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914-34CF-4FBD-944D-3A180326E32E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4CF5-4ABC-4562-B8F0-159FE4899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18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914-34CF-4FBD-944D-3A180326E32E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4CF5-4ABC-4562-B8F0-159FE4899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88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914-34CF-4FBD-944D-3A180326E32E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4CF5-4ABC-4562-B8F0-159FE4899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90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914-34CF-4FBD-944D-3A180326E32E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4CF5-4ABC-4562-B8F0-159FE4899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51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914-34CF-4FBD-944D-3A180326E32E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4CF5-4ABC-4562-B8F0-159FE4899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9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914-34CF-4FBD-944D-3A180326E32E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4CF5-4ABC-4562-B8F0-159FE4899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41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914-34CF-4FBD-944D-3A180326E32E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4CF5-4ABC-4562-B8F0-159FE4899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31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914-34CF-4FBD-944D-3A180326E32E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4CF5-4ABC-4562-B8F0-159FE4899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8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914-34CF-4FBD-944D-3A180326E32E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4CF5-4ABC-4562-B8F0-159FE4899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4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914-34CF-4FBD-944D-3A180326E32E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4CF5-4ABC-4562-B8F0-159FE4899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2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914-34CF-4FBD-944D-3A180326E32E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4CF5-4ABC-4562-B8F0-159FE4899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9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8914-34CF-4FBD-944D-3A180326E32E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4CF5-4ABC-4562-B8F0-159FE4899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21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CTF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0306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12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43" y="1600200"/>
            <a:ext cx="450551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80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4664"/>
            <a:ext cx="71913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01208"/>
            <a:ext cx="51625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87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51" y="1600200"/>
            <a:ext cx="44764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89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422165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2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86" y="1600200"/>
            <a:ext cx="435302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0289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307" y="1556792"/>
            <a:ext cx="2880320" cy="208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53625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38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15" y="1600200"/>
            <a:ext cx="81559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32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35" y="1600200"/>
            <a:ext cx="631212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41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4" y="1600200"/>
            <a:ext cx="74021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2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14" y="1505687"/>
            <a:ext cx="29908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05" y="2496287"/>
            <a:ext cx="3228578" cy="108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20" y="3584821"/>
            <a:ext cx="408334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14" y="5013176"/>
            <a:ext cx="2952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07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58294"/>
            <a:ext cx="54864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06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</Words>
  <Application>Microsoft Office PowerPoint</Application>
  <PresentationFormat>如螢幕大小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CTF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</dc:title>
  <dc:creator>KSUIE</dc:creator>
  <cp:lastModifiedBy>KSUIE</cp:lastModifiedBy>
  <cp:revision>7</cp:revision>
  <dcterms:created xsi:type="dcterms:W3CDTF">2021-03-06T04:07:23Z</dcterms:created>
  <dcterms:modified xsi:type="dcterms:W3CDTF">2021-03-06T08:07:55Z</dcterms:modified>
</cp:coreProperties>
</file>