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38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5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2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81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5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83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88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99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BEC-35A4-4B8C-9548-59D069ED8F3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8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7BEC-35A4-4B8C-9548-59D069ED8F3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2EE7-FEBE-4666-BB4A-B77E8A372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41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20210225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09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08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2058194"/>
            <a:ext cx="47720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36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624013"/>
            <a:ext cx="47625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1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628775"/>
            <a:ext cx="47339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96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62303" cy="600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02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2634456"/>
            <a:ext cx="44672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50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4664"/>
            <a:ext cx="5616624" cy="562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99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976438"/>
            <a:ext cx="60769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27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1" y="260648"/>
            <a:ext cx="44196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89040"/>
            <a:ext cx="4476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31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</Words>
  <Application>Microsoft Office PowerPoint</Application>
  <PresentationFormat>如螢幕大小 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JAVA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I5302</cp:lastModifiedBy>
  <cp:revision>7</cp:revision>
  <dcterms:created xsi:type="dcterms:W3CDTF">2021-02-25T06:03:07Z</dcterms:created>
  <dcterms:modified xsi:type="dcterms:W3CDTF">2021-03-03T15:57:41Z</dcterms:modified>
</cp:coreProperties>
</file>