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B67-E70B-44B5-84AD-5DB34D7A0BE4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10A2-90D0-463F-8712-C8D446669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86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B67-E70B-44B5-84AD-5DB34D7A0BE4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10A2-90D0-463F-8712-C8D446669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10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B67-E70B-44B5-84AD-5DB34D7A0BE4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10A2-90D0-463F-8712-C8D446669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77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B67-E70B-44B5-84AD-5DB34D7A0BE4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10A2-90D0-463F-8712-C8D446669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38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B67-E70B-44B5-84AD-5DB34D7A0BE4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10A2-90D0-463F-8712-C8D446669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31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B67-E70B-44B5-84AD-5DB34D7A0BE4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10A2-90D0-463F-8712-C8D446669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51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B67-E70B-44B5-84AD-5DB34D7A0BE4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10A2-90D0-463F-8712-C8D446669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63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B67-E70B-44B5-84AD-5DB34D7A0BE4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10A2-90D0-463F-8712-C8D446669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9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B67-E70B-44B5-84AD-5DB34D7A0BE4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10A2-90D0-463F-8712-C8D446669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72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B67-E70B-44B5-84AD-5DB34D7A0BE4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10A2-90D0-463F-8712-C8D446669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71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B67-E70B-44B5-84AD-5DB34D7A0BE4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10A2-90D0-463F-8712-C8D446669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39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27B67-E70B-44B5-84AD-5DB34D7A0BE4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610A2-90D0-463F-8712-C8D446669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86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CTF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20210313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485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64</a:t>
            </a:r>
            <a:endParaRPr lang="zh-TW" alt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26" y="1600200"/>
            <a:ext cx="674294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79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7021"/>
            <a:ext cx="8229600" cy="415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36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238" y="1600200"/>
            <a:ext cx="281752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0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868" y="1600200"/>
            <a:ext cx="58002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16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2086769"/>
            <a:ext cx="55816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275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75" y="1600200"/>
            <a:ext cx="60070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667" y="260648"/>
            <a:ext cx="2160240" cy="119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3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73" y="1600200"/>
            <a:ext cx="599445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36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69" y="1600200"/>
            <a:ext cx="60362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65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terminal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758156"/>
            <a:ext cx="69532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34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97" y="1600200"/>
            <a:ext cx="446300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86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" y="1891506"/>
            <a:ext cx="700087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15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98" y="1600200"/>
            <a:ext cx="678100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1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3949"/>
            <a:ext cx="8229600" cy="425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28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ghidra</a:t>
            </a:r>
            <a:endParaRPr lang="zh-TW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7752"/>
            <a:ext cx="8229600" cy="4150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61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41" y="1600200"/>
            <a:ext cx="771631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81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5</Words>
  <Application>Microsoft Office PowerPoint</Application>
  <PresentationFormat>如螢幕大小 (4:3)</PresentationFormat>
  <Paragraphs>5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CTF</vt:lpstr>
      <vt:lpstr>PowerPoint 簡報</vt:lpstr>
      <vt:lpstr>terminal</vt:lpstr>
      <vt:lpstr>PowerPoint 簡報</vt:lpstr>
      <vt:lpstr>PowerPoint 簡報</vt:lpstr>
      <vt:lpstr>PowerPoint 簡報</vt:lpstr>
      <vt:lpstr>PowerPoint 簡報</vt:lpstr>
      <vt:lpstr>ghidra</vt:lpstr>
      <vt:lpstr>PowerPoint 簡報</vt:lpstr>
      <vt:lpstr>64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</dc:title>
  <dc:creator>KSUIE</dc:creator>
  <cp:lastModifiedBy>KSUIE</cp:lastModifiedBy>
  <cp:revision>11</cp:revision>
  <dcterms:created xsi:type="dcterms:W3CDTF">2021-03-13T01:45:29Z</dcterms:created>
  <dcterms:modified xsi:type="dcterms:W3CDTF">2021-03-13T08:16:58Z</dcterms:modified>
</cp:coreProperties>
</file>