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B7A7C-898A-4014-9346-B783856C4B79}" v="3" dt="2021-06-27T06:22:32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2021/6/29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367643"/>
            <a:ext cx="12192000" cy="1142320"/>
          </a:xfrm>
        </p:spPr>
        <p:txBody>
          <a:bodyPr/>
          <a:lstStyle/>
          <a:p>
            <a:r>
              <a:rPr lang="en-US" altLang="zh-TW" dirty="0">
                <a:ea typeface="+mj-lt"/>
                <a:cs typeface="+mj-lt"/>
              </a:rPr>
              <a:t>JAVA </a:t>
            </a:r>
            <a:r>
              <a:rPr lang="zh-TW" altLang="en-US" dirty="0">
                <a:ea typeface="+mj-lt"/>
                <a:cs typeface="+mj-lt"/>
              </a:rPr>
              <a:t>物件導向技術實測報告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4090E036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8E4DC-9ACC-44CB-87B1-178D834E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619433-578C-4B30-B0CD-06AAA812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26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720CE-EA97-4485-899F-C8477A2B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12EDD2-00E5-433D-BF56-B0B75D573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35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439AF-8816-41DE-9B03-1866E05E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F7F4F-2EE5-46DB-ADDB-43A52F9B0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05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F916A-77BE-4613-A403-C2783E47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1AB635-4CBE-47AD-A626-77A73C11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17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2B584-567A-466A-8292-69C91C11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4B6BD-8174-4E9E-9510-DB2881D5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15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65FB4-C449-4E06-B90F-4FB85B4A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1DF0C4-388C-4568-BCFF-5A55C524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93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E040A-A520-422A-B323-045A8E8C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BE3E9-91B5-473E-ABD7-5F9B86AB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176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BDC77-D6DB-4D61-956B-F3641480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E93E7-9005-4BCA-A99C-63170ED6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65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8F789-F929-4CD5-9781-F292BF42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EA641F-9F01-4E40-9C15-DCC634AC6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07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3BEF8-4779-469C-BDDA-45C3ED01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E087D2-9420-4890-ABDB-66D3A714A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5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CD551-96C0-4A49-A5EC-95A248EE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F2937-D905-4FBC-AF5F-1C6BC473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71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B4F26-BEF6-448D-B96B-33CC4A2E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24235D-7355-4310-B980-9FD71D59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43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CCEE0-093F-4668-BFB7-6B66E7F1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62941-5A8B-43BE-8CEE-911F3615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305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6D7F-D840-4EB5-8D36-5A161A58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9C07A-3645-4C87-BE86-B4E9CAEE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97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1151B-E097-400D-B52D-F49597AD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2444D0-B950-48C3-AF90-2FD9BBCB8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352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159C8-F0F9-4E5C-847A-BF3E3D6B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3F6B54-59E8-4D18-B157-F99FA8EE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2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00297-F9F5-42F6-8135-4C4CF7F4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6BD2D6-80B7-41E4-BCC4-8E69C246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6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A0F76-BBC3-492C-B1D7-802ADC6F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BF274-2664-408E-80D3-8606A753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64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93ADC-B1AC-4B2D-8C43-C23F9A98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38F310-8068-4DC3-B0E9-DC209CAF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80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D9817-7F02-477A-AA92-0EE040DF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B3754-252B-4344-A0E5-D4C4E62B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55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04D40-EFF3-4322-880C-8D3FD987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67533-4766-4383-AEB6-2E541B66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90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23737-B0C2-4067-B50F-1DB2AA80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2244C-DDC5-4FE4-9C23-1E23C5B0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82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239FA-C74F-4C1E-9C87-D5E8557A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50F0C-33D0-4271-A3E5-17AE18F6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41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F2A117-A8FF-4445-8358-08379AC2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D8983-801E-49E9-87C9-58E7A1C0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3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519CC-671D-43FC-9048-8E8960F2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4B1D9-6F9B-4078-8FD4-7FE7E96B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35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寬螢幕</PresentationFormat>
  <Paragraphs>2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佈景主題</vt:lpstr>
      <vt:lpstr>JAVA 物件導向技術實測報告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PHP存取MYSQL資料庫技術實測報告</dc:title>
  <dc:creator>User</dc:creator>
  <cp:lastModifiedBy>郁涵 黃</cp:lastModifiedBy>
  <cp:revision>5</cp:revision>
  <dcterms:created xsi:type="dcterms:W3CDTF">2021-06-27T06:22:19Z</dcterms:created>
  <dcterms:modified xsi:type="dcterms:W3CDTF">2021-06-29T14:39:21Z</dcterms:modified>
</cp:coreProperties>
</file>