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59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B7A7C-898A-4014-9346-B783856C4B79}" v="3" dt="2021-06-27T06:22:3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503476"/>
            <a:ext cx="12192000" cy="23876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JAVA Lambda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b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實測報告</a:t>
            </a:r>
            <a:endParaRPr lang="zh-TW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418466"/>
            <a:ext cx="12192000" cy="57807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4800" dirty="0"/>
              <a:t>4090E036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F4A4BC-7FC0-4643-96EB-323A2BDD78E3}"/>
              </a:ext>
            </a:extLst>
          </p:cNvPr>
          <p:cNvSpPr txBox="1"/>
          <p:nvPr/>
        </p:nvSpPr>
        <p:spPr>
          <a:xfrm>
            <a:off x="0" y="3037114"/>
            <a:ext cx="12192000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語法說明</a:t>
            </a:r>
          </a:p>
        </p:txBody>
      </p:sp>
    </p:spTree>
    <p:extLst>
      <p:ext uri="{BB962C8B-B14F-4D97-AF65-F5344CB8AC3E}">
        <p14:creationId xmlns:p14="http://schemas.microsoft.com/office/powerpoint/2010/main" val="210648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32E2E-3224-4B23-8F16-2964E274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7606E-7E53-4E4B-96B5-95E9C979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894113"/>
            <a:ext cx="12192001" cy="496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1.()</a:t>
            </a:r>
            <a:r>
              <a:rPr lang="zh-TW" altLang="en-US" sz="2400" dirty="0"/>
              <a:t>表示</a:t>
            </a:r>
            <a:r>
              <a:rPr lang="en-US" altLang="zh-TW" sz="2400" dirty="0"/>
              <a:t>Lambda</a:t>
            </a:r>
            <a:r>
              <a:rPr lang="zh-TW" altLang="en-US" sz="2400" dirty="0"/>
              <a:t>沒有引數，如果程式碼主體只有一行，可以省略左大括號｛和右大括號｝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()  -&gt; 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System.out.println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(“Hello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！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”)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endParaRPr lang="en-US" altLang="zh-TW" sz="2400" b="1" dirty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400" b="1" dirty="0">
                <a:sym typeface="Wingdings" panose="05000000000000000000" pitchFamily="2" charset="2"/>
              </a:rPr>
              <a:t>2.(</a:t>
            </a:r>
            <a:r>
              <a:rPr lang="zh-TW" altLang="en-US" sz="2400" b="1" dirty="0">
                <a:sym typeface="Wingdings" panose="05000000000000000000" pitchFamily="2" charset="2"/>
              </a:rPr>
              <a:t>資料型別 變數</a:t>
            </a:r>
            <a:r>
              <a:rPr lang="en-US" altLang="zh-TW" sz="2400" b="1" dirty="0">
                <a:sym typeface="Wingdings" panose="05000000000000000000" pitchFamily="2" charset="2"/>
              </a:rPr>
              <a:t>)</a:t>
            </a:r>
            <a:r>
              <a:rPr lang="zh-TW" altLang="en-US" sz="2400" dirty="0">
                <a:sym typeface="Wingdings" panose="05000000000000000000" pitchFamily="2" charset="2"/>
              </a:rPr>
              <a:t>表示</a:t>
            </a:r>
            <a:r>
              <a:rPr lang="en-US" altLang="zh-TW" sz="2400" dirty="0"/>
              <a:t>Lambda</a:t>
            </a:r>
            <a:r>
              <a:rPr lang="zh-TW" altLang="en-US" sz="2400" dirty="0"/>
              <a:t>必須帶入一個指定資料型別的變數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  <a:r>
              <a:rPr lang="zh-TW" altLang="en-US" sz="2400" dirty="0"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(int a ) -&gt; 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System.out.println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(“Hello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！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”)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endParaRPr lang="en-US" altLang="zh-TW" sz="2400" b="1" dirty="0">
              <a:solidFill>
                <a:schemeClr val="accent4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TW" altLang="en-US" sz="2400" dirty="0"/>
              <a:t>表示實作的程式碼所帶入的引數很明確，因此</a:t>
            </a:r>
            <a:r>
              <a:rPr lang="en-US" altLang="zh-TW" sz="2400" dirty="0"/>
              <a:t>Lambda</a:t>
            </a:r>
            <a:r>
              <a:rPr lang="zh-TW" altLang="en-US" sz="2400" dirty="0"/>
              <a:t>所帶入的引數很明確，因此</a:t>
            </a:r>
            <a:r>
              <a:rPr lang="en-US" altLang="zh-TW" sz="2400" dirty="0"/>
              <a:t>Lambda</a:t>
            </a:r>
            <a:r>
              <a:rPr lang="zh-TW" altLang="en-US" sz="2400" dirty="0"/>
              <a:t>所帶入的引數型別也可以省略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</a:rPr>
              <a:t>button.addActionListener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(e) -&gt;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</a:rPr>
              <a:t>Joption.showMessageDialog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(null, “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</a:rPr>
              <a:t>處理事件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”))</a:t>
            </a:r>
          </a:p>
          <a:p>
            <a:pPr marL="0" indent="0">
              <a:buNone/>
            </a:pPr>
            <a:endParaRPr lang="en-US" altLang="zh-TW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/>
              <a:t>4.(</a:t>
            </a:r>
            <a:r>
              <a:rPr lang="zh-TW" altLang="en-US" sz="2400" dirty="0"/>
              <a:t>資料型別</a:t>
            </a:r>
            <a:r>
              <a:rPr lang="en-US" altLang="zh-TW" sz="2400" dirty="0"/>
              <a:t>1 </a:t>
            </a:r>
            <a:r>
              <a:rPr lang="zh-TW" altLang="en-US" sz="2400" dirty="0"/>
              <a:t>變數</a:t>
            </a:r>
            <a:r>
              <a:rPr lang="en-US" altLang="zh-TW" sz="2400" dirty="0"/>
              <a:t>1,</a:t>
            </a:r>
            <a:r>
              <a:rPr lang="zh-TW" altLang="en-US" sz="2400" dirty="0"/>
              <a:t>資料型別</a:t>
            </a:r>
            <a:r>
              <a:rPr lang="en-US" altLang="zh-TW" sz="2400" dirty="0"/>
              <a:t>2 </a:t>
            </a:r>
            <a:r>
              <a:rPr lang="zh-TW" altLang="en-US" sz="2400" dirty="0"/>
              <a:t>變數</a:t>
            </a:r>
            <a:r>
              <a:rPr lang="en-US" altLang="zh-TW" sz="2400" dirty="0"/>
              <a:t>2)</a:t>
            </a:r>
            <a:r>
              <a:rPr lang="zh-TW" altLang="en-US" sz="2400" dirty="0"/>
              <a:t>表示</a:t>
            </a:r>
            <a:r>
              <a:rPr lang="en-US" altLang="zh-TW" sz="2400" dirty="0"/>
              <a:t>Lambda</a:t>
            </a:r>
            <a:r>
              <a:rPr lang="zh-TW" altLang="en-US" sz="2400" dirty="0"/>
              <a:t>必須帶入兩個指定資料型別的變數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(int a, int b) -&gt; 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(“Hello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！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”)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476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0CAD1-8DE1-40E2-8CDF-99AD2C31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語法結構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5BA7E1-DD60-4C39-B589-2EC7B9FF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1999" cy="516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/>
              <a:t>5.</a:t>
            </a:r>
            <a:r>
              <a:rPr lang="zh-TW" altLang="en-US" sz="2400" dirty="0"/>
              <a:t>如果</a:t>
            </a:r>
            <a:r>
              <a:rPr lang="en-US" altLang="zh-TW" sz="2400" dirty="0"/>
              <a:t>Lambda</a:t>
            </a:r>
            <a:r>
              <a:rPr lang="zh-TW" altLang="en-US" sz="2400" dirty="0"/>
              <a:t>帶入兩個引數其引數型別為整數，當程式碼主體為一行以上時，就必須要加上左大括號｛和右大括號｝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(int a, int b) -&gt; 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</a:rPr>
              <a:t>｛ </a:t>
            </a:r>
            <a:endParaRPr lang="en-US" altLang="zh-TW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(a);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(b);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</a:rPr>
              <a:t>｝</a:t>
            </a:r>
            <a:endParaRPr lang="en-US" altLang="zh-TW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dirty="0"/>
              <a:t>6.</a:t>
            </a:r>
            <a:r>
              <a:rPr lang="zh-TW" altLang="en-US" sz="2400" dirty="0"/>
              <a:t>如果</a:t>
            </a:r>
            <a:r>
              <a:rPr lang="en-US" altLang="zh-TW" sz="2400" dirty="0"/>
              <a:t>Lambda</a:t>
            </a:r>
            <a:r>
              <a:rPr lang="zh-TW" altLang="en-US" sz="2400" dirty="0"/>
              <a:t>帶入兩個引數其引數型別為整數，程式碼主體為一行以上，當有回傳值時要加上</a:t>
            </a:r>
            <a:r>
              <a:rPr lang="en-US" altLang="zh-TW" sz="2400" dirty="0"/>
              <a:t>return</a:t>
            </a:r>
            <a:r>
              <a:rPr lang="zh-TW" altLang="en-US" sz="2400" dirty="0"/>
              <a:t>敘述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(int a, int b) -&gt; 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</a:rPr>
              <a:t>｛ </a:t>
            </a:r>
            <a:endParaRPr lang="en-US" altLang="zh-TW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(a);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TW" sz="2400" b="1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(b);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		return a + b;                 //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</a:rPr>
              <a:t>傳回</a:t>
            </a:r>
            <a:r>
              <a:rPr lang="en-US" altLang="zh-TW" sz="2400" b="1" dirty="0">
                <a:solidFill>
                  <a:schemeClr val="accent4">
                    <a:lumMod val="50000"/>
                  </a:schemeClr>
                </a:solidFill>
              </a:rPr>
              <a:t>a + b</a:t>
            </a: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</a:rPr>
              <a:t>兩數相加結果</a:t>
            </a:r>
            <a:endParaRPr lang="en-US" altLang="zh-TW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｝</a:t>
            </a:r>
            <a:endParaRPr lang="en-US" altLang="zh-TW" sz="24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085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98CEC-826C-4F34-914F-E564BEE2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應用與效能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43E4C-59FF-44CE-B525-28EEC7C5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1999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使用</a:t>
            </a:r>
            <a:r>
              <a:rPr lang="en-US" altLang="zh-TW" sz="2400" dirty="0"/>
              <a:t>Runnable </a:t>
            </a:r>
            <a:r>
              <a:rPr lang="zh-TW" altLang="en-US" sz="2400" dirty="0"/>
              <a:t>介面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Runnable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runnable = new Runnable( ){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	public void run (){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TW" sz="2400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(“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</a:rPr>
              <a:t>執行目前執行緒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”);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zh-TW" altLang="en-US" sz="2400" dirty="0"/>
              <a:t>改寫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Runnable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runnable =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-&gt;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accent4">
                    <a:lumMod val="50000"/>
                  </a:schemeClr>
                </a:solidFill>
              </a:rPr>
              <a:t>System.out.println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(“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</a:rPr>
              <a:t>執行目前執行緒</a:t>
            </a: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</a:rPr>
              <a:t>”);</a:t>
            </a:r>
          </a:p>
          <a:p>
            <a:r>
              <a:rPr lang="zh-TW" altLang="en-US" sz="2400" dirty="0"/>
              <a:t>避免產生新的*</a:t>
            </a:r>
            <a:r>
              <a:rPr lang="en-US" altLang="zh-TW" sz="2400" dirty="0"/>
              <a:t>.class</a:t>
            </a:r>
            <a:r>
              <a:rPr lang="zh-TW" altLang="en-US" sz="2400" dirty="0"/>
              <a:t>檔案</a:t>
            </a:r>
            <a:endParaRPr lang="en-US" altLang="zh-TW" sz="2400" dirty="0"/>
          </a:p>
          <a:p>
            <a:r>
              <a:rPr lang="zh-TW" altLang="en-US" sz="2400" dirty="0"/>
              <a:t>也部會建立</a:t>
            </a:r>
            <a:r>
              <a:rPr lang="en-US" altLang="zh-TW" sz="2400" dirty="0"/>
              <a:t>(new)</a:t>
            </a:r>
            <a:r>
              <a:rPr lang="zh-TW" altLang="en-US" sz="2400" dirty="0"/>
              <a:t>一個新的物件實體</a:t>
            </a:r>
            <a:endParaRPr lang="en-US" altLang="zh-TW" sz="2400" dirty="0"/>
          </a:p>
          <a:p>
            <a:r>
              <a:rPr lang="zh-TW" altLang="en-US" sz="2400" dirty="0"/>
              <a:t>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2400" dirty="0">
                <a:latin typeface="+mn-ea"/>
              </a:rPr>
              <a:t>程式碼的主體放入記憶體，直接使用</a:t>
            </a:r>
            <a:r>
              <a:rPr lang="en-US" altLang="zh-TW" sz="2400" dirty="0">
                <a:latin typeface="+mn-ea"/>
              </a:rPr>
              <a:t>call function</a:t>
            </a:r>
            <a:r>
              <a:rPr lang="zh-TW" altLang="en-US" sz="2400" dirty="0">
                <a:latin typeface="+mn-ea"/>
              </a:rPr>
              <a:t> 的方式執行</a:t>
            </a:r>
          </a:p>
        </p:txBody>
      </p:sp>
    </p:spTree>
    <p:extLst>
      <p:ext uri="{BB962C8B-B14F-4D97-AF65-F5344CB8AC3E}">
        <p14:creationId xmlns:p14="http://schemas.microsoft.com/office/powerpoint/2010/main" val="19520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F9B60-AA54-41A9-8F07-21F198C6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方法參考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(Method reference)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967191-7D7E-4F9A-BF4E-AD0F961B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7" y="1840513"/>
            <a:ext cx="5801535" cy="24196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C869C6-B19F-4B42-A6B9-A5EA093C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36" y="3707673"/>
            <a:ext cx="3105583" cy="110505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4FC98BA-9B80-4498-97EC-D174F033C452}"/>
              </a:ext>
            </a:extLst>
          </p:cNvPr>
          <p:cNvSpPr/>
          <p:nvPr/>
        </p:nvSpPr>
        <p:spPr>
          <a:xfrm>
            <a:off x="2360023" y="3126378"/>
            <a:ext cx="3735977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F4D1E2E7-BB32-4188-8F9D-C6A929A24416}"/>
              </a:ext>
            </a:extLst>
          </p:cNvPr>
          <p:cNvSpPr/>
          <p:nvPr/>
        </p:nvSpPr>
        <p:spPr>
          <a:xfrm>
            <a:off x="6601096" y="4051195"/>
            <a:ext cx="435429" cy="41801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7602EAA-2179-449C-9B68-AC876E61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39" y="4410026"/>
            <a:ext cx="5753903" cy="2410161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59F460B-1D11-408F-9980-E05C812148EB}"/>
              </a:ext>
            </a:extLst>
          </p:cNvPr>
          <p:cNvSpPr/>
          <p:nvPr/>
        </p:nvSpPr>
        <p:spPr>
          <a:xfrm>
            <a:off x="2420983" y="5730240"/>
            <a:ext cx="2281646" cy="1915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EE2CB-5B13-4CD0-BFC9-96A953FF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5400" b="1" dirty="0"/>
              <a:t>Agenda</a:t>
            </a:r>
            <a:endParaRPr lang="zh-TW" altLang="en-US" sz="5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746A8-C715-4496-8DBB-D808C0B2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2470"/>
            <a:ext cx="12192000" cy="5045529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600" dirty="0"/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簡例介紹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多執行緒</a:t>
            </a:r>
            <a:r>
              <a:rPr lang="zh-TW" altLang="en-US" sz="3600" dirty="0"/>
              <a:t>程式中的</a:t>
            </a:r>
            <a:r>
              <a:rPr lang="en-US" altLang="zh-TW" sz="3600" dirty="0"/>
              <a:t>Lambda</a:t>
            </a:r>
            <a:r>
              <a:rPr lang="zh-TW" altLang="en-US" sz="3600" dirty="0"/>
              <a:t>技術</a:t>
            </a:r>
          </a:p>
          <a:p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事件處理</a:t>
            </a:r>
            <a:r>
              <a:rPr lang="zh-TW" altLang="en-US" sz="3600" dirty="0"/>
              <a:t>程式中的</a:t>
            </a:r>
            <a:r>
              <a:rPr lang="en-US" altLang="zh-TW" sz="3600" dirty="0"/>
              <a:t>Lambda</a:t>
            </a:r>
            <a:r>
              <a:rPr lang="zh-TW" altLang="en-US" sz="3600" dirty="0"/>
              <a:t>技術</a:t>
            </a:r>
          </a:p>
          <a:p>
            <a:r>
              <a:rPr lang="zh-TW" altLang="en-US" sz="36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自定類別物件</a:t>
            </a:r>
            <a:r>
              <a:rPr lang="zh-TW" altLang="en-US" sz="3600" dirty="0"/>
              <a:t>程式中的</a:t>
            </a:r>
            <a:r>
              <a:rPr lang="en-US" altLang="zh-TW" sz="3600" dirty="0"/>
              <a:t>Lambda</a:t>
            </a:r>
            <a:r>
              <a:rPr lang="zh-TW" altLang="en-US" sz="3600" dirty="0"/>
              <a:t>技術</a:t>
            </a:r>
          </a:p>
          <a:p>
            <a:endParaRPr lang="zh-TW" altLang="en-US" sz="3600" dirty="0"/>
          </a:p>
          <a:p>
            <a:r>
              <a:rPr lang="en-US" altLang="zh-TW" sz="3600" dirty="0"/>
              <a:t>Lambda</a:t>
            </a:r>
            <a:r>
              <a:rPr lang="zh-TW" altLang="en-US" sz="3600" dirty="0"/>
              <a:t>語法結構</a:t>
            </a:r>
          </a:p>
          <a:p>
            <a:r>
              <a:rPr lang="en-US" altLang="zh-TW" sz="3600" dirty="0"/>
              <a:t>Lambda</a:t>
            </a:r>
            <a:r>
              <a:rPr lang="zh-TW" altLang="en-US" sz="3600" dirty="0"/>
              <a:t>應用與效能提升</a:t>
            </a:r>
          </a:p>
          <a:p>
            <a:r>
              <a:rPr lang="en-US" altLang="zh-TW" sz="3600" dirty="0"/>
              <a:t>Lambda</a:t>
            </a:r>
            <a:r>
              <a:rPr lang="zh-TW" altLang="en-US" sz="3600" dirty="0"/>
              <a:t>技術與方法參考</a:t>
            </a:r>
            <a:r>
              <a:rPr lang="en-US" altLang="zh-TW" sz="3600" dirty="0"/>
              <a:t>(Method reference)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509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0FF34CC-6705-41B2-AFAB-F3A49605F869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37714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9C3B4-6E96-465A-9351-4E8DB760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5400" b="1" dirty="0"/>
              <a:t>Lambda</a:t>
            </a:r>
            <a:endParaRPr lang="zh-TW" altLang="en-US" sz="5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4F187-78C1-495E-B6B3-B7674A64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0940"/>
            <a:ext cx="12192000" cy="4787446"/>
          </a:xfrm>
        </p:spPr>
        <p:txBody>
          <a:bodyPr>
            <a:normAutofit/>
          </a:bodyPr>
          <a:lstStyle/>
          <a:p>
            <a:r>
              <a:rPr lang="en-US" altLang="zh-TW" dirty="0"/>
              <a:t>Lambda</a:t>
            </a:r>
            <a:r>
              <a:rPr lang="zh-TW" altLang="en-US" dirty="0"/>
              <a:t>語法是</a:t>
            </a:r>
            <a:r>
              <a:rPr lang="en-US" altLang="zh-TW" dirty="0"/>
              <a:t>Java 8</a:t>
            </a:r>
            <a:r>
              <a:rPr lang="zh-TW" altLang="en-US" dirty="0"/>
              <a:t>開始提供的新功能</a:t>
            </a:r>
          </a:p>
          <a:p>
            <a:r>
              <a:rPr lang="zh-TW" altLang="en-US" dirty="0"/>
              <a:t>此並不是新的語法，在</a:t>
            </a:r>
            <a:r>
              <a:rPr lang="en-US" altLang="zh-TW" dirty="0"/>
              <a:t>Script </a:t>
            </a:r>
            <a:r>
              <a:rPr lang="zh-TW" altLang="en-US" dirty="0"/>
              <a:t>語言和</a:t>
            </a:r>
            <a:r>
              <a:rPr lang="en-US" altLang="zh-TW" dirty="0"/>
              <a:t>Functional</a:t>
            </a:r>
            <a:r>
              <a:rPr lang="zh-TW" altLang="en-US" dirty="0"/>
              <a:t>語言中都可以見到，像</a:t>
            </a:r>
            <a:r>
              <a:rPr lang="en-US" altLang="zh-TW" dirty="0"/>
              <a:t>C#</a:t>
            </a:r>
            <a:r>
              <a:rPr lang="zh-TW" altLang="en-US" dirty="0"/>
              <a:t>及</a:t>
            </a:r>
            <a:r>
              <a:rPr lang="en-US" altLang="zh-TW" dirty="0"/>
              <a:t>VB</a:t>
            </a:r>
            <a:r>
              <a:rPr lang="zh-TW" altLang="en-US" dirty="0"/>
              <a:t>也都有提供</a:t>
            </a:r>
            <a:r>
              <a:rPr lang="en-US" altLang="zh-TW" dirty="0"/>
              <a:t>Lambda</a:t>
            </a:r>
            <a:r>
              <a:rPr lang="zh-TW" altLang="en-US" dirty="0"/>
              <a:t>語法</a:t>
            </a:r>
          </a:p>
          <a:p>
            <a:r>
              <a:rPr lang="zh-TW" altLang="en-US" dirty="0"/>
              <a:t>不同領域，對於</a:t>
            </a:r>
            <a:r>
              <a:rPr lang="en-US" altLang="zh-TW" dirty="0"/>
              <a:t>Lambda</a:t>
            </a:r>
            <a:r>
              <a:rPr lang="zh-TW" altLang="en-US" dirty="0"/>
              <a:t>的定義可能不太一樣，相同的是</a:t>
            </a:r>
            <a:r>
              <a:rPr lang="en-US" altLang="zh-TW" dirty="0"/>
              <a:t>Lambda</a:t>
            </a:r>
            <a:r>
              <a:rPr lang="zh-TW" altLang="en-US" dirty="0"/>
              <a:t>可當成一個方法， 可依不同輸入值，來傳回輸出值</a:t>
            </a:r>
          </a:p>
          <a:p>
            <a:r>
              <a:rPr lang="en-US" altLang="zh-TW" dirty="0"/>
              <a:t>Lambda</a:t>
            </a:r>
            <a:r>
              <a:rPr lang="zh-TW" altLang="en-US" dirty="0"/>
              <a:t>與一般方法不同差異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  Lambda</a:t>
            </a:r>
            <a:r>
              <a:rPr lang="zh-TW" altLang="en-US" dirty="0"/>
              <a:t>不需要替方法命名</a:t>
            </a:r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Lambda</a:t>
            </a:r>
            <a:r>
              <a:rPr lang="zh-TW" altLang="en-US" dirty="0"/>
              <a:t>常用於匿名類別</a:t>
            </a:r>
            <a:r>
              <a:rPr lang="en-US" altLang="zh-TW" dirty="0"/>
              <a:t>(Anonymous Classes)</a:t>
            </a:r>
            <a:r>
              <a:rPr lang="zh-TW" altLang="en-US" dirty="0"/>
              <a:t>並實作方法的場合上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讓</a:t>
            </a:r>
            <a:r>
              <a:rPr lang="en-US" altLang="zh-TW" dirty="0"/>
              <a:t>Java</a:t>
            </a:r>
            <a:r>
              <a:rPr lang="zh-TW" altLang="en-US" dirty="0"/>
              <a:t>語法更簡潔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CDC67F-1DDD-44CD-86DF-7FFBDCDEC9AB}"/>
              </a:ext>
            </a:extLst>
          </p:cNvPr>
          <p:cNvSpPr txBox="1"/>
          <p:nvPr/>
        </p:nvSpPr>
        <p:spPr>
          <a:xfrm>
            <a:off x="0" y="2665550"/>
            <a:ext cx="121920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簡例介紹</a:t>
            </a:r>
          </a:p>
        </p:txBody>
      </p:sp>
    </p:spTree>
    <p:extLst>
      <p:ext uri="{BB962C8B-B14F-4D97-AF65-F5344CB8AC3E}">
        <p14:creationId xmlns:p14="http://schemas.microsoft.com/office/powerpoint/2010/main" val="57021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9FEBB-EAAD-40B1-ADA7-78A98DB9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多執行緒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程式中的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EA2DA-8991-4A1E-B3D7-A4D57283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建立執行緒物件，並將目前的執行緒印</a:t>
            </a:r>
            <a:r>
              <a:rPr lang="en-US" altLang="zh-TW" sz="2400" dirty="0"/>
              <a:t>10</a:t>
            </a:r>
            <a:r>
              <a:rPr lang="zh-TW" altLang="en-US" sz="2400" dirty="0"/>
              <a:t>次，且採用實作</a:t>
            </a:r>
            <a:r>
              <a:rPr lang="en-US" altLang="zh-TW" sz="2400" dirty="0"/>
              <a:t>Runnable</a:t>
            </a:r>
            <a:r>
              <a:rPr lang="zh-TW" altLang="en-US" sz="2400" dirty="0"/>
              <a:t>介面的方式建立執行緒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B1F10D-4022-4D23-9C8A-D2B9DA18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96143"/>
            <a:ext cx="10699002" cy="50436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4EEFE0-901F-491B-9AE0-A5A7B5F4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886" y="4025372"/>
            <a:ext cx="2201258" cy="2683726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62E6A61D-26C7-4240-B1B5-0532D2688787}"/>
              </a:ext>
            </a:extLst>
          </p:cNvPr>
          <p:cNvSpPr/>
          <p:nvPr/>
        </p:nvSpPr>
        <p:spPr>
          <a:xfrm>
            <a:off x="9331033" y="5012871"/>
            <a:ext cx="489857" cy="50131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F15AB1-2015-471C-BA8A-BFE8D757CF2C}"/>
              </a:ext>
            </a:extLst>
          </p:cNvPr>
          <p:cNvSpPr/>
          <p:nvPr/>
        </p:nvSpPr>
        <p:spPr>
          <a:xfrm>
            <a:off x="-2" y="2214348"/>
            <a:ext cx="10699002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E30D8B-8404-466F-BAAC-A8C6BF731DB3}"/>
              </a:ext>
            </a:extLst>
          </p:cNvPr>
          <p:cNvSpPr/>
          <p:nvPr/>
        </p:nvSpPr>
        <p:spPr>
          <a:xfrm>
            <a:off x="8501376" y="1796143"/>
            <a:ext cx="3690624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A.</a:t>
            </a:r>
            <a:r>
              <a:rPr lang="zh-TW" altLang="en-US" sz="2000" dirty="0"/>
              <a:t>先建立</a:t>
            </a:r>
            <a:r>
              <a:rPr lang="en-US" altLang="zh-TW" sz="2000" dirty="0" err="1"/>
              <a:t>MyThread</a:t>
            </a:r>
            <a:r>
              <a:rPr lang="zh-TW" altLang="en-US" sz="2000" dirty="0"/>
              <a:t>類別</a:t>
            </a:r>
            <a:endParaRPr lang="en-US" altLang="zh-TW" sz="2000" dirty="0"/>
          </a:p>
          <a:p>
            <a:r>
              <a:rPr lang="en-US" altLang="zh-TW" sz="2000" dirty="0"/>
              <a:t>1.</a:t>
            </a:r>
            <a:r>
              <a:rPr lang="zh-TW" altLang="en-US" sz="2000" dirty="0"/>
              <a:t>需實作</a:t>
            </a:r>
            <a:r>
              <a:rPr lang="en-US" altLang="zh-TW" sz="2000" dirty="0"/>
              <a:t>Runnable</a:t>
            </a:r>
            <a:r>
              <a:rPr lang="zh-TW" altLang="en-US" sz="2000" dirty="0"/>
              <a:t>介面</a:t>
            </a:r>
            <a:endParaRPr lang="en-US" altLang="zh-TW" sz="2000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實作</a:t>
            </a:r>
            <a:r>
              <a:rPr lang="en-US" altLang="zh-TW" sz="2000" dirty="0"/>
              <a:t>Runnable</a:t>
            </a:r>
            <a:r>
              <a:rPr lang="zh-TW" altLang="en-US" sz="2000" dirty="0"/>
              <a:t>介面的</a:t>
            </a:r>
            <a:r>
              <a:rPr lang="en-US" altLang="zh-TW" sz="2000" dirty="0"/>
              <a:t>run()</a:t>
            </a:r>
            <a:r>
              <a:rPr lang="zh-TW" altLang="en-US" sz="2000" dirty="0"/>
              <a:t>方法</a:t>
            </a:r>
            <a:endParaRPr lang="en-US" altLang="zh-TW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842E1A-6179-494E-A47E-5B11DB395E6E}"/>
              </a:ext>
            </a:extLst>
          </p:cNvPr>
          <p:cNvSpPr/>
          <p:nvPr/>
        </p:nvSpPr>
        <p:spPr>
          <a:xfrm>
            <a:off x="3451927" y="3427914"/>
            <a:ext cx="646495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B.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使用</a:t>
            </a:r>
            <a:r>
              <a:rPr lang="en-US" altLang="zh-TW" dirty="0" err="1"/>
              <a:t>MyThread</a:t>
            </a:r>
            <a:r>
              <a:rPr lang="zh-TW" altLang="en-US" dirty="0"/>
              <a:t>類別建立</a:t>
            </a:r>
            <a:r>
              <a:rPr lang="en-US" altLang="zh-TW" dirty="0" err="1"/>
              <a:t>obR</a:t>
            </a:r>
            <a:r>
              <a:rPr lang="zh-TW" altLang="en-US" dirty="0"/>
              <a:t>物件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將</a:t>
            </a:r>
            <a:r>
              <a:rPr lang="en-US" altLang="zh-TW" dirty="0" err="1"/>
              <a:t>obR</a:t>
            </a:r>
            <a:r>
              <a:rPr lang="zh-TW" altLang="en-US" dirty="0"/>
              <a:t>物件傳入</a:t>
            </a:r>
            <a:r>
              <a:rPr lang="en-US" altLang="zh-TW" dirty="0"/>
              <a:t>Thread()</a:t>
            </a:r>
            <a:r>
              <a:rPr lang="zh-TW" altLang="en-US" dirty="0"/>
              <a:t>建立執行緒物件</a:t>
            </a:r>
            <a:r>
              <a:rPr lang="en-US" altLang="zh-TW" dirty="0"/>
              <a:t>t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啟動執行緒物件</a:t>
            </a:r>
            <a:r>
              <a:rPr lang="en-US" altLang="zh-TW" dirty="0"/>
              <a:t>t</a:t>
            </a:r>
            <a:r>
              <a:rPr lang="zh-TW" altLang="en-US" dirty="0"/>
              <a:t>的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start()</a:t>
            </a:r>
            <a:r>
              <a:rPr lang="zh-TW" altLang="en-US" dirty="0"/>
              <a:t>去執行</a:t>
            </a:r>
            <a:r>
              <a:rPr lang="en-US" altLang="zh-TW" dirty="0"/>
              <a:t>Runnable</a:t>
            </a:r>
            <a:r>
              <a:rPr lang="zh-TW" altLang="en-US" dirty="0"/>
              <a:t>介面物件的</a:t>
            </a:r>
            <a:r>
              <a:rPr lang="en-US" altLang="zh-TW" dirty="0"/>
              <a:t>run()</a:t>
            </a:r>
            <a:r>
              <a:rPr lang="zh-TW" altLang="en-US" dirty="0"/>
              <a:t>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062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F4A9C-7685-4BA4-A4BC-5AC43E27E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package lambdaRunnable2;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public class LambdaRunnable2 {</a:t>
            </a:r>
          </a:p>
          <a:p>
            <a:pPr marL="0" indent="0">
              <a:buNone/>
            </a:pPr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b="1" dirty="0"/>
              <a:t>// </a:t>
            </a:r>
            <a:r>
              <a:rPr lang="zh-TW" altLang="en-US" b="1" dirty="0"/>
              <a:t>建立</a:t>
            </a:r>
            <a:r>
              <a:rPr lang="en-US" altLang="zh-TW" b="1" dirty="0"/>
              <a:t>t</a:t>
            </a:r>
            <a:r>
              <a:rPr lang="zh-TW" altLang="en-US" b="1" dirty="0"/>
              <a:t>執行緒物件，並帶入</a:t>
            </a:r>
            <a:r>
              <a:rPr lang="en-US" altLang="zh-TW" b="1" dirty="0"/>
              <a:t>Runnable</a:t>
            </a:r>
            <a:r>
              <a:rPr lang="zh-TW" altLang="en-US" b="1" dirty="0"/>
              <a:t>介面的匿名物件</a:t>
            </a:r>
          </a:p>
          <a:p>
            <a:pPr marL="0" indent="0">
              <a:buNone/>
            </a:pPr>
            <a:r>
              <a:rPr lang="zh-TW" altLang="en-US" b="1" dirty="0"/>
              <a:t>		</a:t>
            </a:r>
            <a:r>
              <a:rPr lang="en-US" altLang="zh-TW" b="1" dirty="0"/>
              <a:t>Thread t = new Thread(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new Runnable</a:t>
            </a:r>
            <a:r>
              <a:rPr lang="en-US" altLang="zh-TW" b="1" dirty="0"/>
              <a:t>() {</a:t>
            </a:r>
          </a:p>
          <a:p>
            <a:pPr marL="0" indent="0">
              <a:buNone/>
            </a:pPr>
            <a:r>
              <a:rPr lang="en-US" altLang="zh-TW" b="1" dirty="0"/>
              <a:t>			// </a:t>
            </a:r>
            <a:r>
              <a:rPr lang="zh-TW" altLang="en-US" b="1" dirty="0"/>
              <a:t>實作</a:t>
            </a:r>
            <a:r>
              <a:rPr lang="en-US" altLang="zh-TW" b="1" dirty="0"/>
              <a:t>Runnable</a:t>
            </a:r>
            <a:r>
              <a:rPr lang="zh-TW" altLang="en-US" b="1" dirty="0"/>
              <a:t>介面物件的</a:t>
            </a:r>
            <a:r>
              <a:rPr lang="en-US" altLang="zh-TW" b="1" dirty="0"/>
              <a:t>run()</a:t>
            </a:r>
            <a:r>
              <a:rPr lang="zh-TW" altLang="en-US" b="1" dirty="0"/>
              <a:t>方法</a:t>
            </a:r>
          </a:p>
          <a:p>
            <a:pPr marL="0" indent="0">
              <a:buNone/>
            </a:pPr>
            <a:r>
              <a:rPr lang="zh-TW" altLang="en-US" b="1" dirty="0"/>
              <a:t>			</a:t>
            </a:r>
            <a:r>
              <a:rPr lang="en-US" altLang="zh-TW" b="1" dirty="0"/>
              <a:t>public void run() {</a:t>
            </a:r>
          </a:p>
          <a:p>
            <a:pPr marL="0" indent="0">
              <a:buNone/>
            </a:pPr>
            <a:r>
              <a:rPr lang="en-US" altLang="zh-TW" b="1" dirty="0"/>
              <a:t>				// </a:t>
            </a:r>
            <a:r>
              <a:rPr lang="zh-TW" altLang="en-US" b="1" dirty="0"/>
              <a:t>執行緒所執行的處理，依序將目前的執行緒印</a:t>
            </a:r>
            <a:r>
              <a:rPr lang="en-US" altLang="zh-TW" b="1" dirty="0"/>
              <a:t>10</a:t>
            </a:r>
            <a:r>
              <a:rPr lang="zh-TW" altLang="en-US" b="1" dirty="0"/>
              <a:t>次</a:t>
            </a:r>
          </a:p>
          <a:p>
            <a:pPr marL="0" indent="0">
              <a:buNone/>
            </a:pPr>
            <a:r>
              <a:rPr lang="zh-TW" altLang="en-US" b="1" dirty="0"/>
              <a:t>				</a:t>
            </a:r>
            <a:r>
              <a:rPr lang="en-US" altLang="zh-TW" b="1" dirty="0"/>
              <a:t>for (int </a:t>
            </a:r>
            <a:r>
              <a:rPr lang="en-US" altLang="zh-TW" b="1" dirty="0" err="1"/>
              <a:t>i</a:t>
            </a:r>
            <a:r>
              <a:rPr lang="en-US" altLang="zh-TW" b="1" dirty="0"/>
              <a:t> = 1; </a:t>
            </a:r>
            <a:r>
              <a:rPr lang="en-US" altLang="zh-TW" b="1" dirty="0" err="1"/>
              <a:t>i</a:t>
            </a:r>
            <a:r>
              <a:rPr lang="en-US" altLang="zh-TW" b="1" dirty="0"/>
              <a:t> &lt;= 10; </a:t>
            </a:r>
            <a:r>
              <a:rPr lang="en-US" altLang="zh-TW" b="1" dirty="0" err="1"/>
              <a:t>i</a:t>
            </a:r>
            <a:r>
              <a:rPr lang="en-US" altLang="zh-TW" b="1" dirty="0"/>
              <a:t>++) {</a:t>
            </a:r>
          </a:p>
          <a:p>
            <a:pPr marL="0" indent="0">
              <a:buNone/>
            </a:pPr>
            <a:r>
              <a:rPr lang="en-US" altLang="zh-TW" b="1" dirty="0"/>
              <a:t>					</a:t>
            </a:r>
            <a:r>
              <a:rPr lang="en-US" altLang="zh-TW" b="1" dirty="0" err="1"/>
              <a:t>System.out.println</a:t>
            </a:r>
            <a:r>
              <a:rPr lang="en-US" altLang="zh-TW" b="1" dirty="0"/>
              <a:t>(</a:t>
            </a:r>
            <a:r>
              <a:rPr lang="en-US" altLang="zh-TW" b="1" dirty="0" err="1"/>
              <a:t>Thread.currentThread</a:t>
            </a:r>
            <a:r>
              <a:rPr lang="en-US" altLang="zh-TW" b="1" dirty="0"/>
              <a:t>().</a:t>
            </a:r>
            <a:r>
              <a:rPr lang="en-US" altLang="zh-TW" b="1" dirty="0" err="1"/>
              <a:t>getName</a:t>
            </a:r>
            <a:r>
              <a:rPr lang="en-US" altLang="zh-TW" b="1" dirty="0"/>
              <a:t>() + "; </a:t>
            </a:r>
            <a:r>
              <a:rPr lang="zh-TW" altLang="en-US" b="1" dirty="0"/>
              <a:t>印第 </a:t>
            </a:r>
            <a:r>
              <a:rPr lang="en-US" altLang="zh-TW" b="1" dirty="0"/>
              <a:t>" + </a:t>
            </a:r>
            <a:r>
              <a:rPr lang="en-US" altLang="zh-TW" b="1" dirty="0" err="1"/>
              <a:t>i</a:t>
            </a:r>
            <a:r>
              <a:rPr lang="en-US" altLang="zh-TW" b="1" dirty="0"/>
              <a:t> + " </a:t>
            </a:r>
            <a:r>
              <a:rPr lang="zh-TW" altLang="en-US" b="1" dirty="0"/>
              <a:t>次</a:t>
            </a:r>
            <a:r>
              <a:rPr lang="en-US" altLang="zh-TW" b="1" dirty="0"/>
              <a:t>");</a:t>
            </a:r>
          </a:p>
          <a:p>
            <a:pPr marL="0" indent="0">
              <a:buNone/>
            </a:pPr>
            <a:r>
              <a:rPr lang="en-US" altLang="zh-TW" b="1" dirty="0"/>
              <a:t>				}</a:t>
            </a:r>
          </a:p>
          <a:p>
            <a:pPr marL="0" indent="0">
              <a:buNone/>
            </a:pPr>
            <a:r>
              <a:rPr lang="en-US" altLang="zh-TW" b="1" dirty="0"/>
              <a:t>			}</a:t>
            </a:r>
          </a:p>
          <a:p>
            <a:pPr marL="0" indent="0">
              <a:buNone/>
            </a:pPr>
            <a:r>
              <a:rPr lang="en-US" altLang="zh-TW" b="1" dirty="0"/>
              <a:t>		});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t.start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CFE64D-3D42-4F2C-ABB2-3D2E0B11E498}"/>
              </a:ext>
            </a:extLst>
          </p:cNvPr>
          <p:cNvSpPr txBox="1"/>
          <p:nvPr/>
        </p:nvSpPr>
        <p:spPr>
          <a:xfrm>
            <a:off x="4751614" y="114300"/>
            <a:ext cx="7037614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直接在</a:t>
            </a:r>
            <a:r>
              <a:rPr lang="en-US" altLang="zh-TW" sz="2400" dirty="0"/>
              <a:t>Thread</a:t>
            </a:r>
            <a:r>
              <a:rPr lang="zh-TW" altLang="en-US" sz="2400" dirty="0"/>
              <a:t>類別建構式內直接帶入</a:t>
            </a:r>
            <a:r>
              <a:rPr lang="en-US" altLang="zh-TW" sz="2400" dirty="0"/>
              <a:t>Runnable</a:t>
            </a:r>
            <a:r>
              <a:rPr lang="zh-TW" altLang="en-US" sz="2400" dirty="0"/>
              <a:t>介面的匿名物件，並直接實作</a:t>
            </a:r>
            <a:r>
              <a:rPr lang="en-US" altLang="zh-TW" sz="2400" dirty="0"/>
              <a:t>Runnable</a:t>
            </a:r>
            <a:r>
              <a:rPr lang="zh-TW" altLang="en-US" sz="2400" dirty="0"/>
              <a:t>介面的</a:t>
            </a:r>
            <a:r>
              <a:rPr lang="en-US" altLang="zh-TW" sz="2400" dirty="0"/>
              <a:t>run()</a:t>
            </a:r>
            <a:r>
              <a:rPr lang="zh-TW" altLang="en-US" sz="2400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12073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74A64-D06B-42A8-9EEC-DE2A782F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事件處理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程式中的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3C2DC-1ACE-4FEC-BBE9-18FCEE87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514182"/>
          </a:xfrm>
        </p:spPr>
        <p:txBody>
          <a:bodyPr/>
          <a:lstStyle/>
          <a:p>
            <a:r>
              <a:rPr lang="en-US" altLang="zh-TW" dirty="0"/>
              <a:t>button</a:t>
            </a:r>
            <a:r>
              <a:rPr lang="zh-TW" altLang="en-US" dirty="0"/>
              <a:t>按鈕註冊匿名的</a:t>
            </a:r>
            <a:r>
              <a:rPr lang="en-US" altLang="zh-TW" dirty="0"/>
              <a:t>ActionListener</a:t>
            </a:r>
            <a:r>
              <a:rPr lang="zh-TW" altLang="en-US" dirty="0"/>
              <a:t>事件傾聽者物件，並實作該物件的</a:t>
            </a:r>
            <a:r>
              <a:rPr lang="en-US" altLang="zh-TW" dirty="0" err="1"/>
              <a:t>actionPerformed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endParaRPr lang="en-US" altLang="zh-TW" dirty="0"/>
          </a:p>
          <a:p>
            <a:r>
              <a:rPr lang="zh-TW" altLang="en-US" dirty="0"/>
              <a:t>表示當按下</a:t>
            </a:r>
            <a:r>
              <a:rPr lang="en-US" altLang="zh-TW" dirty="0"/>
              <a:t>button</a:t>
            </a:r>
            <a:r>
              <a:rPr lang="zh-TW" altLang="en-US" dirty="0"/>
              <a:t>鈕即會執行</a:t>
            </a:r>
            <a:r>
              <a:rPr lang="en-US" altLang="zh-TW" dirty="0"/>
              <a:t>ActionListener</a:t>
            </a:r>
            <a:r>
              <a:rPr lang="zh-TW" altLang="en-US" dirty="0"/>
              <a:t>事件傾聽者物件的</a:t>
            </a:r>
            <a:r>
              <a:rPr lang="en-US" altLang="zh-TW" dirty="0" err="1"/>
              <a:t>actionPerformed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384440-36B7-4122-B291-F71227BA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22" y="3876608"/>
            <a:ext cx="3497305" cy="19363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F79E69-EB53-419E-95CE-D6C5C708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584" y="3941922"/>
            <a:ext cx="4205459" cy="1805734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91DB04E-BC35-4FBD-A8C9-B2C825887A6D}"/>
              </a:ext>
            </a:extLst>
          </p:cNvPr>
          <p:cNvSpPr/>
          <p:nvPr/>
        </p:nvSpPr>
        <p:spPr>
          <a:xfrm>
            <a:off x="5241471" y="4441371"/>
            <a:ext cx="734786" cy="6531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01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87E6A-9CF6-488A-BC3B-0DAA2B82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solidFill>
                  <a:schemeClr val="accent4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自定類別物件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程式中的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Lambda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2D8C1-9662-4031-AB08-76AF7B6C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191999" cy="5514182"/>
          </a:xfrm>
        </p:spPr>
        <p:txBody>
          <a:bodyPr/>
          <a:lstStyle/>
          <a:p>
            <a:r>
              <a:rPr lang="en-US" altLang="zh-TW" dirty="0"/>
              <a:t>Lambda</a:t>
            </a:r>
            <a:r>
              <a:rPr lang="zh-TW" altLang="en-US" dirty="0"/>
              <a:t>使用時機是將某部分功能抽離出來，以利之後撰寫來決定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1FFD6B-4939-442B-8C37-A6A1C87C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26" y="1914490"/>
            <a:ext cx="6851543" cy="26786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F00EF3-D0F8-49FB-96D0-B5DC4B63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26" y="4861923"/>
            <a:ext cx="6851543" cy="448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378125-5900-4538-9F6B-0CE3F32A8AEB}"/>
              </a:ext>
            </a:extLst>
          </p:cNvPr>
          <p:cNvSpPr txBox="1"/>
          <p:nvPr/>
        </p:nvSpPr>
        <p:spPr>
          <a:xfrm>
            <a:off x="1748673" y="5738981"/>
            <a:ext cx="141577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product</a:t>
            </a:r>
          </a:p>
          <a:p>
            <a:r>
              <a:rPr lang="zh-TW" altLang="en-US" sz="2400" dirty="0"/>
              <a:t>物件陣列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662A0C42-395B-4ACE-8313-4914482E02A4}"/>
              </a:ext>
            </a:extLst>
          </p:cNvPr>
          <p:cNvSpPr/>
          <p:nvPr/>
        </p:nvSpPr>
        <p:spPr>
          <a:xfrm flipV="1">
            <a:off x="2419199" y="5394073"/>
            <a:ext cx="391886" cy="31225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BAED1E-B91C-4353-95E2-41B0721D26DD}"/>
              </a:ext>
            </a:extLst>
          </p:cNvPr>
          <p:cNvSpPr txBox="1"/>
          <p:nvPr/>
        </p:nvSpPr>
        <p:spPr>
          <a:xfrm>
            <a:off x="3497891" y="5800536"/>
            <a:ext cx="519621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ProductComparator</a:t>
            </a:r>
            <a:r>
              <a:rPr lang="zh-TW" altLang="en-US" sz="2000" dirty="0"/>
              <a:t>介面物件的</a:t>
            </a:r>
            <a:r>
              <a:rPr lang="en-US" altLang="zh-TW" sz="2000" dirty="0"/>
              <a:t>compare</a:t>
            </a:r>
            <a:r>
              <a:rPr lang="zh-TW" altLang="en-US" sz="2000" dirty="0"/>
              <a:t>方法內含比較銷售金額</a:t>
            </a:r>
            <a:r>
              <a:rPr lang="en-US" altLang="zh-TW" sz="2000" dirty="0"/>
              <a:t>(</a:t>
            </a:r>
            <a:r>
              <a:rPr lang="zh-TW" altLang="en-US" sz="2000" dirty="0"/>
              <a:t>及產品的單價乘數量</a:t>
            </a:r>
            <a:r>
              <a:rPr lang="en-US" altLang="zh-TW" sz="2000" dirty="0"/>
              <a:t>)</a:t>
            </a:r>
            <a:r>
              <a:rPr lang="zh-TW" altLang="en-US" sz="2000" dirty="0"/>
              <a:t>的規則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B52E4ED4-F74B-4F32-8DEF-4E1EFAD0E7CA}"/>
              </a:ext>
            </a:extLst>
          </p:cNvPr>
          <p:cNvSpPr/>
          <p:nvPr/>
        </p:nvSpPr>
        <p:spPr>
          <a:xfrm flipV="1">
            <a:off x="5028474" y="5446168"/>
            <a:ext cx="555171" cy="4134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FE48707-8B37-4491-8E33-88494F615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6" y="2717468"/>
            <a:ext cx="3734937" cy="1550351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88FC372-BFA2-484C-B258-304D74A343EF}"/>
              </a:ext>
            </a:extLst>
          </p:cNvPr>
          <p:cNvSpPr/>
          <p:nvPr/>
        </p:nvSpPr>
        <p:spPr>
          <a:xfrm>
            <a:off x="6825343" y="3153642"/>
            <a:ext cx="794653" cy="707886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7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958</Words>
  <Application>Microsoft Office PowerPoint</Application>
  <PresentationFormat>寬螢幕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Office 佈景主題</vt:lpstr>
      <vt:lpstr>JAVA Lambda技術 實測報告</vt:lpstr>
      <vt:lpstr>Agenda</vt:lpstr>
      <vt:lpstr>PowerPoint 簡報</vt:lpstr>
      <vt:lpstr>Lambda</vt:lpstr>
      <vt:lpstr>PowerPoint 簡報</vt:lpstr>
      <vt:lpstr>多執行緒程式中的Lambda技術</vt:lpstr>
      <vt:lpstr>PowerPoint 簡報</vt:lpstr>
      <vt:lpstr>事件處理程式中的Lambda技術</vt:lpstr>
      <vt:lpstr>自定類別物件程式中的Lambda技術</vt:lpstr>
      <vt:lpstr>PowerPoint 簡報</vt:lpstr>
      <vt:lpstr>Lambda語法結構</vt:lpstr>
      <vt:lpstr>Lambda語法結構</vt:lpstr>
      <vt:lpstr>Lambda應用與效能</vt:lpstr>
      <vt:lpstr>方法參考(Method 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PHP存取MYSQL資料庫技術實測報告</dc:title>
  <dc:creator>User</dc:creator>
  <cp:lastModifiedBy>郁涵 黃</cp:lastModifiedBy>
  <cp:revision>19</cp:revision>
  <dcterms:created xsi:type="dcterms:W3CDTF">2021-06-27T06:22:19Z</dcterms:created>
  <dcterms:modified xsi:type="dcterms:W3CDTF">2021-06-29T08:06:30Z</dcterms:modified>
</cp:coreProperties>
</file>