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BEC-35A4-4B8C-9548-59D069ED8F35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2EE7-FEBE-4666-BB4A-B77E8A3722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38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BEC-35A4-4B8C-9548-59D069ED8F35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2EE7-FEBE-4666-BB4A-B77E8A3722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5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BEC-35A4-4B8C-9548-59D069ED8F35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2EE7-FEBE-4666-BB4A-B77E8A3722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12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BEC-35A4-4B8C-9548-59D069ED8F35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2EE7-FEBE-4666-BB4A-B77E8A3722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5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BEC-35A4-4B8C-9548-59D069ED8F35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2EE7-FEBE-4666-BB4A-B77E8A3722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81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BEC-35A4-4B8C-9548-59D069ED8F35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2EE7-FEBE-4666-BB4A-B77E8A3722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4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BEC-35A4-4B8C-9548-59D069ED8F35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2EE7-FEBE-4666-BB4A-B77E8A3722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5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BEC-35A4-4B8C-9548-59D069ED8F35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2EE7-FEBE-4666-BB4A-B77E8A3722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83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BEC-35A4-4B8C-9548-59D069ED8F35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2EE7-FEBE-4666-BB4A-B77E8A3722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88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BEC-35A4-4B8C-9548-59D069ED8F35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2EE7-FEBE-4666-BB4A-B77E8A3722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99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BEC-35A4-4B8C-9548-59D069ED8F35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2EE7-FEBE-4666-BB4A-B77E8A3722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98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D7BEC-35A4-4B8C-9548-59D069ED8F35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72EE7-FEBE-4666-BB4A-B77E8A3722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41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091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08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7" y="2058194"/>
            <a:ext cx="477202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36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624013"/>
            <a:ext cx="47625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19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1628775"/>
            <a:ext cx="47339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96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0648"/>
            <a:ext cx="6362303" cy="6002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02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7" y="2634456"/>
            <a:ext cx="446722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8500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04664"/>
            <a:ext cx="5616624" cy="5629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99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976438"/>
            <a:ext cx="60769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2271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61" y="260648"/>
            <a:ext cx="44196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789040"/>
            <a:ext cx="44767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31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0</Words>
  <Application>Microsoft Office PowerPoint</Application>
  <PresentationFormat>如螢幕大小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6</cp:revision>
  <dcterms:created xsi:type="dcterms:W3CDTF">2021-02-25T06:03:07Z</dcterms:created>
  <dcterms:modified xsi:type="dcterms:W3CDTF">2021-02-25T08:13:54Z</dcterms:modified>
</cp:coreProperties>
</file>