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A8310-D485-44D9-916F-D670BDB31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70D20B-8F2C-424A-84B0-926ECEA33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D2B9B-87C3-4E20-ADA4-C601C449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BDA49-9E1D-4272-BC0C-C30AECD4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561DE8-5AA4-4A79-8C5F-595A2826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79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0EC83-E85C-4DC8-8913-8F136066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A55DBF-57C7-48A3-8821-70251F1A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711519-CFDB-4480-82D6-A60AB37B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C8E36-5B6C-4D92-AF4E-485D7FC7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ABE3C2-A393-4D36-B3F0-0AAC1A7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9EEB0E-DBB7-4AA3-8DD2-801B8D584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E3C4E8-AEB4-4D7A-9162-0A5B96D67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05ACB6-5173-45FD-B235-2607505D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A9D35-88C9-426E-BA8C-658C862C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102229-DA85-449B-B1D5-3F43F28C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2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986E4-6B96-4637-920B-FBAD8D7C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A4890-90E1-491C-8397-F9255F7F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98100B-60E1-4CAB-90CB-B09B8E55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D34ADE-32BF-4467-8A67-A49FC80B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F0189F-4159-44F2-A4AA-5EE22A68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1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DFE2C-BD54-430A-AA71-3D273847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EC5FD5-7F4C-4F06-86B8-8908C0D4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C3703C-CFF1-407A-A56A-65418005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829EE5-CDD8-424B-8858-500E29C0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C5F2C-FB30-430C-A54E-A3A9A7F9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64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45149-6B12-4533-A422-DEF935FD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8F545-98D2-4534-B145-5306E2D4B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1B2313-BE6D-4A1A-96D2-578CB95A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4D189A-A8F3-41E3-A8F7-79A3353B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70902-737C-4B4F-AFA7-5301D76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08FBFB-8C6A-45D6-AD2E-45B01B2B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91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FF9EE-0066-47BF-A470-7A43F02B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5C271E-6C55-47A5-8F20-2711618C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50C230-2865-4ADF-9D8E-ECAD62A5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AF96E4-1AD0-4112-8C47-07C53157E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45246F-C38F-4A3E-999A-08E5E371D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B4412E-E8F6-43FE-8D01-F035C4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B36845-EF5A-491B-87EE-B12814D9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135323-2763-4126-87E0-26A706CD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0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6B8B9-81AD-4FC8-B073-64396273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E1EE68-4589-4D38-B3A1-02515E1E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48BB4A-225C-496D-807A-E496E67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F95092-5C78-437A-8750-E65E5D3D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02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F0C651-0155-4F05-B7F4-42D396FF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92E86E-3BDD-4B8D-8BBE-74714B4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BD2A84-1625-4C31-8BC6-90761413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37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7C41C-E3E4-4E43-B3C7-F995923D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4750B-6B20-412B-AFE1-829C746E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19AB8B-BB13-4471-AB5D-C0336516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9CCF96-9AC8-44F6-8E9D-A4E56A32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6F4E9B-8E31-4CAA-9690-6845720E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C23FA2-9881-46AB-928C-8395A736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4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8ED8B-DC4D-4BE2-9852-77505D39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1FBA08-1837-4104-8104-C7CCF7BA2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A152E4-D34B-4C14-844F-2C52DCB9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89D038-D220-4C6A-A080-BB0739E3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5C1350-F40C-44EF-8B00-5B8E9E2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9BB569-783D-42B9-BFC4-133C11FC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1BACCF-F64B-4FAF-8A04-C6382FC9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B2B3EC-CCC6-44A1-8500-9A11CF9E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D5D52C-8184-46F3-A873-A3CDEFC6C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FE18-EB66-42E9-8696-CA4DF547F29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D17A1F-670B-4D03-8763-A2DB985F5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2BD4C-9C97-4DA2-B6DF-D80EB21E1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D4B4-4A24-4700-A77B-EB9E31D2A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1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09384-B639-4B77-B16F-B7E7C19E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806"/>
            <a:ext cx="9144000" cy="1354137"/>
          </a:xfrm>
        </p:spPr>
        <p:txBody>
          <a:bodyPr/>
          <a:lstStyle/>
          <a:p>
            <a:pPr algn="l"/>
            <a:r>
              <a:rPr lang="zh-TW" altLang="en-US" b="1" i="0" dirty="0">
                <a:solidFill>
                  <a:srgbClr val="77777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538147-A459-4230-9EDE-D166221B1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5" y="4375944"/>
            <a:ext cx="9544050" cy="85725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2">
                    <a:lumMod val="75000"/>
                  </a:schemeClr>
                </a:solidFill>
              </a:rPr>
              <a:t>2021/05/27</a:t>
            </a:r>
            <a:r>
              <a:rPr lang="zh-TW" altLang="en-US" sz="4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altLang="zh-TW" sz="4000" dirty="0">
                <a:solidFill>
                  <a:schemeClr val="tx2">
                    <a:lumMod val="75000"/>
                  </a:schemeClr>
                </a:solidFill>
              </a:rPr>
              <a:t>4090E036 </a:t>
            </a:r>
            <a:r>
              <a:rPr lang="zh-TW" altLang="en-US" sz="4000" dirty="0">
                <a:solidFill>
                  <a:schemeClr val="tx2">
                    <a:lumMod val="75000"/>
                  </a:schemeClr>
                </a:solidFill>
              </a:rPr>
              <a:t>黃郁涵</a:t>
            </a:r>
            <a:endParaRPr lang="en-US" altLang="zh-TW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24A5B-C5DD-46F0-9ED6-D5E72A08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線性模型</a:t>
            </a:r>
          </a:p>
        </p:txBody>
      </p:sp>
    </p:spTree>
    <p:extLst>
      <p:ext uri="{BB962C8B-B14F-4D97-AF65-F5344CB8AC3E}">
        <p14:creationId xmlns:p14="http://schemas.microsoft.com/office/powerpoint/2010/main" val="39782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BA7A5-4AE9-40BB-9C7D-ABE873DE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線性回歸模型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F17AD-4ED4-405E-A3FC-2FDE0F88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9A744F6-D938-4BE4-BB8E-62242EA8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86" y="238735"/>
            <a:ext cx="6051546" cy="63805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741388-B7CA-478F-938C-5BD8E6C9D111}"/>
              </a:ext>
            </a:extLst>
          </p:cNvPr>
          <p:cNvSpPr txBox="1"/>
          <p:nvPr/>
        </p:nvSpPr>
        <p:spPr>
          <a:xfrm>
            <a:off x="5835654" y="5412259"/>
            <a:ext cx="605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https://scikit-learn.org/stable/auto_examples/linear_model/plot_ols.html#sphx-glr-auto-examples-linear-model-plot-ols-py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34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F194F-5C19-4B31-8E8A-65414655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0D638-0727-42DF-BB53-202E44F0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12832-F03D-4BFF-9AF9-2461777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C83166-C6C0-4D73-B7C2-D260ED61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48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7B9CD-D96F-4D8D-9605-58490ABB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7C3BC-DE48-419D-A183-72CE8940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8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35</Words>
  <Application>Microsoft Office PowerPoint</Application>
  <PresentationFormat>寬螢幕</PresentationFormat>
  <Paragraphs>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機器學習報告</vt:lpstr>
      <vt:lpstr>線性模型</vt:lpstr>
      <vt:lpstr>線性回歸模型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機器學習報告</dc:title>
  <dc:creator>郁涵 黃</dc:creator>
  <cp:lastModifiedBy>郁涵 黃</cp:lastModifiedBy>
  <cp:revision>4</cp:revision>
  <dcterms:created xsi:type="dcterms:W3CDTF">2021-05-27T03:17:15Z</dcterms:created>
  <dcterms:modified xsi:type="dcterms:W3CDTF">2021-05-27T06:29:58Z</dcterms:modified>
</cp:coreProperties>
</file>