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88A-C093-8D7C-E7F9-B3A36877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821F1-1A73-5AB0-F5F1-FE815784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85EB-267D-6800-C0BF-366FEE4E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4FD9-8449-7CA0-888D-F7A2DE6E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E996-8588-4F9F-0F28-0F2A27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5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0E9-AA31-3443-3F5C-F76FF18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D09E-956F-1F57-779C-76B931D7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308-4299-6ACD-395C-9C7BFD5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121A-08B9-07E1-5E09-5467C47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1F08-5F9C-33CD-2AB6-068817B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5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AA937-5D79-F7DC-2E67-BB0D1AA92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6B5AA-6093-6532-CCA2-0C9EA786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F5A2-44E2-CF14-96E4-6F66838A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3997-74DA-861B-DC80-D01059AF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50C8-52E4-726C-397D-267105C6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62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E356-A119-815A-1528-9B3B26C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ADA7-E13B-2E7D-1723-D3E50427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D982-ECDE-5D36-A385-B785950E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D744-0978-A74C-AAB8-4C1EC854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673C-18A9-7B77-5BE8-D212B23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8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9C26-700E-7B6F-A040-7790BBE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F24A-38CE-AE24-CCAF-C5781104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45C2-B7D0-475B-241C-D143D57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912C-4F12-1DD3-7EE2-D5F94D60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1C6F-76CF-6513-47AF-974FB1A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5F66-EFD4-EF65-A965-12EA6564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038A-E723-44ED-0BA2-46F7F01B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A43E5-DD82-370F-4386-C5C6060E5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C93F-7AAA-B01C-D3BB-894094B2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EE7D-DC12-428B-686D-91B60FE0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E9D59-89D5-6E6F-702D-A560A029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3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A088-92A7-7BDF-EDB2-ED3AA715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BBBF-682B-F880-60D0-23BDFAD9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7C24-2DC1-64A1-D43D-BBE6620B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87A48-595C-7DCC-5BFE-C61D6BB4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C8C3-499A-4A16-EF9C-D39EDD7D0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2E72-8480-E592-8431-F8116ABC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8D3F5-8E82-B11D-2903-4A475827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4B868-EE37-8B20-3239-E69799BB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0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294-9905-A8BE-11AD-0548FFB0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D65A-D0C1-2F33-BE38-4E407B6E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0E89-2DAE-1A43-1B5F-2BF2CB2B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202B0-C164-E1C3-550E-2D453BD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49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92819-03A9-3966-7D7A-8221BAC7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DF674-01E6-7BE1-C62E-A1E684BD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33FA-B7B6-BBD5-F2D7-D627EF92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1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7C93-27D9-D5F8-5ACB-F7AA1E33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F122-7519-CB13-3354-FBA28350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CD506-8D65-E24F-C14E-1209992B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24B38-631B-F571-8B64-45E0B586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54D9-1DBA-A2FB-B908-39BF0A07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BE2B-901B-1E84-F7A4-69C77A3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5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055-2B0E-8DB4-D094-0A377EC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E026F-A1DA-CBCC-A416-AE80C58D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B78DA-FA46-71F8-6E3F-69934342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2C27-C936-308B-F988-15A3E2BE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9B46-6218-87DD-A225-671B35D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4DC4-653E-FE1F-1516-A5F6F5EB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01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7FE78-AD5C-869A-1C0C-BDA51385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84C9-6E41-801D-DE04-C80279ED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EB0A-6F1A-CADD-4181-DF90AE8C9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4E6-24DC-455C-91E5-2F14340A871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058F-4255-0D4B-06C1-0DA1E5261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880-3A49-0CDA-AFF7-588786F9F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F966-3BBC-4068-B96D-F52B41F42B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09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on a table&#10;&#10;Description automatically generated with medium confidence">
            <a:extLst>
              <a:ext uri="{FF2B5EF4-FFF2-40B4-BE49-F238E27FC236}">
                <a16:creationId xmlns:a16="http://schemas.microsoft.com/office/drawing/2014/main" id="{282650D3-1E74-FC44-3BE5-63A98ADC1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7" b="14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6C59-4364-9D9E-BEC3-46FDAB7C9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779" y="4358772"/>
            <a:ext cx="3498547" cy="683285"/>
          </a:xfrm>
        </p:spPr>
        <p:txBody>
          <a:bodyPr>
            <a:noAutofit/>
          </a:bodyPr>
          <a:lstStyle/>
          <a:p>
            <a:r>
              <a:rPr lang="en-GB" sz="6600" dirty="0"/>
              <a:t>CNC MACHINE</a:t>
            </a:r>
            <a:endParaRPr lang="en-SG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655F4-EDC7-5E8F-380F-CE392AC4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GB" sz="2800" dirty="0"/>
              <a:t>Lee Wen Kai, Javier</a:t>
            </a:r>
          </a:p>
          <a:p>
            <a:r>
              <a:rPr lang="en-GB" sz="2800" dirty="0"/>
              <a:t>DMRO/3A21</a:t>
            </a:r>
          </a:p>
          <a:p>
            <a:r>
              <a:rPr lang="en-GB" sz="2800" dirty="0"/>
              <a:t>2023</a:t>
            </a:r>
            <a:endParaRPr lang="en-SG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8E19F9EF7AA48B558B995BAD419D6" ma:contentTypeVersion="13" ma:contentTypeDescription="Create a new document." ma:contentTypeScope="" ma:versionID="c63d5df0d569a733128d02ae628c885f">
  <xsd:schema xmlns:xsd="http://www.w3.org/2001/XMLSchema" xmlns:xs="http://www.w3.org/2001/XMLSchema" xmlns:p="http://schemas.microsoft.com/office/2006/metadata/properties" xmlns:ns3="4e378da9-882c-4d29-8878-06b8cd1cd26a" xmlns:ns4="872a52ea-d11a-4775-9e48-f60d57193ce0" targetNamespace="http://schemas.microsoft.com/office/2006/metadata/properties" ma:root="true" ma:fieldsID="4bc35e636f812d72ccb09819017bdc89" ns3:_="" ns4:_="">
    <xsd:import namespace="4e378da9-882c-4d29-8878-06b8cd1cd26a"/>
    <xsd:import namespace="872a52ea-d11a-4775-9e48-f60d57193c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78da9-882c-4d29-8878-06b8cd1c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a52ea-d11a-4775-9e48-f60d57193c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6AF4A-C679-4808-A2DE-C727550EC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378da9-882c-4d29-8878-06b8cd1cd26a"/>
    <ds:schemaRef ds:uri="872a52ea-d11a-4775-9e48-f60d57193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A8E845-D180-4160-B954-C0618AB01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A5E4E-F3DD-45AD-B1F3-7F213884D2F7}">
  <ds:schemaRefs>
    <ds:schemaRef ds:uri="http://purl.org/dc/elements/1.1/"/>
    <ds:schemaRef ds:uri="872a52ea-d11a-4775-9e48-f60d57193ce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e378da9-882c-4d29-8878-06b8cd1cd26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CNC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MACHINE</dc:title>
  <dc:creator>LEE WEN KAI JAVIER</dc:creator>
  <cp:lastModifiedBy>LEE WEN KAI JAVIER</cp:lastModifiedBy>
  <cp:revision>1</cp:revision>
  <dcterms:created xsi:type="dcterms:W3CDTF">2023-02-25T14:34:52Z</dcterms:created>
  <dcterms:modified xsi:type="dcterms:W3CDTF">2023-02-25T14:46:54Z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0x0101002738E19F9EF7AA48B558B995BAD419D6</vt:lpwstr>
  </property>
</Properties>
</file>