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65" r:id="rId5"/>
    <p:sldId id="262" r:id="rId6"/>
    <p:sldId id="263" r:id="rId7"/>
    <p:sldId id="264" r:id="rId8"/>
    <p:sldId id="266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74" autoAdjust="0"/>
  </p:normalViewPr>
  <p:slideViewPr>
    <p:cSldViewPr snapToGrid="0" snapToObjects="1">
      <p:cViewPr varScale="1">
        <p:scale>
          <a:sx n="90" d="100"/>
          <a:sy n="90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E27C-5236-7F46-9952-F0CAF777B0D0}" type="datetimeFigureOut">
              <a:rPr lang="de-DE" smtClean="0"/>
              <a:t>26.06.12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FC46E-B8DA-AA40-B420-CB236D4DB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1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D03E6-459F-0C42-B9A5-433173C9FCE2}" type="datetimeFigureOut">
              <a:rPr lang="de-DE" smtClean="0"/>
              <a:t>26.06.12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4FC99-DD51-A046-AF0E-C6A7288BE0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22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8787323-A455-7B47-A470-817384D17332}" type="datetime4">
              <a:rPr lang="de-DE" smtClean="0"/>
              <a:t>Juni 26,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79FF-6CD8-5B42-B7D9-7B963D4F2081}" type="datetime4">
              <a:rPr lang="de-DE" smtClean="0"/>
              <a:t>Juni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5C50-F349-724D-A775-55A5ABC85B00}" type="datetime4">
              <a:rPr lang="de-DE" smtClean="0"/>
              <a:t>Juni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8ED9-AD64-6646-9111-51C8C8E17022}" type="datetime4">
              <a:rPr lang="de-DE" smtClean="0"/>
              <a:t>Juni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1031-29C6-AE46-9C8D-1287D5EEDEAE}" type="datetime4">
              <a:rPr lang="de-DE" smtClean="0"/>
              <a:t>Juni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64D-6BA0-C848-9641-D73F5487A5D7}" type="datetime4">
              <a:rPr lang="de-DE" smtClean="0"/>
              <a:t>Juni 26,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F260-7C50-1D47-B304-203A4127725D}" type="datetime4">
              <a:rPr lang="de-DE" smtClean="0"/>
              <a:t>Juni 26,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4225-F3AC-E545-BFD4-141CE64D8D41}" type="datetime4">
              <a:rPr lang="de-DE" smtClean="0"/>
              <a:t>Juni 26,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53D1-3788-FF47-8177-504B7586AB38}" type="datetime4">
              <a:rPr lang="de-DE" smtClean="0"/>
              <a:t>Juni 26,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5341-B6E5-324E-AFB8-98B28C5BCC06}" type="datetime4">
              <a:rPr lang="de-DE" smtClean="0"/>
              <a:t>Juni 26,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F814-279A-3844-8C94-9D6145834606}" type="datetime4">
              <a:rPr lang="de-DE" smtClean="0"/>
              <a:t>Juni 26,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86FE0D7-EA90-E74D-8264-5DDD5BF4E808}" type="datetime4">
              <a:rPr lang="de-DE" smtClean="0"/>
              <a:t>Juni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8106" y="5852160"/>
            <a:ext cx="46954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ianhuening/D-MARL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D-MARLA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u="sng" dirty="0" smtClean="0"/>
              <a:t>D</a:t>
            </a:r>
            <a:r>
              <a:rPr lang="de-DE" dirty="0" smtClean="0"/>
              <a:t>istributed </a:t>
            </a:r>
            <a:r>
              <a:rPr lang="de-DE" u="sng" dirty="0" smtClean="0"/>
              <a:t>M</a:t>
            </a:r>
            <a:r>
              <a:rPr lang="de-DE" dirty="0" smtClean="0"/>
              <a:t>ulti </a:t>
            </a:r>
            <a:r>
              <a:rPr lang="de-DE" u="sng" dirty="0" smtClean="0"/>
              <a:t>A</a:t>
            </a:r>
            <a:r>
              <a:rPr lang="de-DE" dirty="0" smtClean="0"/>
              <a:t>gent </a:t>
            </a:r>
            <a:r>
              <a:rPr lang="de-DE" u="sng" dirty="0" smtClean="0"/>
              <a:t>R</a:t>
            </a:r>
            <a:r>
              <a:rPr lang="de-DE" dirty="0" smtClean="0"/>
              <a:t>einforcement </a:t>
            </a:r>
            <a:r>
              <a:rPr lang="de-DE" u="sng" dirty="0" smtClean="0"/>
              <a:t>L</a:t>
            </a:r>
            <a:r>
              <a:rPr lang="de-DE" dirty="0" smtClean="0"/>
              <a:t>earning </a:t>
            </a:r>
            <a:r>
              <a:rPr lang="de-DE" u="sng" dirty="0" err="1" smtClean="0"/>
              <a:t>A</a:t>
            </a:r>
            <a:r>
              <a:rPr lang="de-DE" dirty="0" err="1" smtClean="0"/>
              <a:t>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72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Erweiterungsmöglichkeiten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Verteilte Lernalgorithmen ?</a:t>
            </a:r>
          </a:p>
          <a:p>
            <a:endParaRPr lang="de-DE" dirty="0" smtClean="0"/>
          </a:p>
          <a:p>
            <a:r>
              <a:rPr lang="de-DE" dirty="0" err="1" smtClean="0"/>
              <a:t>Logging</a:t>
            </a:r>
            <a:r>
              <a:rPr lang="de-DE" dirty="0" smtClean="0"/>
              <a:t> Komponenten einziehen</a:t>
            </a:r>
          </a:p>
          <a:p>
            <a:endParaRPr lang="de-DE" dirty="0" smtClean="0"/>
          </a:p>
          <a:p>
            <a:r>
              <a:rPr lang="de-DE" dirty="0" smtClean="0"/>
              <a:t>Fernkonfiguration von Agenten ermöglichen</a:t>
            </a:r>
          </a:p>
          <a:p>
            <a:endParaRPr lang="de-DE" dirty="0" smtClean="0"/>
          </a:p>
          <a:p>
            <a:r>
              <a:rPr lang="de-DE" dirty="0" smtClean="0"/>
              <a:t>Kooperative Lösungen ermöglichen</a:t>
            </a:r>
          </a:p>
          <a:p>
            <a:endParaRPr lang="de-DE" dirty="0" smtClean="0"/>
          </a:p>
          <a:p>
            <a:r>
              <a:rPr lang="de-DE" dirty="0" err="1" smtClean="0"/>
              <a:t>Overseer</a:t>
            </a:r>
            <a:r>
              <a:rPr lang="de-DE" dirty="0" smtClean="0"/>
              <a:t> um Live-View-Mode erweitern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Erweiterungsmöglichkeiten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Kollaborative</a:t>
            </a:r>
            <a:r>
              <a:rPr lang="de-DE" dirty="0" smtClean="0"/>
              <a:t> Erweiterung im Sinne von </a:t>
            </a:r>
            <a:r>
              <a:rPr lang="de-DE" dirty="0" err="1" smtClean="0"/>
              <a:t>OpenSource</a:t>
            </a:r>
            <a:endParaRPr lang="de-DE" dirty="0" smtClean="0"/>
          </a:p>
          <a:p>
            <a:pPr lvl="1"/>
            <a:r>
              <a:rPr lang="de-DE" dirty="0" smtClean="0"/>
              <a:t>Unterstützt projektorientierten bzw. problemorientierten Lernansatz</a:t>
            </a:r>
          </a:p>
          <a:p>
            <a:pPr lvl="1"/>
            <a:r>
              <a:rPr lang="de-DE" dirty="0" smtClean="0"/>
              <a:t>Benötigt </a:t>
            </a:r>
            <a:r>
              <a:rPr lang="de-DE" dirty="0" err="1" smtClean="0"/>
              <a:t>Continuous</a:t>
            </a:r>
            <a:r>
              <a:rPr lang="de-DE" dirty="0" smtClean="0"/>
              <a:t> Integration Lösung!</a:t>
            </a:r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MARLA?</a:t>
            </a:r>
          </a:p>
          <a:p>
            <a:r>
              <a:rPr lang="de-DE" dirty="0" smtClean="0"/>
              <a:t>Warum MARLA?</a:t>
            </a:r>
          </a:p>
          <a:p>
            <a:r>
              <a:rPr lang="de-DE" dirty="0" smtClean="0"/>
              <a:t>MARLA Komponenten</a:t>
            </a:r>
          </a:p>
          <a:p>
            <a:r>
              <a:rPr lang="de-DE" dirty="0" smtClean="0"/>
              <a:t>Warum Distributed?</a:t>
            </a:r>
          </a:p>
          <a:p>
            <a:r>
              <a:rPr lang="de-DE" dirty="0" smtClean="0"/>
              <a:t>Wie funktioniert MARLA?</a:t>
            </a:r>
          </a:p>
          <a:p>
            <a:pPr lvl="1"/>
            <a:r>
              <a:rPr lang="de-DE" dirty="0" smtClean="0"/>
              <a:t>MARLA als Anwender</a:t>
            </a:r>
          </a:p>
          <a:p>
            <a:pPr lvl="1"/>
            <a:r>
              <a:rPr lang="de-DE" dirty="0" smtClean="0"/>
              <a:t>MARLA als Entwickler</a:t>
            </a:r>
          </a:p>
          <a:p>
            <a:r>
              <a:rPr lang="de-DE" dirty="0" smtClean="0"/>
              <a:t>Erweiterungsmöglichkeiten</a:t>
            </a:r>
          </a:p>
          <a:p>
            <a:pPr marL="6858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2012 © M. </a:t>
            </a:r>
            <a:r>
              <a:rPr lang="en-US" dirty="0" err="1" smtClean="0"/>
              <a:t>Eckhoff</a:t>
            </a:r>
            <a:r>
              <a:rPr lang="en-US" dirty="0" smtClean="0"/>
              <a:t> | C. Hüning | J. Wilmans | S. </a:t>
            </a:r>
            <a:r>
              <a:rPr lang="en-US" dirty="0" err="1" smtClean="0"/>
              <a:t>Dettmers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MARLA?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75924" cy="3508977"/>
          </a:xfrm>
        </p:spPr>
        <p:txBody>
          <a:bodyPr/>
          <a:lstStyle/>
          <a:p>
            <a:r>
              <a:rPr lang="de-DE" dirty="0" smtClean="0"/>
              <a:t>Framework zur parallelen Untersuchung von:</a:t>
            </a:r>
          </a:p>
          <a:p>
            <a:pPr lvl="1"/>
            <a:r>
              <a:rPr lang="de-DE" dirty="0" smtClean="0"/>
              <a:t>Beliebigen Ansätzen (Agentensysteme)</a:t>
            </a:r>
          </a:p>
          <a:p>
            <a:pPr lvl="1"/>
            <a:r>
              <a:rPr lang="de-DE" dirty="0" smtClean="0"/>
              <a:t>Beliebigen Problemstellungen (Umwelten)</a:t>
            </a:r>
          </a:p>
          <a:p>
            <a:pPr lvl="1"/>
            <a:r>
              <a:rPr lang="de-DE" dirty="0" smtClean="0"/>
              <a:t>Verteilt auf mehrere Rechner</a:t>
            </a:r>
          </a:p>
          <a:p>
            <a:pPr lvl="1"/>
            <a:r>
              <a:rPr lang="de-DE" dirty="0" smtClean="0"/>
              <a:t>Erlaubt Konzentration auf das Wesentliche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MARLA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MARLA-Server</a:t>
            </a:r>
          </a:p>
          <a:p>
            <a:pPr lvl="1"/>
            <a:r>
              <a:rPr lang="de-DE" dirty="0" smtClean="0"/>
              <a:t>Stellt Umwelten zur Verfügung</a:t>
            </a:r>
          </a:p>
          <a:p>
            <a:pPr lvl="1"/>
            <a:r>
              <a:rPr lang="de-DE" dirty="0" smtClean="0"/>
              <a:t>Steuert Spielfluss</a:t>
            </a:r>
          </a:p>
          <a:p>
            <a:r>
              <a:rPr lang="de-DE" dirty="0" smtClean="0"/>
              <a:t>MARLA-Client</a:t>
            </a:r>
          </a:p>
          <a:p>
            <a:pPr lvl="1"/>
            <a:r>
              <a:rPr lang="de-DE" dirty="0" smtClean="0"/>
              <a:t>Stellt Agentensysteme zur Verfügung</a:t>
            </a:r>
          </a:p>
          <a:p>
            <a:r>
              <a:rPr lang="de-DE" dirty="0" smtClean="0"/>
              <a:t>MARLA-</a:t>
            </a:r>
            <a:r>
              <a:rPr lang="de-DE" dirty="0" err="1" smtClean="0"/>
              <a:t>Overseer</a:t>
            </a:r>
            <a:endParaRPr lang="de-DE" dirty="0" smtClean="0"/>
          </a:p>
          <a:p>
            <a:pPr lvl="1"/>
            <a:r>
              <a:rPr lang="de-DE" dirty="0" smtClean="0"/>
              <a:t>Wertet Statistik fertiger Spiele aus</a:t>
            </a:r>
          </a:p>
          <a:p>
            <a:pPr lvl="1"/>
            <a:r>
              <a:rPr lang="de-DE" dirty="0" smtClean="0"/>
              <a:t>Zeigt Visualisierung von Spielen 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MARLA?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RL Algorithmen sehr fehleranfällig zu implementieren</a:t>
            </a:r>
          </a:p>
          <a:p>
            <a:r>
              <a:rPr lang="de-DE" dirty="0" smtClean="0"/>
              <a:t>Grundstruktur immer gleich</a:t>
            </a:r>
          </a:p>
          <a:p>
            <a:r>
              <a:rPr lang="de-DE" dirty="0" smtClean="0"/>
              <a:t>Grafische Oberfläche zur Konfiguration!</a:t>
            </a:r>
          </a:p>
          <a:p>
            <a:r>
              <a:rPr lang="de-DE" dirty="0" smtClean="0"/>
              <a:t>Größere Probleme mit längerem Lernzeitraum möglich, wegen Lerndatenpersistenz</a:t>
            </a:r>
          </a:p>
          <a:p>
            <a:r>
              <a:rPr lang="de-DE" dirty="0" smtClean="0"/>
              <a:t>Bequem und schnell ;)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2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Distributed?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Agentensysteme teils sehr rechenintensiv</a:t>
            </a:r>
          </a:p>
          <a:p>
            <a:endParaRPr lang="de-DE" dirty="0" smtClean="0"/>
          </a:p>
          <a:p>
            <a:r>
              <a:rPr lang="de-DE" dirty="0" smtClean="0"/>
              <a:t>Zentrale Serverkomponente erlaubt </a:t>
            </a:r>
            <a:r>
              <a:rPr lang="de-DE" dirty="0"/>
              <a:t>P</a:t>
            </a:r>
            <a:r>
              <a:rPr lang="de-DE" dirty="0" smtClean="0"/>
              <a:t>arallelisierung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Wie funktioniert MARLA?</a:t>
            </a:r>
            <a:br>
              <a:rPr lang="de-DE" dirty="0" smtClean="0"/>
            </a:br>
            <a:r>
              <a:rPr lang="de-DE" sz="2700" dirty="0" smtClean="0"/>
              <a:t>Anwendersicht</a:t>
            </a:r>
            <a:endParaRPr lang="de-DE" sz="27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EnvironmentPluginAPI</a:t>
            </a:r>
            <a:endParaRPr lang="de-DE" dirty="0" smtClean="0"/>
          </a:p>
          <a:p>
            <a:r>
              <a:rPr lang="de-DE" dirty="0" err="1" smtClean="0"/>
              <a:t>AgentSystemPluginAPI</a:t>
            </a:r>
            <a:endParaRPr lang="de-DE" dirty="0" smtClean="0"/>
          </a:p>
          <a:p>
            <a:pPr lvl="1"/>
            <a:r>
              <a:rPr lang="de-DE" dirty="0" err="1" smtClean="0"/>
              <a:t>Contract</a:t>
            </a:r>
            <a:r>
              <a:rPr lang="de-DE" dirty="0" smtClean="0"/>
              <a:t> Interfaces müssen implementiert werden</a:t>
            </a:r>
          </a:p>
          <a:p>
            <a:pPr lvl="1"/>
            <a:r>
              <a:rPr lang="de-DE" dirty="0" smtClean="0"/>
              <a:t>Service Interfaces können benutzt werden</a:t>
            </a:r>
          </a:p>
          <a:p>
            <a:pPr lvl="1"/>
            <a:r>
              <a:rPr lang="de-DE" dirty="0"/>
              <a:t>JARs müssen in Ordner „</a:t>
            </a:r>
            <a:r>
              <a:rPr lang="de-DE" dirty="0" err="1"/>
              <a:t>EnvironmentPlugins</a:t>
            </a:r>
            <a:r>
              <a:rPr lang="de-DE" dirty="0"/>
              <a:t>“ bzw. „</a:t>
            </a:r>
            <a:r>
              <a:rPr lang="de-DE" dirty="0" err="1"/>
              <a:t>agentPlugins</a:t>
            </a:r>
            <a:r>
              <a:rPr lang="de-DE" dirty="0"/>
              <a:t>“ kopiert werden.</a:t>
            </a:r>
          </a:p>
          <a:p>
            <a:pPr marL="365760" lvl="1" indent="0">
              <a:buNone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err="1" smtClean="0"/>
              <a:t>Plugins</a:t>
            </a:r>
            <a:r>
              <a:rPr lang="de-DE" dirty="0" smtClean="0"/>
              <a:t> sind über die GUIs auswählbar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MARLA?</a:t>
            </a:r>
            <a:br>
              <a:rPr lang="de-DE" dirty="0"/>
            </a:br>
            <a:r>
              <a:rPr lang="de-DE" sz="2700" dirty="0"/>
              <a:t>Entwicklersicht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Quellcode &amp; Doku liegen auf </a:t>
            </a:r>
            <a:r>
              <a:rPr lang="de-DE" dirty="0" err="1" smtClean="0"/>
              <a:t>Github</a:t>
            </a:r>
            <a:r>
              <a:rPr lang="de-DE" dirty="0"/>
              <a:t>: </a:t>
            </a:r>
            <a:r>
              <a:rPr lang="de-DE" sz="1800" dirty="0">
                <a:hlinkClick r:id="rId2"/>
              </a:rPr>
              <a:t>https://github.com/christianhuening/D-</a:t>
            </a:r>
            <a:r>
              <a:rPr lang="de-DE" sz="1800" dirty="0" smtClean="0">
                <a:hlinkClick r:id="rId2"/>
              </a:rPr>
              <a:t>MARLA</a:t>
            </a:r>
            <a:endParaRPr lang="de-DE" sz="1800" dirty="0" smtClean="0"/>
          </a:p>
          <a:p>
            <a:pPr marL="68580" indent="0">
              <a:buNone/>
            </a:pPr>
            <a:endParaRPr lang="de-DE" sz="1800" dirty="0" smtClean="0"/>
          </a:p>
          <a:p>
            <a:r>
              <a:rPr lang="de-DE" dirty="0" smtClean="0"/>
              <a:t>Einarbeitung am besten mittels </a:t>
            </a:r>
            <a:r>
              <a:rPr lang="de-DE" dirty="0" err="1" smtClean="0"/>
              <a:t>Tutorial</a:t>
            </a:r>
            <a:r>
              <a:rPr lang="de-DE" dirty="0" smtClean="0"/>
              <a:t> „</a:t>
            </a:r>
            <a:r>
              <a:rPr lang="de-DE" dirty="0" err="1" smtClean="0"/>
              <a:t>Gridworld</a:t>
            </a:r>
            <a:r>
              <a:rPr lang="de-DE" dirty="0" smtClean="0"/>
              <a:t>“ und Architekturdokument</a:t>
            </a:r>
          </a:p>
          <a:p>
            <a:endParaRPr lang="de-DE" dirty="0" smtClean="0"/>
          </a:p>
          <a:p>
            <a:r>
              <a:rPr lang="de-DE" dirty="0" smtClean="0"/>
              <a:t>Projekt ist </a:t>
            </a:r>
            <a:r>
              <a:rPr lang="de-DE" dirty="0" err="1" smtClean="0"/>
              <a:t>OpenSource</a:t>
            </a:r>
            <a:r>
              <a:rPr lang="de-DE" dirty="0" smtClean="0"/>
              <a:t>, d.h. Erweiterungen sollen gerne auf </a:t>
            </a:r>
            <a:r>
              <a:rPr lang="de-DE" dirty="0" err="1" smtClean="0"/>
              <a:t>Github</a:t>
            </a:r>
            <a:r>
              <a:rPr lang="de-DE" dirty="0" smtClean="0"/>
              <a:t> hochgeladen werden.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Erweiterungsmöglichkeiten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Neuronale Netze einbauen</a:t>
            </a:r>
          </a:p>
          <a:p>
            <a:r>
              <a:rPr lang="de-DE" dirty="0" smtClean="0"/>
              <a:t>Mehr Lernalgorithmen</a:t>
            </a:r>
          </a:p>
          <a:p>
            <a:r>
              <a:rPr lang="de-DE" dirty="0" smtClean="0"/>
              <a:t>Statistikkomponente </a:t>
            </a:r>
            <a:r>
              <a:rPr lang="de-DE" dirty="0"/>
              <a:t>e</a:t>
            </a:r>
            <a:r>
              <a:rPr lang="de-DE" dirty="0" smtClean="0"/>
              <a:t>rweitern</a:t>
            </a:r>
          </a:p>
          <a:p>
            <a:pPr lvl="1"/>
            <a:r>
              <a:rPr lang="de-DE" dirty="0" smtClean="0"/>
              <a:t>Weitere generische Statistiken</a:t>
            </a:r>
          </a:p>
          <a:p>
            <a:pPr lvl="1"/>
            <a:r>
              <a:rPr lang="de-DE" dirty="0" smtClean="0"/>
              <a:t>Detailliertere Abfragemöglichkeiten</a:t>
            </a:r>
          </a:p>
          <a:p>
            <a:r>
              <a:rPr lang="de-DE" dirty="0"/>
              <a:t>Caching von Lerndaten</a:t>
            </a:r>
          </a:p>
          <a:p>
            <a:r>
              <a:rPr lang="de-DE" dirty="0" smtClean="0"/>
              <a:t>Archivfunktion für </a:t>
            </a:r>
            <a:r>
              <a:rPr lang="de-DE" dirty="0" err="1" smtClean="0"/>
              <a:t>Replays</a:t>
            </a:r>
            <a:endParaRPr lang="de-DE" dirty="0" smtClean="0"/>
          </a:p>
          <a:p>
            <a:pPr marL="6858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2012 © M. Eckhoff | C. Hüning | J. Wilmans | S. Dettmers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461</Words>
  <Application>Microsoft Macintosh PowerPoint</Application>
  <PresentationFormat>Bildschirmpräsentation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Austin</vt:lpstr>
      <vt:lpstr>D-MARLA</vt:lpstr>
      <vt:lpstr>Agenda</vt:lpstr>
      <vt:lpstr>Was ist MARLA?</vt:lpstr>
      <vt:lpstr>MARLA Komponenten</vt:lpstr>
      <vt:lpstr>Warum MARLA?</vt:lpstr>
      <vt:lpstr>Warum Distributed?</vt:lpstr>
      <vt:lpstr>Wie funktioniert MARLA? Anwendersicht</vt:lpstr>
      <vt:lpstr>Wie funktioniert MARLA? Entwicklersicht</vt:lpstr>
      <vt:lpstr>Erweiterungsmöglichkeiten I</vt:lpstr>
      <vt:lpstr>Erweiterungsmöglichkeiten II</vt:lpstr>
      <vt:lpstr>Erweiterungsmöglichkeiten III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D-MARLA</dc:title>
  <dc:creator>Christian Hüning</dc:creator>
  <cp:lastModifiedBy>Christian Hüning</cp:lastModifiedBy>
  <cp:revision>27</cp:revision>
  <dcterms:created xsi:type="dcterms:W3CDTF">2012-06-11T06:29:13Z</dcterms:created>
  <dcterms:modified xsi:type="dcterms:W3CDTF">2012-06-26T08:46:14Z</dcterms:modified>
</cp:coreProperties>
</file>