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82" r:id="rId4"/>
    <p:sldId id="284" r:id="rId5"/>
    <p:sldId id="283" r:id="rId6"/>
    <p:sldId id="279" r:id="rId7"/>
    <p:sldId id="280" r:id="rId8"/>
    <p:sldId id="281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führung" id="{83AAA688-A9BC-4996-B564-3DA3CBEEC485}">
          <p14:sldIdLst>
            <p14:sldId id="256"/>
            <p14:sldId id="257"/>
            <p14:sldId id="282"/>
            <p14:sldId id="284"/>
            <p14:sldId id="283"/>
          </p14:sldIdLst>
        </p14:section>
        <p14:section name="Technisch Infrastruktur" id="{7964064E-95A0-4CD6-A411-AD31A11B81FA}">
          <p14:sldIdLst>
            <p14:sldId id="279"/>
          </p14:sldIdLst>
        </p14:section>
        <p14:section name="Ende" id="{53B9B677-A25C-40F7-B6EA-ECAF511E7049}">
          <p14:sldIdLst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3" autoAdjust="0"/>
    <p:restoredTop sz="94660"/>
  </p:normalViewPr>
  <p:slideViewPr>
    <p:cSldViewPr>
      <p:cViewPr varScale="1">
        <p:scale>
          <a:sx n="111" d="100"/>
          <a:sy n="111" d="100"/>
        </p:scale>
        <p:origin x="103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58219-4715-4D9C-9639-9AF8642480F0}" type="datetimeFigureOut">
              <a:rPr lang="de-DE" smtClean="0"/>
              <a:t>12.01.2016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F9B3B-C0D8-4225-B910-2C9DB96DD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6743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B03AC-EFD2-498D-86C3-27564069C16D}" type="datetimeFigureOut">
              <a:rPr lang="de-DE" smtClean="0"/>
              <a:t>12.01.2016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7AA51-7AF0-474A-8EBB-CE3EC9ABBE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3876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7AA51-7AF0-474A-8EBB-CE3EC9ABBE83}" type="slidenum">
              <a:rPr lang="de-DE" smtClean="0"/>
              <a:t>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408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7810-170B-4A57-B744-5FDBB9F31CCC}" type="datetime1">
              <a:rPr lang="de-DE" smtClean="0"/>
              <a:t>12.01.2016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Thomas Bednorz, Andreas Berks, Jonas Johannsen, Jana Wengenroth, Christopher Wolter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6CF3-3B80-4AB8-9E42-4AC8DE7041A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67F8-B723-49E7-AD75-9EE3C8546088}" type="datetime1">
              <a:rPr lang="de-DE" smtClean="0"/>
              <a:t>12.01.2016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Thomas Bednorz, Andreas Berks, Jonas Johannsen, Jana Wengenroth, Christopher Wolter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6CF3-3B80-4AB8-9E42-4AC8DE7041A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CBC0-B87F-454E-9E71-C6DEC0728136}" type="datetime1">
              <a:rPr lang="de-DE" smtClean="0"/>
              <a:t>12.01.2016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Thomas Bednorz, Andreas Berks, Jonas Johannsen, Jana Wengenroth, Christopher Wolter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6CF3-3B80-4AB8-9E42-4AC8DE7041A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3E07-357E-4096-BD9E-336447043996}" type="datetime1">
              <a:rPr lang="de-DE" smtClean="0"/>
              <a:t>12.01.2016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Thomas Bednorz, Andreas Berks, Jonas Johannsen, Jana Wengenroth, Christopher Wolter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6CF3-3B80-4AB8-9E42-4AC8DE7041A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34F3-D88B-4EC7-B271-E64FC824A22A}" type="datetime1">
              <a:rPr lang="de-DE" smtClean="0"/>
              <a:t>12.01.2016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Thomas Bednorz, Andreas Berks, Jonas Johannsen, Jana Wengenroth, Christopher Wolter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6CF3-3B80-4AB8-9E42-4AC8DE7041A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EBF0-2BB1-481F-84E1-8B07FFB895D5}" type="datetime1">
              <a:rPr lang="de-DE" smtClean="0"/>
              <a:t>12.01.2016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Thomas Bednorz, Andreas Berks, Jonas Johannsen, Jana Wengenroth, Christopher Wolter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6CF3-3B80-4AB8-9E42-4AC8DE7041A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06D4-346E-40EE-95FC-4F3DB86C994D}" type="datetime1">
              <a:rPr lang="de-DE" smtClean="0"/>
              <a:t>12.01.2016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Thomas Bednorz, Andreas Berks, Jonas Johannsen, Jana Wengenroth, Christopher Wolter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6CF3-3B80-4AB8-9E42-4AC8DE7041A0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BB71-D441-41D1-A440-3BEEEE3BE608}" type="datetime1">
              <a:rPr lang="de-DE" smtClean="0"/>
              <a:t>12.01.2016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Thomas Bednorz, Andreas Berks, Jonas Johannsen, Jana Wengenroth, Christopher Wolter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6CF3-3B80-4AB8-9E42-4AC8DE7041A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FC89-C54F-4829-8157-549EB6EBDD25}" type="datetime1">
              <a:rPr lang="de-DE" smtClean="0"/>
              <a:t>12.01.2016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Thomas Bednorz, Andreas Berks, Jonas Johannsen, Jana Wengenroth, Christopher Wolter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6CF3-3B80-4AB8-9E42-4AC8DE7041A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3BF0-C3B2-4A2B-A516-230EFEA087AE}" type="datetime1">
              <a:rPr lang="de-DE" smtClean="0"/>
              <a:t>12.01.2016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Thomas Bednorz, Andreas Berks, Jonas Johannsen, Jana Wengenroth, Christopher Wolter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6CF3-3B80-4AB8-9E42-4AC8DE7041A0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E666-F5BC-448D-B591-4FACC3D89439}" type="datetime1">
              <a:rPr lang="de-DE" smtClean="0"/>
              <a:t>12.01.2016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Thomas Bednorz, Andreas Berks, Jonas Johannsen, Jana Wengenroth, Christopher Wolter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6CF3-3B80-4AB8-9E42-4AC8DE7041A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BA09EB06-CA47-427C-816F-4ED9BC726793}" type="datetime1">
              <a:rPr lang="de-DE" smtClean="0"/>
              <a:t>12.01.2016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de-DE" smtClean="0"/>
              <a:t>Thomas Bednorz, Andreas Berks, Jonas Johannsen, Jana Wengenroth, Christopher Wolter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CE46CF3-3B80-4AB8-9E42-4AC8DE7041A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64096" y="620688"/>
            <a:ext cx="7543800" cy="1524000"/>
          </a:xfrm>
        </p:spPr>
        <p:txBody>
          <a:bodyPr/>
          <a:lstStyle/>
          <a:p>
            <a:pPr algn="ctr"/>
            <a:r>
              <a:rPr lang="de-DE" dirty="0" err="1" smtClean="0"/>
              <a:t>UniKit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55576" y="2132856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/>
              <a:t>Software-Anmeldesystem</a:t>
            </a:r>
            <a:endParaRPr lang="de-DE" sz="360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6330281" cy="365125"/>
          </a:xfrm>
        </p:spPr>
        <p:txBody>
          <a:bodyPr/>
          <a:lstStyle/>
          <a:p>
            <a:r>
              <a:rPr lang="de-DE" dirty="0" smtClean="0"/>
              <a:t>Thomas Bednorz, Andreas Berks, Jonas Johannsen, Jana </a:t>
            </a:r>
            <a:r>
              <a:rPr lang="de-DE" dirty="0" err="1" smtClean="0"/>
              <a:t>Wengenroth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53355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-43408"/>
            <a:ext cx="6777014" cy="1600200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7584" y="620688"/>
            <a:ext cx="7543800" cy="4536504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Einleitung</a:t>
            </a:r>
          </a:p>
          <a:p>
            <a:r>
              <a:rPr lang="de-DE" dirty="0" smtClean="0"/>
              <a:t>Vorgehensmodell</a:t>
            </a:r>
          </a:p>
          <a:p>
            <a:r>
              <a:rPr lang="de-DE" dirty="0" smtClean="0"/>
              <a:t>Spezifikation</a:t>
            </a:r>
          </a:p>
          <a:p>
            <a:r>
              <a:rPr lang="de-DE" dirty="0" smtClean="0"/>
              <a:t>Technologien</a:t>
            </a:r>
          </a:p>
          <a:p>
            <a:r>
              <a:rPr lang="de-DE" dirty="0" smtClean="0"/>
              <a:t>Software-Präsentation</a:t>
            </a:r>
          </a:p>
          <a:p>
            <a:r>
              <a:rPr lang="de-DE" dirty="0" smtClean="0"/>
              <a:t>Fazit</a:t>
            </a:r>
            <a:endParaRPr lang="de-DE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6740286" cy="365125"/>
          </a:xfrm>
        </p:spPr>
        <p:txBody>
          <a:bodyPr/>
          <a:lstStyle/>
          <a:p>
            <a:r>
              <a:rPr lang="de-DE" dirty="0" smtClean="0"/>
              <a:t>Thomas Bednorz, Andreas Berks, Jonas Johannsen, Jana </a:t>
            </a:r>
            <a:r>
              <a:rPr lang="de-DE" dirty="0" err="1" smtClean="0"/>
              <a:t>Wengenroth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008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7864" y="2636912"/>
            <a:ext cx="2808312" cy="88012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Thomas Bednorz, Andreas Berks, Jonas Johannsen, Jana </a:t>
            </a:r>
            <a:r>
              <a:rPr lang="de-DE" dirty="0" err="1" smtClean="0"/>
              <a:t>Wengenroth</a:t>
            </a:r>
            <a:r>
              <a:rPr lang="de-DE" dirty="0" smtClean="0"/>
              <a:t>,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1345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38118" y="692696"/>
            <a:ext cx="5328592" cy="88012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Vorgehensmodell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Thomas Bednorz, Andreas Berks, Jonas Johannsen, Jana </a:t>
            </a:r>
            <a:r>
              <a:rPr lang="de-DE" dirty="0" err="1" smtClean="0"/>
              <a:t>Wengenroth</a:t>
            </a:r>
            <a:r>
              <a:rPr lang="de-DE" dirty="0" smtClean="0"/>
              <a:t>, 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799591" y="1988840"/>
            <a:ext cx="540564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Inkrementell (an </a:t>
            </a:r>
            <a:r>
              <a:rPr lang="de-DE" sz="2800" dirty="0" err="1" smtClean="0"/>
              <a:t>Scrum</a:t>
            </a:r>
            <a:r>
              <a:rPr lang="de-DE" sz="2800" dirty="0" smtClean="0"/>
              <a:t> orientiert)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Wöchentliche Treffen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Meilensteine (Sprints)</a:t>
            </a:r>
          </a:p>
          <a:p>
            <a:endParaRPr lang="de-DE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655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67744" y="692696"/>
            <a:ext cx="5328592" cy="88012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Spezifikation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Thomas Bednorz, Andreas Berks, Jonas Johannsen, Jana </a:t>
            </a:r>
            <a:r>
              <a:rPr lang="de-DE" dirty="0" err="1" smtClean="0"/>
              <a:t>Wengenroth</a:t>
            </a:r>
            <a:r>
              <a:rPr lang="de-DE" dirty="0" smtClean="0"/>
              <a:t>, 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023295" y="2204864"/>
            <a:ext cx="290874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Drei Phasen: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Anmeldung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Teamerstellung</a:t>
            </a:r>
            <a:endParaRPr lang="de-DE" sz="2800" dirty="0"/>
          </a:p>
          <a:p>
            <a:pPr marL="514350" indent="-514350">
              <a:buFont typeface="+mj-lt"/>
              <a:buAutoNum type="arabicPeriod"/>
            </a:pPr>
            <a:r>
              <a:rPr lang="de-DE" sz="2800" dirty="0" smtClean="0"/>
              <a:t>Algorithmus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3461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7660377"/>
              </p:ext>
            </p:extLst>
          </p:nvPr>
        </p:nvGraphicFramePr>
        <p:xfrm>
          <a:off x="755576" y="1484784"/>
          <a:ext cx="75438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/>
                <a:gridCol w="37719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Technologie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Verwendung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Java(Play!</a:t>
                      </a:r>
                      <a:r>
                        <a:rPr lang="de-DE" baseline="0" dirty="0" smtClean="0"/>
                        <a:t> Framework)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Programmlogik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MySQL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</a:t>
                      </a:r>
                      <a:r>
                        <a:rPr lang="de-DE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ersistieren von Studierendendaten, Veranstaltungsdaten</a:t>
                      </a:r>
                      <a:r>
                        <a:rPr lang="de-DE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 Teams 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GitLab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Versionskontrolle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YouTrack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Tickets,</a:t>
                      </a:r>
                      <a:r>
                        <a:rPr lang="de-DE" baseline="0" dirty="0" smtClean="0"/>
                        <a:t> Glossar, Datenaustausch, Kalender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Visual </a:t>
                      </a:r>
                      <a:r>
                        <a:rPr lang="de-DE" dirty="0" err="1" smtClean="0"/>
                        <a:t>Paradigm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UML, Codegenerierung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HTML, </a:t>
                      </a:r>
                      <a:r>
                        <a:rPr lang="de-DE" dirty="0" smtClean="0"/>
                        <a:t>CSS,</a:t>
                      </a:r>
                      <a:r>
                        <a:rPr lang="de-DE" baseline="0" dirty="0" smtClean="0"/>
                        <a:t> Scala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Frontend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JavaScript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Klientseitige</a:t>
                      </a:r>
                      <a:r>
                        <a:rPr lang="de-DE" dirty="0" smtClean="0"/>
                        <a:t> Scripts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6546305" cy="365125"/>
          </a:xfrm>
        </p:spPr>
        <p:txBody>
          <a:bodyPr/>
          <a:lstStyle/>
          <a:p>
            <a:r>
              <a:rPr lang="de-DE" dirty="0" smtClean="0"/>
              <a:t>Thomas Bednorz, Andreas Berks, Jonas Johannsen, Jana </a:t>
            </a:r>
            <a:r>
              <a:rPr lang="de-DE" dirty="0" err="1" smtClean="0"/>
              <a:t>Wengenroth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663382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1484784"/>
            <a:ext cx="7632848" cy="2520280"/>
          </a:xfrm>
        </p:spPr>
        <p:txBody>
          <a:bodyPr>
            <a:normAutofit/>
          </a:bodyPr>
          <a:lstStyle/>
          <a:p>
            <a:r>
              <a:rPr lang="de-DE" dirty="0" smtClean="0"/>
              <a:t>Vielen Dank für Ihre Aufmerksamkeit! 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7194377" cy="365125"/>
          </a:xfrm>
        </p:spPr>
        <p:txBody>
          <a:bodyPr/>
          <a:lstStyle/>
          <a:p>
            <a:r>
              <a:rPr lang="de-DE" dirty="0" smtClean="0"/>
              <a:t>Thomas Bednorz, Andreas Berks, Jonas Johannsen, Jana </a:t>
            </a:r>
            <a:r>
              <a:rPr lang="de-DE" dirty="0" err="1" smtClean="0"/>
              <a:t>Wengenroth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4545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764704"/>
            <a:ext cx="7704856" cy="2952328"/>
          </a:xfrm>
        </p:spPr>
        <p:txBody>
          <a:bodyPr>
            <a:normAutofit/>
          </a:bodyPr>
          <a:lstStyle/>
          <a:p>
            <a:r>
              <a:rPr lang="de-DE" dirty="0" smtClean="0"/>
              <a:t>Sind noch Fragen offen?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6330281" cy="365125"/>
          </a:xfrm>
        </p:spPr>
        <p:txBody>
          <a:bodyPr/>
          <a:lstStyle/>
          <a:p>
            <a:r>
              <a:rPr lang="de-DE" dirty="0" smtClean="0"/>
              <a:t>Thomas Bednorz, Andreas Berks, Jonas Johannsen, Jana </a:t>
            </a:r>
            <a:r>
              <a:rPr lang="de-DE" dirty="0" err="1" smtClean="0"/>
              <a:t>Wengenroth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293096"/>
            <a:ext cx="2036073" cy="1842646"/>
          </a:xfrm>
          <a:prstGeom prst="rect">
            <a:avLst/>
          </a:prstGeom>
          <a:effectLst>
            <a:outerShdw blurRad="50800" dist="50800" sx="1000" sy="1000" algn="ctr" rotWithShape="0">
              <a:srgbClr val="C00000"/>
            </a:outerShdw>
            <a:reflection stA="45000"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879552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172</Words>
  <Application>Microsoft Office PowerPoint</Application>
  <PresentationFormat>Bildschirmpräsentation (4:3)</PresentationFormat>
  <Paragraphs>47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Impact</vt:lpstr>
      <vt:lpstr>Times New Roman</vt:lpstr>
      <vt:lpstr>NewsPrint</vt:lpstr>
      <vt:lpstr>UniKit</vt:lpstr>
      <vt:lpstr>Gliederung</vt:lpstr>
      <vt:lpstr>Einleitung</vt:lpstr>
      <vt:lpstr>Vorgehensmodell</vt:lpstr>
      <vt:lpstr>Spezifikation</vt:lpstr>
      <vt:lpstr>PowerPoint-Präsentation</vt:lpstr>
      <vt:lpstr>Vielen Dank für Ihre Aufmerksamkeit! </vt:lpstr>
      <vt:lpstr>Sind noch Fragen offen?</vt:lpstr>
    </vt:vector>
  </TitlesOfParts>
  <Company>Werum IT Solutions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Christopher Wolter</dc:creator>
  <cp:lastModifiedBy>Jonas Johannsen</cp:lastModifiedBy>
  <cp:revision>31</cp:revision>
  <dcterms:created xsi:type="dcterms:W3CDTF">2015-06-20T07:23:16Z</dcterms:created>
  <dcterms:modified xsi:type="dcterms:W3CDTF">2016-01-12T07:57:42Z</dcterms:modified>
</cp:coreProperties>
</file>