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AC942-C7A7-4007-A27F-0EA296836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C2A32E-F026-4B49-929D-E9F7A5393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086257-5AB2-43B3-9917-E6454BAA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E03D-6CE2-49D5-AF2C-DA48A6B0F522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4E4343-9931-4C65-97CC-5881AE51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90C83D-B6D3-4441-8A30-B9CBBD15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0A4-8C52-4686-9FC2-1A1C351E29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46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2993-8DFA-46F3-8BD0-F6F7E10C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793B36-1990-4D29-A980-0478CD363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CE803-ECD4-4DEB-9EA6-52DAFA88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E03D-6CE2-49D5-AF2C-DA48A6B0F522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C65FD8-1483-4329-AC01-E618E666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E375C6-B1EE-468C-AF46-A44C303B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0A4-8C52-4686-9FC2-1A1C351E29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10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AFE0668-8E1A-440E-AAB9-36FCBEF1A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06F568-950D-4A93-A90C-6D405B019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FC1E6F-78EA-4869-B7B3-5B8F995D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E03D-6CE2-49D5-AF2C-DA48A6B0F522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A85AC7-F9D1-4C1B-8C54-46CE87CF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232C1F-1C48-4754-BF4E-4765BED2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0A4-8C52-4686-9FC2-1A1C351E29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73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5F6B9-563B-45B0-952B-713CCA27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7D484-D839-4DE3-A9B2-B705A92BF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B520BE-CE77-49FD-9A84-978CC06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E03D-6CE2-49D5-AF2C-DA48A6B0F522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B17743-F331-4AF6-A2AB-1C22E6D0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18D37C-9DE0-43F5-9D14-EC1592A4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0A4-8C52-4686-9FC2-1A1C351E29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31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FA0C6-64AD-44A9-9E05-ACF3E305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47864C-1639-47DF-8524-0F2F6159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B42F66-2AB7-415C-B663-EBCB92C8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E03D-6CE2-49D5-AF2C-DA48A6B0F522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16DE97-F596-46A3-8652-DE34D5A3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37FD38-92A3-44DB-A23C-04620478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0A4-8C52-4686-9FC2-1A1C351E29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92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BB960-59C2-4E71-A6DB-445A150E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4DAAD-9192-4DE4-90C3-459FCDD21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F3DB3E-6770-49BC-8E06-17C30040A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D1A317-F899-4EF4-9B3A-2B8D2AB0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E03D-6CE2-49D5-AF2C-DA48A6B0F522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7DB36D-C5C3-4D45-ABC5-1F7A3EE2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E9110F-114F-4E39-9D2E-44E219D6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0A4-8C52-4686-9FC2-1A1C351E29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8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25B3C-267A-4DF4-A008-B5C620B3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67E07A-4CDE-4A51-8783-2D48187DF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133411-1249-44B5-9026-CE5C88EC8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B34BF4-FEBF-4ABA-8628-F8AB4F9C7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BD1BFA-86EB-4332-8799-A6771AF12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ABA980-2ED3-42E9-83DC-7478A627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E03D-6CE2-49D5-AF2C-DA48A6B0F522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B4F185-EFBD-45CB-B634-36D6DE41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9A21B8-1096-4486-BCAA-3D12D7D2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0A4-8C52-4686-9FC2-1A1C351E29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12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CDBC7-716A-4F4F-A880-57BBB37A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4E9C19-C3DD-41F3-9078-5CD8C3E7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E03D-6CE2-49D5-AF2C-DA48A6B0F522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FD9B05-C2E7-4ADB-9C2F-60F5FFBC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B0F31A-2629-4900-B827-CB3AC359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0A4-8C52-4686-9FC2-1A1C351E29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23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58F02A-C8DC-4295-8763-3985E5F9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E03D-6CE2-49D5-AF2C-DA48A6B0F522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2A87D0-6FB6-40FD-AC53-49CDC725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89B17C-BAAE-4D37-B9E1-7ABECB7D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0A4-8C52-4686-9FC2-1A1C351E29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86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45722-69C4-4478-8FFC-3DF3C863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95209-5EF2-4295-AE3F-5B88729EF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CD99C9-A2CB-4DD0-B00D-5754E1B16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180D41-23E6-4B53-9F85-C8969553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E03D-6CE2-49D5-AF2C-DA48A6B0F522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2D4CDB-483A-4B4B-99D9-61B7A81F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7EFF74-4636-453B-9489-2EAB33AC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0A4-8C52-4686-9FC2-1A1C351E29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49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D992-114B-47C8-8869-C74038A9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40B24E-BB84-4B78-BBF9-D47977F2E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7FCE02-3ACC-4D8D-B442-1BEFE1A5C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FD796C-015E-4481-839D-2CC9EEF0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E03D-6CE2-49D5-AF2C-DA48A6B0F522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21FB23-33C0-4B04-A020-93D3FEB4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158171-37D5-4F89-8CFF-295DA81C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30A4-8C52-4686-9FC2-1A1C351E29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68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2FE94B-2C18-4245-B8D9-74CFBE3C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74352C-C129-4CA0-B8C6-18EF99B8A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5B635C-7666-4BB0-B017-36B0A1254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2E03D-6CE2-49D5-AF2C-DA48A6B0F522}" type="datetimeFigureOut">
              <a:rPr lang="de-DE" smtClean="0"/>
              <a:t>12.01.2020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67A50C-65B4-44A1-990A-94D6A07F6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94D99-06CF-402F-8520-8B5D3186C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F30A4-8C52-4686-9FC2-1A1C351E29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85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8CE0C15E-26D3-4EA3-A724-094A253AFE7C}"/>
              </a:ext>
            </a:extLst>
          </p:cNvPr>
          <p:cNvGrpSpPr/>
          <p:nvPr/>
        </p:nvGrpSpPr>
        <p:grpSpPr>
          <a:xfrm>
            <a:off x="2023650" y="579220"/>
            <a:ext cx="4344724" cy="3252552"/>
            <a:chOff x="2023650" y="579220"/>
            <a:chExt cx="4344724" cy="3252552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AA193410-3CB3-4928-8C32-6EA5A73E9523}"/>
                </a:ext>
              </a:extLst>
            </p:cNvPr>
            <p:cNvGrpSpPr/>
            <p:nvPr/>
          </p:nvGrpSpPr>
          <p:grpSpPr>
            <a:xfrm>
              <a:off x="2023650" y="579220"/>
              <a:ext cx="4072350" cy="2537205"/>
              <a:chOff x="3051111" y="495244"/>
              <a:chExt cx="4072350" cy="2537205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5335969A-8760-40FD-A27E-410E6198FD19}"/>
                  </a:ext>
                </a:extLst>
              </p:cNvPr>
              <p:cNvSpPr/>
              <p:nvPr/>
            </p:nvSpPr>
            <p:spPr>
              <a:xfrm>
                <a:off x="3051111" y="495244"/>
                <a:ext cx="3470988" cy="25372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Flussdiagramm: Verbinder 4">
                <a:extLst>
                  <a:ext uri="{FF2B5EF4-FFF2-40B4-BE49-F238E27FC236}">
                    <a16:creationId xmlns:a16="http://schemas.microsoft.com/office/drawing/2014/main" id="{9F7B379B-ACC3-4C84-9B4C-6621ADEC261E}"/>
                  </a:ext>
                </a:extLst>
              </p:cNvPr>
              <p:cNvSpPr/>
              <p:nvPr/>
            </p:nvSpPr>
            <p:spPr>
              <a:xfrm>
                <a:off x="3508473" y="2485944"/>
                <a:ext cx="144000" cy="144000"/>
              </a:xfrm>
              <a:prstGeom prst="flowChartConnector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Flussdiagramm: Verbinder 5">
                <a:extLst>
                  <a:ext uri="{FF2B5EF4-FFF2-40B4-BE49-F238E27FC236}">
                    <a16:creationId xmlns:a16="http://schemas.microsoft.com/office/drawing/2014/main" id="{FF3AE89B-6D60-4D80-9606-D499024C0D57}"/>
                  </a:ext>
                </a:extLst>
              </p:cNvPr>
              <p:cNvSpPr/>
              <p:nvPr/>
            </p:nvSpPr>
            <p:spPr>
              <a:xfrm>
                <a:off x="5312562" y="2485944"/>
                <a:ext cx="144000" cy="144000"/>
              </a:xfrm>
              <a:prstGeom prst="flowChartConnector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Flussdiagramm: Verbinder 6">
                <a:extLst>
                  <a:ext uri="{FF2B5EF4-FFF2-40B4-BE49-F238E27FC236}">
                    <a16:creationId xmlns:a16="http://schemas.microsoft.com/office/drawing/2014/main" id="{80CA187E-3C81-44A3-9472-FA6C08B2C82D}"/>
                  </a:ext>
                </a:extLst>
              </p:cNvPr>
              <p:cNvSpPr/>
              <p:nvPr/>
            </p:nvSpPr>
            <p:spPr>
              <a:xfrm>
                <a:off x="5913925" y="2485944"/>
                <a:ext cx="144000" cy="144000"/>
              </a:xfrm>
              <a:prstGeom prst="flowChartConnector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FB404323-1C64-4123-854D-2E062CE1CF0F}"/>
                  </a:ext>
                </a:extLst>
              </p:cNvPr>
              <p:cNvSpPr/>
              <p:nvPr/>
            </p:nvSpPr>
            <p:spPr>
              <a:xfrm>
                <a:off x="4711199" y="2485944"/>
                <a:ext cx="144000" cy="144000"/>
              </a:xfrm>
              <a:prstGeom prst="flowChartConnector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Flussdiagramm: Verbinder 8">
                <a:extLst>
                  <a:ext uri="{FF2B5EF4-FFF2-40B4-BE49-F238E27FC236}">
                    <a16:creationId xmlns:a16="http://schemas.microsoft.com/office/drawing/2014/main" id="{91D8ABC8-E55F-4BE2-9330-29D9A14F9D08}"/>
                  </a:ext>
                </a:extLst>
              </p:cNvPr>
              <p:cNvSpPr/>
              <p:nvPr/>
            </p:nvSpPr>
            <p:spPr>
              <a:xfrm>
                <a:off x="4109836" y="2485944"/>
                <a:ext cx="144000" cy="144000"/>
              </a:xfrm>
              <a:prstGeom prst="flowChartConnector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Gleichschenkliges Dreieck 9">
                <a:extLst>
                  <a:ext uri="{FF2B5EF4-FFF2-40B4-BE49-F238E27FC236}">
                    <a16:creationId xmlns:a16="http://schemas.microsoft.com/office/drawing/2014/main" id="{E29F744E-D82D-440B-BDF5-4CA5E40707D4}"/>
                  </a:ext>
                </a:extLst>
              </p:cNvPr>
              <p:cNvSpPr/>
              <p:nvPr/>
            </p:nvSpPr>
            <p:spPr>
              <a:xfrm>
                <a:off x="6979461" y="2485944"/>
                <a:ext cx="144000" cy="144000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F5003750-BA3C-4A5A-AAB0-1BC0AA8ACB8A}"/>
                </a:ext>
              </a:extLst>
            </p:cNvPr>
            <p:cNvCxnSpPr>
              <a:cxnSpLocks/>
            </p:cNvCxnSpPr>
            <p:nvPr/>
          </p:nvCxnSpPr>
          <p:spPr>
            <a:xfrm>
              <a:off x="3154375" y="2713919"/>
              <a:ext cx="0" cy="9623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10D83D3-17A0-4468-B72E-CD2A104F79DF}"/>
                </a:ext>
              </a:extLst>
            </p:cNvPr>
            <p:cNvCxnSpPr>
              <a:cxnSpLocks/>
            </p:cNvCxnSpPr>
            <p:nvPr/>
          </p:nvCxnSpPr>
          <p:spPr>
            <a:xfrm>
              <a:off x="3755738" y="2713919"/>
              <a:ext cx="0" cy="9623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AC3FA9B1-DAF7-4247-A40B-8E7FFA1EE06A}"/>
                </a:ext>
              </a:extLst>
            </p:cNvPr>
            <p:cNvCxnSpPr>
              <a:cxnSpLocks/>
            </p:cNvCxnSpPr>
            <p:nvPr/>
          </p:nvCxnSpPr>
          <p:spPr>
            <a:xfrm>
              <a:off x="4357101" y="2713919"/>
              <a:ext cx="0" cy="9623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C04CC41F-0BA7-40CD-9E4D-5A9E8464F8EF}"/>
                </a:ext>
              </a:extLst>
            </p:cNvPr>
            <p:cNvCxnSpPr>
              <a:cxnSpLocks/>
            </p:cNvCxnSpPr>
            <p:nvPr/>
          </p:nvCxnSpPr>
          <p:spPr>
            <a:xfrm>
              <a:off x="4958464" y="2713919"/>
              <a:ext cx="0" cy="9623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D8F4C56-BEC0-48C9-80B3-CA99A5D00C12}"/>
                </a:ext>
              </a:extLst>
            </p:cNvPr>
            <p:cNvCxnSpPr>
              <a:cxnSpLocks/>
            </p:cNvCxnSpPr>
            <p:nvPr/>
          </p:nvCxnSpPr>
          <p:spPr>
            <a:xfrm>
              <a:off x="6024000" y="2713919"/>
              <a:ext cx="0" cy="9623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0F8F311-F384-4C08-AF0E-9AF4337AC021}"/>
                </a:ext>
              </a:extLst>
            </p:cNvPr>
            <p:cNvCxnSpPr>
              <a:cxnSpLocks/>
            </p:cNvCxnSpPr>
            <p:nvPr/>
          </p:nvCxnSpPr>
          <p:spPr>
            <a:xfrm>
              <a:off x="4958464" y="3676260"/>
              <a:ext cx="106553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0A827085-3103-4B6A-AA22-64E12AC37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0754" y="3676260"/>
              <a:ext cx="29593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53F722CF-23F4-46F2-84D3-EBE2DAD558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8127" y="3754017"/>
              <a:ext cx="15643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ABAF9984-EDF2-45AD-B7DE-69D158AC2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9964" y="3831772"/>
              <a:ext cx="7275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7BCDC83A-24DF-41E6-AB60-B6E6FE88AE2B}"/>
                </a:ext>
              </a:extLst>
            </p:cNvPr>
            <p:cNvSpPr txBox="1"/>
            <p:nvPr/>
          </p:nvSpPr>
          <p:spPr>
            <a:xfrm>
              <a:off x="2481012" y="802433"/>
              <a:ext cx="25494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dirty="0"/>
                <a:t>QMC5883L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994C1382-C05F-4803-8285-3AF63DF43BF4}"/>
                </a:ext>
              </a:extLst>
            </p:cNvPr>
            <p:cNvSpPr txBox="1"/>
            <p:nvPr/>
          </p:nvSpPr>
          <p:spPr>
            <a:xfrm>
              <a:off x="4731886" y="2154084"/>
              <a:ext cx="483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</a:t>
              </a:r>
              <a:r>
                <a:rPr lang="de-DE" baseline="-25000" dirty="0"/>
                <a:t>CC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147B6FD9-543A-4E0B-B6F9-41B142666C86}"/>
                </a:ext>
              </a:extLst>
            </p:cNvPr>
            <p:cNvSpPr txBox="1"/>
            <p:nvPr/>
          </p:nvSpPr>
          <p:spPr>
            <a:xfrm>
              <a:off x="2875176" y="2152797"/>
              <a:ext cx="56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SCL</a:t>
              </a:r>
              <a:endParaRPr lang="de-DE" baseline="-25000" dirty="0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F430908-6E21-436E-B9DA-5CD205564BF4}"/>
                </a:ext>
              </a:extLst>
            </p:cNvPr>
            <p:cNvSpPr txBox="1"/>
            <p:nvPr/>
          </p:nvSpPr>
          <p:spPr>
            <a:xfrm>
              <a:off x="3485450" y="2159922"/>
              <a:ext cx="564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SDA</a:t>
              </a:r>
              <a:endParaRPr lang="de-DE" baseline="-25000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97A95C3F-196F-49FD-9474-93A2B1191D06}"/>
                </a:ext>
              </a:extLst>
            </p:cNvPr>
            <p:cNvSpPr txBox="1"/>
            <p:nvPr/>
          </p:nvSpPr>
          <p:spPr>
            <a:xfrm>
              <a:off x="4018495" y="2175719"/>
              <a:ext cx="675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GND</a:t>
              </a:r>
              <a:endParaRPr lang="de-DE" baseline="-25000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3FD51124-875C-4A88-8D03-FBE67C850625}"/>
                </a:ext>
              </a:extLst>
            </p:cNvPr>
            <p:cNvSpPr txBox="1"/>
            <p:nvPr/>
          </p:nvSpPr>
          <p:spPr>
            <a:xfrm>
              <a:off x="5679625" y="2105337"/>
              <a:ext cx="688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+3v3</a:t>
              </a:r>
              <a:endParaRPr lang="de-DE" baseline="-25000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C3954DD-02CD-47C1-B610-2E6254F9F214}"/>
                </a:ext>
              </a:extLst>
            </p:cNvPr>
            <p:cNvSpPr txBox="1"/>
            <p:nvPr/>
          </p:nvSpPr>
          <p:spPr>
            <a:xfrm>
              <a:off x="2336078" y="2159922"/>
              <a:ext cx="467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NC</a:t>
              </a:r>
              <a:endParaRPr lang="de-DE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397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428829D-9BD2-4A96-80D2-D9FCEF61FA1A}"/>
              </a:ext>
            </a:extLst>
          </p:cNvPr>
          <p:cNvGrpSpPr/>
          <p:nvPr/>
        </p:nvGrpSpPr>
        <p:grpSpPr>
          <a:xfrm>
            <a:off x="1149912" y="579220"/>
            <a:ext cx="3795989" cy="3282328"/>
            <a:chOff x="1149912" y="579220"/>
            <a:chExt cx="3795989" cy="3282328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EF8D2B5-EE9C-493D-A962-A383675E7E81}"/>
                </a:ext>
              </a:extLst>
            </p:cNvPr>
            <p:cNvSpPr/>
            <p:nvPr/>
          </p:nvSpPr>
          <p:spPr>
            <a:xfrm>
              <a:off x="1925985" y="579220"/>
              <a:ext cx="3019916" cy="25372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Flussdiagramm: Verbinder 22">
              <a:extLst>
                <a:ext uri="{FF2B5EF4-FFF2-40B4-BE49-F238E27FC236}">
                  <a16:creationId xmlns:a16="http://schemas.microsoft.com/office/drawing/2014/main" id="{E6DCDDCE-C499-46AB-BAC5-94A58048C7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9067" y="2569920"/>
              <a:ext cx="144000" cy="14400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lussdiagramm: Verbinder 23">
              <a:extLst>
                <a:ext uri="{FF2B5EF4-FFF2-40B4-BE49-F238E27FC236}">
                  <a16:creationId xmlns:a16="http://schemas.microsoft.com/office/drawing/2014/main" id="{B3B109A8-D7AE-4F0A-8F23-55921834C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1140" y="2569920"/>
              <a:ext cx="144000" cy="14400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lussdiagramm: Verbinder 25">
              <a:extLst>
                <a:ext uri="{FF2B5EF4-FFF2-40B4-BE49-F238E27FC236}">
                  <a16:creationId xmlns:a16="http://schemas.microsoft.com/office/drawing/2014/main" id="{B2033AB8-2273-4498-98E5-C63B5B9DE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7588" y="2569920"/>
              <a:ext cx="144000" cy="14400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lussdiagramm: Verbinder 26">
              <a:extLst>
                <a:ext uri="{FF2B5EF4-FFF2-40B4-BE49-F238E27FC236}">
                  <a16:creationId xmlns:a16="http://schemas.microsoft.com/office/drawing/2014/main" id="{9593A946-8E26-41FC-BA4A-41684258A3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5183" y="2569920"/>
              <a:ext cx="144000" cy="14400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2C119655-CCB2-4C3B-A974-6FAA6036907A}"/>
                </a:ext>
              </a:extLst>
            </p:cNvPr>
            <p:cNvSpPr/>
            <p:nvPr/>
          </p:nvSpPr>
          <p:spPr>
            <a:xfrm>
              <a:off x="1422288" y="2543284"/>
              <a:ext cx="120613" cy="144000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94D6E48C-7931-491C-821E-E797D373FFD9}"/>
                </a:ext>
              </a:extLst>
            </p:cNvPr>
            <p:cNvCxnSpPr>
              <a:cxnSpLocks/>
            </p:cNvCxnSpPr>
            <p:nvPr/>
          </p:nvCxnSpPr>
          <p:spPr>
            <a:xfrm>
              <a:off x="3661447" y="2732560"/>
              <a:ext cx="0" cy="9623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F932CB58-1014-47DE-AA35-A1E8BF2C3F8B}"/>
                </a:ext>
              </a:extLst>
            </p:cNvPr>
            <p:cNvCxnSpPr>
              <a:cxnSpLocks/>
            </p:cNvCxnSpPr>
            <p:nvPr/>
          </p:nvCxnSpPr>
          <p:spPr>
            <a:xfrm>
              <a:off x="3017895" y="2713919"/>
              <a:ext cx="0" cy="9623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B72C3B2-EAE9-4D74-9E26-EDBB19A08AD8}"/>
                </a:ext>
              </a:extLst>
            </p:cNvPr>
            <p:cNvCxnSpPr>
              <a:cxnSpLocks/>
            </p:cNvCxnSpPr>
            <p:nvPr/>
          </p:nvCxnSpPr>
          <p:spPr>
            <a:xfrm>
              <a:off x="4315490" y="2732559"/>
              <a:ext cx="0" cy="9623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EEB1BCFF-AB4D-4B71-BE5A-D9A449BDF1FA}"/>
                </a:ext>
              </a:extLst>
            </p:cNvPr>
            <p:cNvCxnSpPr>
              <a:cxnSpLocks/>
            </p:cNvCxnSpPr>
            <p:nvPr/>
          </p:nvCxnSpPr>
          <p:spPr>
            <a:xfrm>
              <a:off x="2369374" y="2713919"/>
              <a:ext cx="0" cy="9623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2D2228CA-D4D9-4A09-A69E-E99E67845F99}"/>
                </a:ext>
              </a:extLst>
            </p:cNvPr>
            <p:cNvCxnSpPr>
              <a:cxnSpLocks/>
            </p:cNvCxnSpPr>
            <p:nvPr/>
          </p:nvCxnSpPr>
          <p:spPr>
            <a:xfrm>
              <a:off x="1494287" y="2713919"/>
              <a:ext cx="0" cy="9623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FF4F8627-7B66-4D91-82FD-CF052AA76C29}"/>
                </a:ext>
              </a:extLst>
            </p:cNvPr>
            <p:cNvCxnSpPr>
              <a:cxnSpLocks/>
            </p:cNvCxnSpPr>
            <p:nvPr/>
          </p:nvCxnSpPr>
          <p:spPr>
            <a:xfrm>
              <a:off x="1494287" y="3676260"/>
              <a:ext cx="87508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9B335740-3304-4269-8856-8552993434D4}"/>
                </a:ext>
              </a:extLst>
            </p:cNvPr>
            <p:cNvGrpSpPr/>
            <p:nvPr/>
          </p:nvGrpSpPr>
          <p:grpSpPr>
            <a:xfrm>
              <a:off x="2869928" y="3706036"/>
              <a:ext cx="295933" cy="155512"/>
              <a:chOff x="2725104" y="3676260"/>
              <a:chExt cx="295933" cy="155512"/>
            </a:xfrm>
          </p:grpSpPr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F5D259AE-8D9C-4774-836B-35C4C00FA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5104" y="3676260"/>
                <a:ext cx="29593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E4FD1C77-2DD0-474B-A701-9FE8537881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92477" y="3754017"/>
                <a:ext cx="15643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A79535CE-D584-400B-9003-F0DFE37DB2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34314" y="3831772"/>
                <a:ext cx="7275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7F5A627-D74C-4424-9C6C-CC8AEFED666A}"/>
                </a:ext>
              </a:extLst>
            </p:cNvPr>
            <p:cNvSpPr txBox="1"/>
            <p:nvPr/>
          </p:nvSpPr>
          <p:spPr>
            <a:xfrm>
              <a:off x="2102042" y="855437"/>
              <a:ext cx="25494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dirty="0"/>
                <a:t>BME280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956E0CDB-1FB6-4458-BDCB-FDC983CC7982}"/>
                </a:ext>
              </a:extLst>
            </p:cNvPr>
            <p:cNvSpPr txBox="1"/>
            <p:nvPr/>
          </p:nvSpPr>
          <p:spPr>
            <a:xfrm>
              <a:off x="2127411" y="2135443"/>
              <a:ext cx="483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</a:t>
              </a:r>
              <a:r>
                <a:rPr lang="de-DE" baseline="-25000" dirty="0"/>
                <a:t>CC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32D4B7CE-39BB-47AA-BF68-D8A7EC71206D}"/>
                </a:ext>
              </a:extLst>
            </p:cNvPr>
            <p:cNvSpPr txBox="1"/>
            <p:nvPr/>
          </p:nvSpPr>
          <p:spPr>
            <a:xfrm>
              <a:off x="3406189" y="2141535"/>
              <a:ext cx="56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SCL</a:t>
              </a:r>
              <a:endParaRPr lang="de-DE" baseline="-250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80FCE35-502B-4781-9481-F35F3E6D9EB0}"/>
                </a:ext>
              </a:extLst>
            </p:cNvPr>
            <p:cNvSpPr txBox="1"/>
            <p:nvPr/>
          </p:nvSpPr>
          <p:spPr>
            <a:xfrm>
              <a:off x="4033240" y="2145033"/>
              <a:ext cx="564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SDA</a:t>
              </a:r>
              <a:endParaRPr lang="de-DE" baseline="-250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569817E-39BF-4B07-A390-BAC825B0F121}"/>
                </a:ext>
              </a:extLst>
            </p:cNvPr>
            <p:cNvSpPr txBox="1"/>
            <p:nvPr/>
          </p:nvSpPr>
          <p:spPr>
            <a:xfrm>
              <a:off x="2720837" y="2145033"/>
              <a:ext cx="675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GND</a:t>
              </a:r>
              <a:endParaRPr lang="de-DE" baseline="-25000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3E7821D-EB40-4799-88C4-874E30551307}"/>
                </a:ext>
              </a:extLst>
            </p:cNvPr>
            <p:cNvSpPr txBox="1"/>
            <p:nvPr/>
          </p:nvSpPr>
          <p:spPr>
            <a:xfrm>
              <a:off x="1149912" y="2140043"/>
              <a:ext cx="688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+3v3</a:t>
              </a:r>
              <a:endParaRPr lang="de-DE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696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9EE2262B-7891-4970-88FF-6D1F2CA322D4}"/>
              </a:ext>
            </a:extLst>
          </p:cNvPr>
          <p:cNvGrpSpPr/>
          <p:nvPr/>
        </p:nvGrpSpPr>
        <p:grpSpPr>
          <a:xfrm>
            <a:off x="1149912" y="579220"/>
            <a:ext cx="6380579" cy="3282328"/>
            <a:chOff x="1149912" y="579220"/>
            <a:chExt cx="6380579" cy="3282328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CDD2F82-DE1B-41C1-B9B6-159B64A06D24}"/>
                </a:ext>
              </a:extLst>
            </p:cNvPr>
            <p:cNvSpPr/>
            <p:nvPr/>
          </p:nvSpPr>
          <p:spPr>
            <a:xfrm>
              <a:off x="1925985" y="579220"/>
              <a:ext cx="5604506" cy="25372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Flussdiagramm: Verbinder 30">
              <a:extLst>
                <a:ext uri="{FF2B5EF4-FFF2-40B4-BE49-F238E27FC236}">
                  <a16:creationId xmlns:a16="http://schemas.microsoft.com/office/drawing/2014/main" id="{AB3EC4B6-39F7-4330-962F-9DF585AA4999}"/>
                </a:ext>
              </a:extLst>
            </p:cNvPr>
            <p:cNvSpPr/>
            <p:nvPr/>
          </p:nvSpPr>
          <p:spPr>
            <a:xfrm>
              <a:off x="2309067" y="2569920"/>
              <a:ext cx="144000" cy="14400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lussdiagramm: Verbinder 31">
              <a:extLst>
                <a:ext uri="{FF2B5EF4-FFF2-40B4-BE49-F238E27FC236}">
                  <a16:creationId xmlns:a16="http://schemas.microsoft.com/office/drawing/2014/main" id="{F6B23C05-1D71-4CE5-8AF8-A0F5D234FA57}"/>
                </a:ext>
              </a:extLst>
            </p:cNvPr>
            <p:cNvSpPr/>
            <p:nvPr/>
          </p:nvSpPr>
          <p:spPr>
            <a:xfrm>
              <a:off x="3601140" y="2569920"/>
              <a:ext cx="144000" cy="14400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Flussdiagramm: Verbinder 32">
              <a:extLst>
                <a:ext uri="{FF2B5EF4-FFF2-40B4-BE49-F238E27FC236}">
                  <a16:creationId xmlns:a16="http://schemas.microsoft.com/office/drawing/2014/main" id="{B86F9EC4-0516-4D83-9306-1C805F60AC6A}"/>
                </a:ext>
              </a:extLst>
            </p:cNvPr>
            <p:cNvSpPr/>
            <p:nvPr/>
          </p:nvSpPr>
          <p:spPr>
            <a:xfrm>
              <a:off x="2957588" y="2569920"/>
              <a:ext cx="144000" cy="14400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Flussdiagramm: Verbinder 33">
              <a:extLst>
                <a:ext uri="{FF2B5EF4-FFF2-40B4-BE49-F238E27FC236}">
                  <a16:creationId xmlns:a16="http://schemas.microsoft.com/office/drawing/2014/main" id="{45F08BA7-8E71-4FDE-AAE8-840EF46483EF}"/>
                </a:ext>
              </a:extLst>
            </p:cNvPr>
            <p:cNvSpPr/>
            <p:nvPr/>
          </p:nvSpPr>
          <p:spPr>
            <a:xfrm>
              <a:off x="4255183" y="2569920"/>
              <a:ext cx="144000" cy="14400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2D9E76B1-2607-4B2A-ABCB-8427D2F144DC}"/>
                </a:ext>
              </a:extLst>
            </p:cNvPr>
            <p:cNvSpPr/>
            <p:nvPr/>
          </p:nvSpPr>
          <p:spPr>
            <a:xfrm>
              <a:off x="1422288" y="2543284"/>
              <a:ext cx="120613" cy="144000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5ADC79F5-F958-4AD6-842B-1C159E80DB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1447" y="2732560"/>
              <a:ext cx="0" cy="9623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CBAB7D2-7C05-4C99-A561-B25464499113}"/>
                </a:ext>
              </a:extLst>
            </p:cNvPr>
            <p:cNvCxnSpPr>
              <a:cxnSpLocks/>
            </p:cNvCxnSpPr>
            <p:nvPr/>
          </p:nvCxnSpPr>
          <p:spPr>
            <a:xfrm>
              <a:off x="3017895" y="2713919"/>
              <a:ext cx="0" cy="9623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37EFE977-422C-4049-9F63-7363A0E26540}"/>
                </a:ext>
              </a:extLst>
            </p:cNvPr>
            <p:cNvCxnSpPr>
              <a:cxnSpLocks/>
            </p:cNvCxnSpPr>
            <p:nvPr/>
          </p:nvCxnSpPr>
          <p:spPr>
            <a:xfrm>
              <a:off x="4315490" y="2732559"/>
              <a:ext cx="0" cy="9623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057EEDE3-BC2A-4809-B3AD-453A45E571A9}"/>
                </a:ext>
              </a:extLst>
            </p:cNvPr>
            <p:cNvCxnSpPr>
              <a:cxnSpLocks/>
            </p:cNvCxnSpPr>
            <p:nvPr/>
          </p:nvCxnSpPr>
          <p:spPr>
            <a:xfrm>
              <a:off x="2369374" y="2713919"/>
              <a:ext cx="0" cy="9623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874FA2CA-C439-4F2B-B90E-A41D116F6344}"/>
                </a:ext>
              </a:extLst>
            </p:cNvPr>
            <p:cNvCxnSpPr>
              <a:cxnSpLocks/>
            </p:cNvCxnSpPr>
            <p:nvPr/>
          </p:nvCxnSpPr>
          <p:spPr>
            <a:xfrm>
              <a:off x="1494287" y="2713919"/>
              <a:ext cx="0" cy="9623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8F0AAC90-0CE2-4722-BBEF-BCC01FB6BB02}"/>
                </a:ext>
              </a:extLst>
            </p:cNvPr>
            <p:cNvCxnSpPr>
              <a:cxnSpLocks/>
            </p:cNvCxnSpPr>
            <p:nvPr/>
          </p:nvCxnSpPr>
          <p:spPr>
            <a:xfrm>
              <a:off x="1494287" y="3676260"/>
              <a:ext cx="87508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760A2DE5-146F-4EF2-AFAC-D18FB4514296}"/>
                </a:ext>
              </a:extLst>
            </p:cNvPr>
            <p:cNvGrpSpPr/>
            <p:nvPr/>
          </p:nvGrpSpPr>
          <p:grpSpPr>
            <a:xfrm>
              <a:off x="2869928" y="3706036"/>
              <a:ext cx="295933" cy="155512"/>
              <a:chOff x="2725104" y="3676260"/>
              <a:chExt cx="295933" cy="155512"/>
            </a:xfrm>
          </p:grpSpPr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90AA3771-0681-48B3-B641-7EB6E21F84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5104" y="3676260"/>
                <a:ext cx="29593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D8B80652-3FAF-41ED-8738-9B4C3DB8B7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92477" y="3754017"/>
                <a:ext cx="15643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A496E60B-050B-4F00-8DBC-965933769C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34314" y="3831772"/>
                <a:ext cx="7275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A52629F6-0245-4C3A-B9F1-4F294BA3A79E}"/>
                </a:ext>
              </a:extLst>
            </p:cNvPr>
            <p:cNvSpPr txBox="1"/>
            <p:nvPr/>
          </p:nvSpPr>
          <p:spPr>
            <a:xfrm>
              <a:off x="3484798" y="889646"/>
              <a:ext cx="25494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dirty="0"/>
                <a:t>MPU6050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49741C4E-EC9E-4977-B443-24CDF3251F3B}"/>
                </a:ext>
              </a:extLst>
            </p:cNvPr>
            <p:cNvSpPr txBox="1"/>
            <p:nvPr/>
          </p:nvSpPr>
          <p:spPr>
            <a:xfrm>
              <a:off x="2127411" y="2135443"/>
              <a:ext cx="483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</a:t>
              </a:r>
              <a:r>
                <a:rPr lang="de-DE" baseline="-25000" dirty="0"/>
                <a:t>CC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A5CB8E14-4AD2-43AB-AAD5-4EA495EE217D}"/>
                </a:ext>
              </a:extLst>
            </p:cNvPr>
            <p:cNvSpPr txBox="1"/>
            <p:nvPr/>
          </p:nvSpPr>
          <p:spPr>
            <a:xfrm>
              <a:off x="3406189" y="2141535"/>
              <a:ext cx="564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SCL</a:t>
              </a:r>
              <a:endParaRPr lang="de-DE" baseline="-25000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F7B8970-43A4-4FF4-95B6-4D913A4A9217}"/>
                </a:ext>
              </a:extLst>
            </p:cNvPr>
            <p:cNvSpPr txBox="1"/>
            <p:nvPr/>
          </p:nvSpPr>
          <p:spPr>
            <a:xfrm>
              <a:off x="4033240" y="2145033"/>
              <a:ext cx="564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SDA</a:t>
              </a:r>
              <a:endParaRPr lang="de-DE" baseline="-250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9A5BCD8-6C53-4928-B55E-5D412E575C43}"/>
                </a:ext>
              </a:extLst>
            </p:cNvPr>
            <p:cNvSpPr txBox="1"/>
            <p:nvPr/>
          </p:nvSpPr>
          <p:spPr>
            <a:xfrm>
              <a:off x="2720837" y="2145033"/>
              <a:ext cx="675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GND</a:t>
              </a:r>
              <a:endParaRPr lang="de-DE" baseline="-250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CF16293-796E-456E-901A-E922A9574011}"/>
                </a:ext>
              </a:extLst>
            </p:cNvPr>
            <p:cNvSpPr txBox="1"/>
            <p:nvPr/>
          </p:nvSpPr>
          <p:spPr>
            <a:xfrm>
              <a:off x="1149912" y="2140043"/>
              <a:ext cx="688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+3v3</a:t>
              </a:r>
              <a:endParaRPr lang="de-DE" baseline="-25000" dirty="0"/>
            </a:p>
          </p:txBody>
        </p:sp>
        <p:sp>
          <p:nvSpPr>
            <p:cNvPr id="75" name="Flussdiagramm: Verbinder 74">
              <a:extLst>
                <a:ext uri="{FF2B5EF4-FFF2-40B4-BE49-F238E27FC236}">
                  <a16:creationId xmlns:a16="http://schemas.microsoft.com/office/drawing/2014/main" id="{BFDC4844-BD51-482A-9E0B-9F200A4107ED}"/>
                </a:ext>
              </a:extLst>
            </p:cNvPr>
            <p:cNvSpPr/>
            <p:nvPr/>
          </p:nvSpPr>
          <p:spPr>
            <a:xfrm>
              <a:off x="4925089" y="2543284"/>
              <a:ext cx="144000" cy="14400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6" name="Flussdiagramm: Verbinder 75">
              <a:extLst>
                <a:ext uri="{FF2B5EF4-FFF2-40B4-BE49-F238E27FC236}">
                  <a16:creationId xmlns:a16="http://schemas.microsoft.com/office/drawing/2014/main" id="{C74301AB-A7D4-4B70-B4BA-A07D555EC5FB}"/>
                </a:ext>
              </a:extLst>
            </p:cNvPr>
            <p:cNvSpPr/>
            <p:nvPr/>
          </p:nvSpPr>
          <p:spPr>
            <a:xfrm>
              <a:off x="5573610" y="2543284"/>
              <a:ext cx="144000" cy="14400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7" name="Flussdiagramm: Verbinder 76">
              <a:extLst>
                <a:ext uri="{FF2B5EF4-FFF2-40B4-BE49-F238E27FC236}">
                  <a16:creationId xmlns:a16="http://schemas.microsoft.com/office/drawing/2014/main" id="{6FCE6F45-4344-4914-BCE0-4F662DB25A7C}"/>
                </a:ext>
              </a:extLst>
            </p:cNvPr>
            <p:cNvSpPr/>
            <p:nvPr/>
          </p:nvSpPr>
          <p:spPr>
            <a:xfrm>
              <a:off x="6217162" y="2543284"/>
              <a:ext cx="144000" cy="14400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Flussdiagramm: Verbinder 77">
              <a:extLst>
                <a:ext uri="{FF2B5EF4-FFF2-40B4-BE49-F238E27FC236}">
                  <a16:creationId xmlns:a16="http://schemas.microsoft.com/office/drawing/2014/main" id="{DB35FAB0-F478-43B7-9C36-5C5C60672D0F}"/>
                </a:ext>
              </a:extLst>
            </p:cNvPr>
            <p:cNvSpPr/>
            <p:nvPr/>
          </p:nvSpPr>
          <p:spPr>
            <a:xfrm>
              <a:off x="6871205" y="2543284"/>
              <a:ext cx="144000" cy="144000"/>
            </a:xfrm>
            <a:prstGeom prst="flowChartConnec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9" name="Geschweifte Klammer links 78">
              <a:extLst>
                <a:ext uri="{FF2B5EF4-FFF2-40B4-BE49-F238E27FC236}">
                  <a16:creationId xmlns:a16="http://schemas.microsoft.com/office/drawing/2014/main" id="{681D9EEF-0EE4-46B3-9EE1-C84DA8A1912C}"/>
                </a:ext>
              </a:extLst>
            </p:cNvPr>
            <p:cNvSpPr/>
            <p:nvPr/>
          </p:nvSpPr>
          <p:spPr>
            <a:xfrm rot="5400000">
              <a:off x="5775820" y="1194585"/>
              <a:ext cx="379321" cy="2270228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36206BE-838A-467D-A454-4DBA9794CAA6}"/>
                </a:ext>
              </a:extLst>
            </p:cNvPr>
            <p:cNvSpPr txBox="1"/>
            <p:nvPr/>
          </p:nvSpPr>
          <p:spPr>
            <a:xfrm>
              <a:off x="5717610" y="1775701"/>
              <a:ext cx="564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NC</a:t>
              </a:r>
              <a:endParaRPr lang="de-DE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839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2298FD8-266C-46B0-851B-ECD869A43910}"/>
              </a:ext>
            </a:extLst>
          </p:cNvPr>
          <p:cNvGrpSpPr/>
          <p:nvPr/>
        </p:nvGrpSpPr>
        <p:grpSpPr>
          <a:xfrm>
            <a:off x="1552376" y="531093"/>
            <a:ext cx="4399462" cy="3252552"/>
            <a:chOff x="1095176" y="579220"/>
            <a:chExt cx="4399462" cy="3252552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BE2B1CFF-8A24-4776-8C3C-391DC2D3B4A6}"/>
                </a:ext>
              </a:extLst>
            </p:cNvPr>
            <p:cNvSpPr txBox="1"/>
            <p:nvPr/>
          </p:nvSpPr>
          <p:spPr>
            <a:xfrm>
              <a:off x="1095176" y="2107642"/>
              <a:ext cx="888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aseline="-25000" dirty="0"/>
                <a:t>5V_GPS</a:t>
              </a:r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B4C24A21-3696-4230-BC7A-513CCEBA746B}"/>
                </a:ext>
              </a:extLst>
            </p:cNvPr>
            <p:cNvGrpSpPr/>
            <p:nvPr/>
          </p:nvGrpSpPr>
          <p:grpSpPr>
            <a:xfrm>
              <a:off x="1401077" y="579220"/>
              <a:ext cx="4093561" cy="3252552"/>
              <a:chOff x="1401077" y="579220"/>
              <a:chExt cx="4093561" cy="3252552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6C360A53-DE94-43D5-A114-B4B06BDC926A}"/>
                  </a:ext>
                </a:extLst>
              </p:cNvPr>
              <p:cNvGrpSpPr/>
              <p:nvPr/>
            </p:nvGrpSpPr>
            <p:grpSpPr>
              <a:xfrm>
                <a:off x="1401077" y="579220"/>
                <a:ext cx="4093561" cy="2537205"/>
                <a:chOff x="2428538" y="495244"/>
                <a:chExt cx="4093561" cy="2537205"/>
              </a:xfrm>
            </p:grpSpPr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517052EB-9725-4D23-9DC3-C06CE9C14036}"/>
                    </a:ext>
                  </a:extLst>
                </p:cNvPr>
                <p:cNvSpPr/>
                <p:nvPr/>
              </p:nvSpPr>
              <p:spPr>
                <a:xfrm>
                  <a:off x="3051111" y="495244"/>
                  <a:ext cx="3470988" cy="253720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Flussdiagramm: Verbinder 22">
                  <a:extLst>
                    <a:ext uri="{FF2B5EF4-FFF2-40B4-BE49-F238E27FC236}">
                      <a16:creationId xmlns:a16="http://schemas.microsoft.com/office/drawing/2014/main" id="{92532A1B-32B2-4F5D-9117-4B31E52E0E78}"/>
                    </a:ext>
                  </a:extLst>
                </p:cNvPr>
                <p:cNvSpPr/>
                <p:nvPr/>
              </p:nvSpPr>
              <p:spPr>
                <a:xfrm>
                  <a:off x="3508473" y="2485944"/>
                  <a:ext cx="144000" cy="144000"/>
                </a:xfrm>
                <a:prstGeom prst="flowChartConnector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Flussdiagramm: Verbinder 23">
                  <a:extLst>
                    <a:ext uri="{FF2B5EF4-FFF2-40B4-BE49-F238E27FC236}">
                      <a16:creationId xmlns:a16="http://schemas.microsoft.com/office/drawing/2014/main" id="{88A9776F-2658-4543-8D81-F6E65327CD58}"/>
                    </a:ext>
                  </a:extLst>
                </p:cNvPr>
                <p:cNvSpPr/>
                <p:nvPr/>
              </p:nvSpPr>
              <p:spPr>
                <a:xfrm>
                  <a:off x="5312562" y="2485944"/>
                  <a:ext cx="144000" cy="144000"/>
                </a:xfrm>
                <a:prstGeom prst="flowChartConnector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" name="Flussdiagramm: Verbinder 24">
                  <a:extLst>
                    <a:ext uri="{FF2B5EF4-FFF2-40B4-BE49-F238E27FC236}">
                      <a16:creationId xmlns:a16="http://schemas.microsoft.com/office/drawing/2014/main" id="{582BEC9E-CDAC-4C75-8185-4CE1AF2DC3FF}"/>
                    </a:ext>
                  </a:extLst>
                </p:cNvPr>
                <p:cNvSpPr/>
                <p:nvPr/>
              </p:nvSpPr>
              <p:spPr>
                <a:xfrm>
                  <a:off x="5913925" y="2485944"/>
                  <a:ext cx="144000" cy="144000"/>
                </a:xfrm>
                <a:prstGeom prst="flowChartConnector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Flussdiagramm: Verbinder 25">
                  <a:extLst>
                    <a:ext uri="{FF2B5EF4-FFF2-40B4-BE49-F238E27FC236}">
                      <a16:creationId xmlns:a16="http://schemas.microsoft.com/office/drawing/2014/main" id="{41DF52ED-F8C7-42A5-ADFB-76338DC71803}"/>
                    </a:ext>
                  </a:extLst>
                </p:cNvPr>
                <p:cNvSpPr/>
                <p:nvPr/>
              </p:nvSpPr>
              <p:spPr>
                <a:xfrm>
                  <a:off x="4711199" y="2485944"/>
                  <a:ext cx="144000" cy="144000"/>
                </a:xfrm>
                <a:prstGeom prst="flowChartConnector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Flussdiagramm: Verbinder 26">
                  <a:extLst>
                    <a:ext uri="{FF2B5EF4-FFF2-40B4-BE49-F238E27FC236}">
                      <a16:creationId xmlns:a16="http://schemas.microsoft.com/office/drawing/2014/main" id="{8A63245E-8C02-4ECE-A5DA-43D880D28BD7}"/>
                    </a:ext>
                  </a:extLst>
                </p:cNvPr>
                <p:cNvSpPr/>
                <p:nvPr/>
              </p:nvSpPr>
              <p:spPr>
                <a:xfrm>
                  <a:off x="4109836" y="2485944"/>
                  <a:ext cx="144000" cy="144000"/>
                </a:xfrm>
                <a:prstGeom prst="flowChartConnector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Gleichschenkliges Dreieck 27">
                  <a:extLst>
                    <a:ext uri="{FF2B5EF4-FFF2-40B4-BE49-F238E27FC236}">
                      <a16:creationId xmlns:a16="http://schemas.microsoft.com/office/drawing/2014/main" id="{EF40C068-BA59-4355-8649-20AA0A1CB8A4}"/>
                    </a:ext>
                  </a:extLst>
                </p:cNvPr>
                <p:cNvSpPr/>
                <p:nvPr/>
              </p:nvSpPr>
              <p:spPr>
                <a:xfrm>
                  <a:off x="2428538" y="2482599"/>
                  <a:ext cx="144000" cy="144000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2D3630A5-09FB-4CC8-B00A-5058D47EFC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4375" y="2713919"/>
                <a:ext cx="0" cy="96234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732C5106-7523-4B1E-8334-42123D308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738" y="2713919"/>
                <a:ext cx="0" cy="96234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9814EEC1-C98E-417F-90F8-377910B1D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7101" y="2713919"/>
                <a:ext cx="0" cy="96234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804F8D1A-D198-43F8-A0FF-3FA56D42FA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8423" y="2713919"/>
                <a:ext cx="0" cy="96234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BC76DEF3-9A60-49B6-A9F7-FEA9250164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2887" y="2710575"/>
                <a:ext cx="0" cy="96234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146BA587-5C9A-4AD3-82A0-CAE25327C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2887" y="3670857"/>
                <a:ext cx="106553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DACF2902-603E-489B-9DFA-08C8FEF2F08F}"/>
                  </a:ext>
                </a:extLst>
              </p:cNvPr>
              <p:cNvGrpSpPr/>
              <p:nvPr/>
            </p:nvGrpSpPr>
            <p:grpSpPr>
              <a:xfrm>
                <a:off x="2995633" y="3676260"/>
                <a:ext cx="295933" cy="155512"/>
                <a:chOff x="4210754" y="3676260"/>
                <a:chExt cx="295933" cy="155512"/>
              </a:xfrm>
            </p:grpSpPr>
            <p:cxnSp>
              <p:nvCxnSpPr>
                <p:cNvPr id="12" name="Gerader Verbinder 11">
                  <a:extLst>
                    <a:ext uri="{FF2B5EF4-FFF2-40B4-BE49-F238E27FC236}">
                      <a16:creationId xmlns:a16="http://schemas.microsoft.com/office/drawing/2014/main" id="{FE465781-6F90-4E81-98E5-A5605BE582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10754" y="3676260"/>
                  <a:ext cx="2959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r Verbinder 12">
                  <a:extLst>
                    <a:ext uri="{FF2B5EF4-FFF2-40B4-BE49-F238E27FC236}">
                      <a16:creationId xmlns:a16="http://schemas.microsoft.com/office/drawing/2014/main" id="{C19BACE6-883F-474F-AD54-0B222F5072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78127" y="3754017"/>
                  <a:ext cx="1564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Gerader Verbinder 13">
                  <a:extLst>
                    <a:ext uri="{FF2B5EF4-FFF2-40B4-BE49-F238E27FC236}">
                      <a16:creationId xmlns:a16="http://schemas.microsoft.com/office/drawing/2014/main" id="{80A86AD1-DBE0-4493-BD4A-6DE09207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19964" y="3831772"/>
                  <a:ext cx="7275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C6F2AC3D-CE7E-467B-AAEC-D765442B4464}"/>
                  </a:ext>
                </a:extLst>
              </p:cNvPr>
              <p:cNvSpPr txBox="1"/>
              <p:nvPr/>
            </p:nvSpPr>
            <p:spPr>
              <a:xfrm>
                <a:off x="2481012" y="802433"/>
                <a:ext cx="25494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600" dirty="0"/>
                  <a:t>NEO-6</a:t>
                </a: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9840F9E7-C874-4300-ABA0-5C5DC01F3828}"/>
                  </a:ext>
                </a:extLst>
              </p:cNvPr>
              <p:cNvSpPr txBox="1"/>
              <p:nvPr/>
            </p:nvSpPr>
            <p:spPr>
              <a:xfrm>
                <a:off x="2368023" y="2159923"/>
                <a:ext cx="483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V</a:t>
                </a:r>
                <a:r>
                  <a:rPr lang="de-DE" baseline="-25000" dirty="0"/>
                  <a:t>CC</a:t>
                </a: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6B97DC0-74D7-4C5C-9B30-B74BDA4A165B}"/>
                  </a:ext>
                </a:extLst>
              </p:cNvPr>
              <p:cNvSpPr txBox="1"/>
              <p:nvPr/>
            </p:nvSpPr>
            <p:spPr>
              <a:xfrm>
                <a:off x="4710754" y="2154083"/>
                <a:ext cx="56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PPS</a:t>
                </a:r>
                <a:endParaRPr lang="de-DE" baseline="-25000" dirty="0"/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89AE3FF-66E6-4832-AEC3-68C1EA35314A}"/>
                  </a:ext>
                </a:extLst>
              </p:cNvPr>
              <p:cNvSpPr txBox="1"/>
              <p:nvPr/>
            </p:nvSpPr>
            <p:spPr>
              <a:xfrm>
                <a:off x="4101307" y="2154084"/>
                <a:ext cx="594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RXD</a:t>
                </a:r>
                <a:endParaRPr lang="de-DE" baseline="-25000" dirty="0"/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C1FED65B-43D0-4ABD-BE4A-DDE949E45AE0}"/>
                  </a:ext>
                </a:extLst>
              </p:cNvPr>
              <p:cNvSpPr txBox="1"/>
              <p:nvPr/>
            </p:nvSpPr>
            <p:spPr>
              <a:xfrm>
                <a:off x="2858474" y="2154083"/>
                <a:ext cx="675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GND</a:t>
                </a:r>
                <a:endParaRPr lang="de-DE" baseline="-25000" dirty="0"/>
              </a:p>
            </p:txBody>
          </p: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8E13CA-A13B-4415-9D91-2D3A69FD715D}"/>
                  </a:ext>
                </a:extLst>
              </p:cNvPr>
              <p:cNvSpPr txBox="1"/>
              <p:nvPr/>
            </p:nvSpPr>
            <p:spPr>
              <a:xfrm>
                <a:off x="3507247" y="2154084"/>
                <a:ext cx="594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TXD</a:t>
                </a:r>
                <a:endParaRPr lang="de-DE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302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27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Steffens, Florian</dc:creator>
  <cp:lastModifiedBy>Steffens, Florian</cp:lastModifiedBy>
  <cp:revision>6</cp:revision>
  <dcterms:created xsi:type="dcterms:W3CDTF">2020-01-05T15:13:45Z</dcterms:created>
  <dcterms:modified xsi:type="dcterms:W3CDTF">2020-01-12T19:34:22Z</dcterms:modified>
</cp:coreProperties>
</file>