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4" r:id="rId3"/>
    <p:sldId id="391" r:id="rId4"/>
    <p:sldId id="256" r:id="rId5"/>
    <p:sldId id="392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006600"/>
    <a:srgbClr val="008000"/>
    <a:srgbClr val="6600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 altLang="zh-CN" dirty="0">
                <a:latin typeface="Garamond" pitchFamily="18" charset="0"/>
              </a:rPr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95288" y="47625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817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hyperlink" Target="5.3.1-3.2.ppt" TargetMode="External"/><Relationship Id="rId2" Type="http://schemas.openxmlformats.org/officeDocument/2006/relationships/hyperlink" Target="5.2.1.ppt" TargetMode="External"/><Relationship Id="rId1" Type="http://schemas.openxmlformats.org/officeDocument/2006/relationships/hyperlink" Target="5.1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2573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ClrTx/>
              <a:buSzTx/>
              <a:buFontTx/>
            </a:pPr>
            <a:r>
              <a:rPr lang="zh-CN" altLang="en-US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  <a:t>第五章   线性微分方程组</a:t>
            </a:r>
            <a:br>
              <a:rPr lang="zh-CN" altLang="en-US" sz="4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j-cs"/>
              </a:rPr>
            </a:br>
            <a:endParaRPr lang="zh-CN" altLang="en-US" sz="4000" b="1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3075" name="Rectangle 10"/>
          <p:cNvSpPr>
            <a:spLocks noGrp="1"/>
          </p:cNvSpPr>
          <p:nvPr>
            <p:ph type="subTitle" idx="1"/>
          </p:nvPr>
        </p:nvSpPr>
        <p:spPr>
          <a:xfrm>
            <a:off x="2916238" y="3284538"/>
            <a:ext cx="3816350" cy="762000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en-US" altLang="zh-CN" sz="36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itchFamily="2" charset="-122"/>
                <a:cs typeface="+mn-cs"/>
              </a:rPr>
              <a:t>Linear ODEs</a:t>
            </a:r>
            <a:endParaRPr lang="en-US" altLang="zh-CN" sz="3600" b="1" dirty="0">
              <a:solidFill>
                <a:srgbClr val="006600"/>
              </a:solidFill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/>
        </p:nvSpPr>
        <p:spPr>
          <a:xfrm>
            <a:off x="457200" y="2514600"/>
            <a:ext cx="8077200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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§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5.1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中宋" pitchFamily="2" charset="-122"/>
              </a:rPr>
              <a:t>线性微分方程组解的存在唯一性定理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457200" y="3517900"/>
            <a:ext cx="7315200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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5.2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中宋" pitchFamily="2" charset="-122"/>
              </a:rPr>
              <a:t>线性微分方程组的一般理论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457200" y="4495800"/>
            <a:ext cx="7010400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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§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5.3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中宋" pitchFamily="2" charset="-122"/>
              </a:rPr>
              <a:t>常系数线性方程组的解法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4101" name="Text Box 5"/>
          <p:cNvSpPr txBox="1"/>
          <p:nvPr/>
        </p:nvSpPr>
        <p:spPr>
          <a:xfrm>
            <a:off x="590550" y="1346200"/>
            <a:ext cx="69516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99"/>
                </a:solidFill>
                <a:latin typeface="Times New Roman" panose="02020603050405020304" pitchFamily="18" charset="0"/>
                <a:ea typeface="华文中宋" pitchFamily="2" charset="-122"/>
              </a:rPr>
              <a:t>本章主要内容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中宋" pitchFamily="2" charset="-122"/>
              </a:rPr>
              <a:t>/ Main Contents /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102" name="Text Box 6"/>
          <p:cNvSpPr txBox="1"/>
          <p:nvPr/>
        </p:nvSpPr>
        <p:spPr>
          <a:xfrm>
            <a:off x="3683000" y="3000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103" name="Rectangle 7"/>
          <p:cNvSpPr>
            <a:spLocks noGrp="1" noRot="1"/>
          </p:cNvSpPr>
          <p:nvPr>
            <p:ph type="ctrTitle" idx="4294967295"/>
          </p:nvPr>
        </p:nvSpPr>
        <p:spPr>
          <a:xfrm>
            <a:off x="0" y="2378075"/>
            <a:ext cx="7772400" cy="11430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b="1" dirty="0">
                <a:solidFill>
                  <a:srgbClr val="009900"/>
                </a:solidFill>
              </a:rPr>
              <a:t> </a:t>
            </a:r>
            <a:endParaRPr lang="en-US" altLang="zh-CN" b="1" dirty="0">
              <a:solidFill>
                <a:srgbClr val="009900"/>
              </a:solidFill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6405563" y="0"/>
            <a:ext cx="2738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CH.5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Linear ODEs</a:t>
            </a:r>
            <a:endParaRPr lang="en-US" altLang="zh-CN" sz="2400" b="1" dirty="0">
              <a:solidFill>
                <a:srgbClr val="008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typ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6"/>
          <p:cNvSpPr/>
          <p:nvPr/>
        </p:nvSpPr>
        <p:spPr>
          <a:xfrm>
            <a:off x="395288" y="1657350"/>
            <a:ext cx="8748712" cy="4362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marL="342900" indent="-342900" defTabSz="914400">
              <a:tabLst>
                <a:tab pos="228600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tabLst>
                <a:tab pos="228600" algn="l"/>
              </a:tabLst>
            </a:pPr>
            <a:r>
              <a:rPr lang="en-US" altLang="zh-CN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理解线性微分方程组解的存在唯一性定理。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buChar char="•"/>
              <a:tabLst>
                <a:tab pos="228600" algn="l"/>
              </a:tabLst>
            </a:pP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掌握高阶线性微分方程与线性微分方程组的关系。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buChar char="•"/>
              <a:tabLst>
                <a:tab pos="228600" algn="l"/>
              </a:tabLst>
            </a:pP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掌握线性微分方程组的解的代数结构。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buChar char="•"/>
              <a:tabLst>
                <a:tab pos="228600" algn="l"/>
              </a:tabLst>
            </a:pP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tabLst>
                <a:tab pos="228600" algn="l"/>
              </a:tabLst>
            </a:pPr>
            <a:r>
              <a:rPr lang="zh-CN" altLang="en-US" sz="2800" b="1" dirty="0">
                <a:solidFill>
                  <a:srgbClr val="372795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熟练掌握常系数齐次线性微分方程组基解矩阵的求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tabLst>
                <a:tab pos="228600" algn="l"/>
              </a:tabLst>
            </a:pP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342900" indent="-342900" defTabSz="914400">
              <a:tabLst>
                <a:tab pos="228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    法与计算。        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23" name="Text Box 10"/>
          <p:cNvSpPr txBox="1"/>
          <p:nvPr/>
        </p:nvSpPr>
        <p:spPr>
          <a:xfrm>
            <a:off x="381000" y="1020763"/>
            <a:ext cx="480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itchFamily="2" charset="-122"/>
              </a:rPr>
              <a:t>本章要求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中宋" pitchFamily="2" charset="-122"/>
              </a:rPr>
              <a:t>/ Requirements /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124" name="Rectangle 11"/>
          <p:cNvSpPr/>
          <p:nvPr/>
        </p:nvSpPr>
        <p:spPr>
          <a:xfrm>
            <a:off x="6405563" y="0"/>
            <a:ext cx="2738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CH.5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Linear ODEs</a:t>
            </a:r>
            <a:endParaRPr lang="en-US" altLang="zh-CN" sz="2400" b="1" dirty="0">
              <a:solidFill>
                <a:srgbClr val="008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457200" y="2514600"/>
            <a:ext cx="8077200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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§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5.1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中宋" pitchFamily="2" charset="-122"/>
                <a:hlinkClick r:id="rId1" action="ppaction://hlinkpres?slideindex=1&amp;slidetitle="/>
              </a:rPr>
              <a:t>线性微分方程组解的存在唯一性定理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hlinkClick r:id="rId1" action="ppaction://hlinkpres?slideindex=1&amp;slidetitle=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6147" name="Rectangle 3"/>
          <p:cNvSpPr/>
          <p:nvPr/>
        </p:nvSpPr>
        <p:spPr>
          <a:xfrm>
            <a:off x="457200" y="3517900"/>
            <a:ext cx="7315200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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5.2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中宋" pitchFamily="2" charset="-122"/>
                <a:hlinkClick r:id="rId2" action="ppaction://hlinkpres?slideindex=1&amp;slidetitle="/>
              </a:rPr>
              <a:t>线性微分方程组的一般理论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华文中宋" pitchFamily="2" charset="-122"/>
                <a:hlinkClick r:id="rId2" action="ppaction://hlinkpres?slideindex=1&amp;slidetitle=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457200" y="4495800"/>
            <a:ext cx="7010400" cy="53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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§</a:t>
            </a:r>
            <a:r>
              <a:rPr lang="en-US" altLang="zh-CN" sz="32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5.3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华文中宋" pitchFamily="2" charset="-122"/>
                <a:hlinkClick r:id="rId3" action="ppaction://hlinkpres?slideindex=1&amp;slidetitle="/>
              </a:rPr>
              <a:t>常系数线性方程组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华文中宋" pitchFamily="2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590550" y="1346200"/>
            <a:ext cx="69516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99"/>
                </a:solidFill>
                <a:latin typeface="Times New Roman" panose="02020603050405020304" pitchFamily="18" charset="0"/>
                <a:ea typeface="华文中宋" pitchFamily="2" charset="-122"/>
              </a:rPr>
              <a:t>本章主要内容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华文中宋" pitchFamily="2" charset="-122"/>
              </a:rPr>
              <a:t>/ Main Contents /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3683000" y="3000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6151" name="Rectangle 7"/>
          <p:cNvSpPr>
            <a:spLocks noGrp="1" noRot="1"/>
          </p:cNvSpPr>
          <p:nvPr>
            <p:ph type="ctrTitle" idx="4294967295"/>
          </p:nvPr>
        </p:nvSpPr>
        <p:spPr>
          <a:xfrm>
            <a:off x="0" y="2378075"/>
            <a:ext cx="7772400" cy="1143000"/>
          </a:xfrm>
          <a:ln/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en-US" altLang="zh-CN" b="1" dirty="0">
                <a:solidFill>
                  <a:srgbClr val="009900"/>
                </a:solidFill>
              </a:rPr>
              <a:t> </a:t>
            </a:r>
            <a:endParaRPr lang="en-US" altLang="zh-CN" b="1" dirty="0">
              <a:solidFill>
                <a:srgbClr val="009900"/>
              </a:solidFill>
            </a:endParaRPr>
          </a:p>
        </p:txBody>
      </p:sp>
      <p:sp>
        <p:nvSpPr>
          <p:cNvPr id="6152" name="Rectangle 8"/>
          <p:cNvSpPr/>
          <p:nvPr/>
        </p:nvSpPr>
        <p:spPr>
          <a:xfrm>
            <a:off x="6405563" y="0"/>
            <a:ext cx="2738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华文中宋" pitchFamily="2" charset="-122"/>
              </a:rPr>
              <a:t>CH.5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itchFamily="2" charset="-122"/>
              </a:rPr>
              <a:t>Linear ODEs</a:t>
            </a:r>
            <a:endParaRPr lang="en-US" altLang="zh-CN" sz="2400" b="1" dirty="0">
              <a:solidFill>
                <a:srgbClr val="008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4" name="type.wav"/>
      </p:stSnd>
    </p:sndAc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389</Words>
  <Application>WPS 演示</Application>
  <PresentationFormat>全屏显示(4:3)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Garamond</vt:lpstr>
      <vt:lpstr>★日文毛笔</vt:lpstr>
      <vt:lpstr>Calibri</vt:lpstr>
      <vt:lpstr>华文中宋</vt:lpstr>
      <vt:lpstr>Times New Roman</vt:lpstr>
      <vt:lpstr>楷体_GB2312</vt:lpstr>
      <vt:lpstr>新宋体</vt:lpstr>
      <vt:lpstr>微软雅黑</vt:lpstr>
      <vt:lpstr>Arial Unicode MS</vt:lpstr>
      <vt:lpstr>Edge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txh</dc:creator>
  <cp:lastModifiedBy>liusj</cp:lastModifiedBy>
  <cp:revision>127</cp:revision>
  <dcterms:created xsi:type="dcterms:W3CDTF">2003-09-16T01:51:19Z</dcterms:created>
  <dcterms:modified xsi:type="dcterms:W3CDTF">2020-12-01T10:13:28Z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