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2" r:id="rId3"/>
    <p:sldId id="383" r:id="rId4"/>
    <p:sldId id="325" r:id="rId5"/>
    <p:sldId id="326" r:id="rId6"/>
    <p:sldId id="257" r:id="rId7"/>
    <p:sldId id="259" r:id="rId8"/>
    <p:sldId id="327" r:id="rId9"/>
    <p:sldId id="258" r:id="rId10"/>
    <p:sldId id="376" r:id="rId11"/>
    <p:sldId id="260" r:id="rId12"/>
    <p:sldId id="328" r:id="rId13"/>
    <p:sldId id="381" r:id="rId14"/>
    <p:sldId id="384" r:id="rId15"/>
    <p:sldId id="261" r:id="rId16"/>
    <p:sldId id="377" r:id="rId17"/>
    <p:sldId id="329" r:id="rId18"/>
    <p:sldId id="263" r:id="rId19"/>
    <p:sldId id="385" r:id="rId20"/>
    <p:sldId id="334" r:id="rId21"/>
    <p:sldId id="378" r:id="rId22"/>
    <p:sldId id="380" r:id="rId23"/>
    <p:sldId id="336" r:id="rId24"/>
    <p:sldId id="379" r:id="rId25"/>
    <p:sldId id="386" r:id="rId26"/>
    <p:sldId id="387" r:id="rId27"/>
    <p:sldId id="389" r:id="rId28"/>
    <p:sldId id="388" r:id="rId29"/>
    <p:sldId id="390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006600"/>
    <a:srgbClr val="008000"/>
    <a:srgbClr val="66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0" Type="http://schemas.openxmlformats.org/officeDocument/2006/relationships/image" Target="../media/image60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52.wmf"/><Relationship Id="rId10" Type="http://schemas.openxmlformats.org/officeDocument/2006/relationships/image" Target="../media/image6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46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83.wmf"/><Relationship Id="rId10" Type="http://schemas.openxmlformats.org/officeDocument/2006/relationships/image" Target="../media/image82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1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18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0" Type="http://schemas.openxmlformats.org/officeDocument/2006/relationships/image" Target="../media/image32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" altLang="zh-CN" dirty="0">
                <a:latin typeface="Garamond" pitchFamily="18" charset="0"/>
              </a:rPr>
            </a:fld>
            <a:endParaRPr lang="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200">
                <a:latin typeface="Garamond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" altLang="zh-CN" dirty="0"/>
            </a:fld>
            <a:endParaRPr lang="" altLang="zh-CN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95288" y="47625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817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5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4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0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74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6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67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6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73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9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95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82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84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1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oleObject" Target="../embeddings/oleObject116.bin"/><Relationship Id="rId7" Type="http://schemas.openxmlformats.org/officeDocument/2006/relationships/image" Target="../media/image93.wmf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1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18.bin"/><Relationship Id="rId10" Type="http://schemas.openxmlformats.org/officeDocument/2006/relationships/oleObject" Target="../embeddings/oleObject117.bin"/><Relationship Id="rId1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97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2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01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12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09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14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oleObject" Target="../embeddings/oleObject144.bin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18.w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4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53.bin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7.xml"/><Relationship Id="rId24" Type="http://schemas.openxmlformats.org/officeDocument/2006/relationships/oleObject" Target="../embeddings/oleObject164.bin"/><Relationship Id="rId23" Type="http://schemas.openxmlformats.org/officeDocument/2006/relationships/oleObject" Target="../embeddings/oleObject163.bin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32.wmf"/><Relationship Id="rId2" Type="http://schemas.openxmlformats.org/officeDocument/2006/relationships/image" Target="../media/image124.w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5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7.xml"/><Relationship Id="rId25" Type="http://schemas.openxmlformats.org/officeDocument/2006/relationships/oleObject" Target="../embeddings/oleObject25.bin"/><Relationship Id="rId24" Type="http://schemas.openxmlformats.org/officeDocument/2006/relationships/oleObject" Target="../embeddings/oleObject24.bin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17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21.bin"/><Relationship Id="rId18" Type="http://schemas.openxmlformats.org/officeDocument/2006/relationships/oleObject" Target="../embeddings/oleObject20.bin"/><Relationship Id="rId17" Type="http://schemas.openxmlformats.org/officeDocument/2006/relationships/oleObject" Target="../embeddings/oleObject19.bin"/><Relationship Id="rId16" Type="http://schemas.openxmlformats.org/officeDocument/2006/relationships/oleObject" Target="../embeddings/oleObject18.bin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3.bin"/><Relationship Id="rId23" Type="http://schemas.openxmlformats.org/officeDocument/2006/relationships/vmlDrawing" Target="../drawings/vmlDrawing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42.bin"/><Relationship Id="rId2" Type="http://schemas.openxmlformats.org/officeDocument/2006/relationships/image" Target="../media/image10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41.bin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40.bin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§ 5.1 </a:t>
            </a:r>
            <a:r>
              <a:rPr lang="zh-CN" altLang="en-US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线性微分方程组解的</a:t>
            </a:r>
            <a:br>
              <a:rPr lang="zh-CN" altLang="en-US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          存在唯一性定理</a:t>
            </a:r>
            <a:endParaRPr lang="zh-CN" altLang="en-US" sz="40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28675" name="Rectangle 5"/>
          <p:cNvSpPr>
            <a:spLocks noGrp="1"/>
          </p:cNvSpPr>
          <p:nvPr>
            <p:ph type="subTitle" idx="1"/>
          </p:nvPr>
        </p:nvSpPr>
        <p:spPr>
          <a:xfrm>
            <a:off x="1979613" y="3068638"/>
            <a:ext cx="6553200" cy="1752600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+mn-cs"/>
              </a:rPr>
              <a:t>Existence &amp; Uniqueness Theorems of Linear ODEs </a:t>
            </a:r>
            <a:b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en-US" altLang="zh-CN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" name="Rectangle 13"/>
          <p:cNvSpPr/>
          <p:nvPr/>
        </p:nvSpPr>
        <p:spPr>
          <a:xfrm>
            <a:off x="755650" y="806450"/>
            <a:ext cx="28082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验证向量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194" name="Object 6"/>
          <p:cNvGraphicFramePr/>
          <p:nvPr/>
        </p:nvGraphicFramePr>
        <p:xfrm>
          <a:off x="3059113" y="549275"/>
          <a:ext cx="18002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850265" imgH="508000" progId="Equation.3">
                  <p:embed/>
                </p:oleObj>
              </mc:Choice>
              <mc:Fallback>
                <p:oleObj name="" r:id="rId1" imgW="850265" imgH="508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549275"/>
                        <a:ext cx="180022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4"/>
          <p:cNvSpPr/>
          <p:nvPr/>
        </p:nvSpPr>
        <p:spPr>
          <a:xfrm>
            <a:off x="4787900" y="806450"/>
            <a:ext cx="207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是初值问题 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195" name="Object 5"/>
          <p:cNvGraphicFramePr/>
          <p:nvPr/>
        </p:nvGraphicFramePr>
        <p:xfrm>
          <a:off x="1587500" y="1628775"/>
          <a:ext cx="43973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739900" imgH="457200" progId="Equation.3">
                  <p:embed/>
                </p:oleObj>
              </mc:Choice>
              <mc:Fallback>
                <p:oleObj name="" r:id="rId3" imgW="1739900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0" y="1628775"/>
                        <a:ext cx="4397375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5"/>
          <p:cNvSpPr/>
          <p:nvPr/>
        </p:nvSpPr>
        <p:spPr>
          <a:xfrm>
            <a:off x="827088" y="28940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在区间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196" name="Object 4"/>
          <p:cNvGraphicFramePr/>
          <p:nvPr/>
        </p:nvGraphicFramePr>
        <p:xfrm>
          <a:off x="1908175" y="29972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837565" imgH="152400" progId="Equation.3">
                  <p:embed/>
                </p:oleObj>
              </mc:Choice>
              <mc:Fallback>
                <p:oleObj name="" r:id="rId5" imgW="837565" imgH="152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2997200"/>
                        <a:ext cx="194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6"/>
          <p:cNvSpPr/>
          <p:nvPr/>
        </p:nvSpPr>
        <p:spPr>
          <a:xfrm>
            <a:off x="3781425" y="28940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上的解。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163" name="Rectangle 19"/>
          <p:cNvSpPr/>
          <p:nvPr/>
        </p:nvSpPr>
        <p:spPr>
          <a:xfrm>
            <a:off x="827088" y="3759200"/>
            <a:ext cx="64928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6164" name="Object 20"/>
          <p:cNvGraphicFramePr/>
          <p:nvPr/>
        </p:nvGraphicFramePr>
        <p:xfrm>
          <a:off x="1619250" y="3500438"/>
          <a:ext cx="2016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964565" imgH="482600" progId="Equation.3">
                  <p:embed/>
                </p:oleObj>
              </mc:Choice>
              <mc:Fallback>
                <p:oleObj name="" r:id="rId7" imgW="964565" imgH="482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3500438"/>
                        <a:ext cx="201612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/>
          <p:nvPr/>
        </p:nvGraphicFramePr>
        <p:xfrm>
          <a:off x="4140200" y="3500438"/>
          <a:ext cx="33131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1485265" imgH="482600" progId="Equation.3">
                  <p:embed/>
                </p:oleObj>
              </mc:Choice>
              <mc:Fallback>
                <p:oleObj name="" r:id="rId9" imgW="1485265" imgH="482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3500438"/>
                        <a:ext cx="3313113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/>
          <p:nvPr/>
        </p:nvGraphicFramePr>
        <p:xfrm>
          <a:off x="1619250" y="4724400"/>
          <a:ext cx="17287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838200" imgH="508000" progId="Equation.3">
                  <p:embed/>
                </p:oleObj>
              </mc:Choice>
              <mc:Fallback>
                <p:oleObj name="" r:id="rId11" imgW="838200" imgH="508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4724400"/>
                        <a:ext cx="1728788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/>
          <p:nvPr/>
        </p:nvGraphicFramePr>
        <p:xfrm>
          <a:off x="3348038" y="4724400"/>
          <a:ext cx="10795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457200" imgH="457200" progId="Equation.3">
                  <p:embed/>
                </p:oleObj>
              </mc:Choice>
              <mc:Fallback>
                <p:oleObj name="" r:id="rId13" imgW="45720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8038" y="4724400"/>
                        <a:ext cx="1079500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Rectangle 24"/>
          <p:cNvSpPr/>
          <p:nvPr/>
        </p:nvSpPr>
        <p:spPr>
          <a:xfrm>
            <a:off x="900113" y="5805488"/>
            <a:ext cx="5518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因此            是给定初值问题的解。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69" name="Object 25"/>
          <p:cNvGraphicFramePr/>
          <p:nvPr/>
        </p:nvGraphicFramePr>
        <p:xfrm>
          <a:off x="1908175" y="5854700"/>
          <a:ext cx="641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292100" imgH="203200" progId="Equation.3">
                  <p:embed/>
                </p:oleObj>
              </mc:Choice>
              <mc:Fallback>
                <p:oleObj name="" r:id="rId15" imgW="292100" imgH="203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8175" y="5854700"/>
                        <a:ext cx="6413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27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3" grpId="0"/>
      <p:bldP spid="61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Rectangle 4"/>
          <p:cNvSpPr/>
          <p:nvPr/>
        </p:nvSpPr>
        <p:spPr>
          <a:xfrm>
            <a:off x="323850" y="395288"/>
            <a:ext cx="8307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5.1.2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阶线性微分方程与一阶线性微分方程组等价</a:t>
            </a:r>
            <a:endParaRPr lang="zh-CN" altLang="en-US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5781" name="Text Box 5"/>
          <p:cNvSpPr txBox="1"/>
          <p:nvPr/>
        </p:nvSpPr>
        <p:spPr>
          <a:xfrm>
            <a:off x="539750" y="119697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75782" name="Object 6"/>
          <p:cNvGraphicFramePr/>
          <p:nvPr/>
        </p:nvGraphicFramePr>
        <p:xfrm>
          <a:off x="1700213" y="1196975"/>
          <a:ext cx="3944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48130" imgH="203200" progId="Equation.3">
                  <p:embed/>
                </p:oleObj>
              </mc:Choice>
              <mc:Fallback>
                <p:oleObj name="" r:id="rId1" imgW="154813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0213" y="1196975"/>
                        <a:ext cx="394493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/>
          <p:nvPr/>
        </p:nvGraphicFramePr>
        <p:xfrm>
          <a:off x="1752600" y="2708275"/>
          <a:ext cx="20161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10565" imgH="215900" progId="Equation.3">
                  <p:embed/>
                </p:oleObj>
              </mc:Choice>
              <mc:Fallback>
                <p:oleObj name="" r:id="rId3" imgW="71056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708275"/>
                        <a:ext cx="201612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/>
          <p:nvPr/>
        </p:nvGraphicFramePr>
        <p:xfrm>
          <a:off x="1908175" y="3386138"/>
          <a:ext cx="1666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83565" imgH="215900" progId="Equation.3">
                  <p:embed/>
                </p:oleObj>
              </mc:Choice>
              <mc:Fallback>
                <p:oleObj name="" r:id="rId5" imgW="58356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3386138"/>
                        <a:ext cx="16668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Rectangle 9"/>
          <p:cNvSpPr/>
          <p:nvPr/>
        </p:nvSpPr>
        <p:spPr>
          <a:xfrm>
            <a:off x="1752600" y="18859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75786" name="Object 10"/>
          <p:cNvGraphicFramePr/>
          <p:nvPr/>
        </p:nvGraphicFramePr>
        <p:xfrm>
          <a:off x="2743200" y="1844675"/>
          <a:ext cx="1430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469265" imgH="215900" progId="Equation.3">
                  <p:embed/>
                </p:oleObj>
              </mc:Choice>
              <mc:Fallback>
                <p:oleObj name="" r:id="rId7" imgW="46926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1844675"/>
                        <a:ext cx="14303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/>
          <p:nvPr/>
        </p:nvGraphicFramePr>
        <p:xfrm>
          <a:off x="4724400" y="1844675"/>
          <a:ext cx="1584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520065" imgH="215900" progId="Equation.3">
                  <p:embed/>
                </p:oleObj>
              </mc:Choice>
              <mc:Fallback>
                <p:oleObj name="" r:id="rId9" imgW="520065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1844675"/>
                        <a:ext cx="1584325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/>
          <p:nvPr/>
        </p:nvGraphicFramePr>
        <p:xfrm>
          <a:off x="1763713" y="4005263"/>
          <a:ext cx="439261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1790065" imgH="482600" progId="Equation.3">
                  <p:embed/>
                </p:oleObj>
              </mc:Choice>
              <mc:Fallback>
                <p:oleObj name="" r:id="rId11" imgW="1790065" imgH="482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713" y="4005263"/>
                        <a:ext cx="4392612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/>
          <p:nvPr/>
        </p:nvGraphicFramePr>
        <p:xfrm>
          <a:off x="3492500" y="3429000"/>
          <a:ext cx="37353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1370330" imgH="203200" progId="Equation.3">
                  <p:embed/>
                </p:oleObj>
              </mc:Choice>
              <mc:Fallback>
                <p:oleObj name="" r:id="rId13" imgW="137033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92500" y="3429000"/>
                        <a:ext cx="373538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/>
          <p:nvPr/>
        </p:nvGraphicFramePr>
        <p:xfrm>
          <a:off x="1763713" y="5300663"/>
          <a:ext cx="46085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2057400" imgH="457200" progId="Equation.3">
                  <p:embed/>
                </p:oleObj>
              </mc:Choice>
              <mc:Fallback>
                <p:oleObj name="" r:id="rId15" imgW="20574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3713" y="5300663"/>
                        <a:ext cx="46085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5" name="Text Box 19"/>
          <p:cNvSpPr txBox="1"/>
          <p:nvPr/>
        </p:nvSpPr>
        <p:spPr>
          <a:xfrm>
            <a:off x="603250" y="19050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9230" name="Rectangle 20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5" grpId="0"/>
      <p:bldP spid="757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24" name="Object 4"/>
          <p:cNvGraphicFramePr/>
          <p:nvPr/>
        </p:nvGraphicFramePr>
        <p:xfrm>
          <a:off x="1763713" y="1371600"/>
          <a:ext cx="3944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48130" imgH="203200" progId="Equation.3">
                  <p:embed/>
                </p:oleObj>
              </mc:Choice>
              <mc:Fallback>
                <p:oleObj name="" r:id="rId1" imgW="154813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371600"/>
                        <a:ext cx="394493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/>
          <p:nvPr/>
        </p:nvGraphicFramePr>
        <p:xfrm>
          <a:off x="4535488" y="5229225"/>
          <a:ext cx="46085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057400" imgH="457200" progId="Equation.3">
                  <p:embed/>
                </p:oleObj>
              </mc:Choice>
              <mc:Fallback>
                <p:oleObj name="" r:id="rId3" imgW="20574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5488" y="5229225"/>
                        <a:ext cx="46085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/>
          <p:nvPr/>
        </p:nvGraphicFramePr>
        <p:xfrm>
          <a:off x="6948488" y="1390650"/>
          <a:ext cx="1325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20065" imgH="203200" progId="Equation.3">
                  <p:embed/>
                </p:oleObj>
              </mc:Choice>
              <mc:Fallback>
                <p:oleObj name="" r:id="rId5" imgW="52006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8488" y="1390650"/>
                        <a:ext cx="132556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/>
          <p:nvPr/>
        </p:nvGraphicFramePr>
        <p:xfrm>
          <a:off x="6877050" y="3101975"/>
          <a:ext cx="184943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825500" imgH="457200" progId="Equation.3">
                  <p:embed/>
                </p:oleObj>
              </mc:Choice>
              <mc:Fallback>
                <p:oleObj name="" r:id="rId7" imgW="8255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3101975"/>
                        <a:ext cx="1849438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Line 8"/>
          <p:cNvSpPr/>
          <p:nvPr/>
        </p:nvSpPr>
        <p:spPr>
          <a:xfrm>
            <a:off x="7524750" y="182403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29" name="Text Box 9"/>
          <p:cNvSpPr txBox="1"/>
          <p:nvPr/>
        </p:nvSpPr>
        <p:spPr>
          <a:xfrm>
            <a:off x="7543800" y="44958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30" name="Line 10"/>
          <p:cNvSpPr/>
          <p:nvPr/>
        </p:nvSpPr>
        <p:spPr>
          <a:xfrm>
            <a:off x="7596188" y="4318000"/>
            <a:ext cx="0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31" name="Line 11"/>
          <p:cNvSpPr/>
          <p:nvPr/>
        </p:nvSpPr>
        <p:spPr>
          <a:xfrm>
            <a:off x="6156325" y="1600200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32" name="Text Box 12"/>
          <p:cNvSpPr txBox="1"/>
          <p:nvPr/>
        </p:nvSpPr>
        <p:spPr>
          <a:xfrm>
            <a:off x="6227763" y="1143000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33" name="Text Box 13"/>
          <p:cNvSpPr txBox="1"/>
          <p:nvPr/>
        </p:nvSpPr>
        <p:spPr>
          <a:xfrm>
            <a:off x="7531100" y="2057400"/>
            <a:ext cx="10795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构造向量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34" name="Object 14"/>
          <p:cNvGraphicFramePr/>
          <p:nvPr/>
        </p:nvGraphicFramePr>
        <p:xfrm>
          <a:off x="900113" y="2152650"/>
          <a:ext cx="5238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055495" imgH="203200" progId="Equation.3">
                  <p:embed/>
                </p:oleObj>
              </mc:Choice>
              <mc:Fallback>
                <p:oleObj name="" r:id="rId9" imgW="205549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2152650"/>
                        <a:ext cx="52387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6" name="Object 16"/>
          <p:cNvGraphicFramePr/>
          <p:nvPr/>
        </p:nvGraphicFramePr>
        <p:xfrm>
          <a:off x="755650" y="3101975"/>
          <a:ext cx="12239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596900" imgH="457200" progId="Equation.3">
                  <p:embed/>
                </p:oleObj>
              </mc:Choice>
              <mc:Fallback>
                <p:oleObj name="" r:id="rId11" imgW="596900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3101975"/>
                        <a:ext cx="1223963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/>
          <p:nvPr/>
        </p:nvGraphicFramePr>
        <p:xfrm>
          <a:off x="1763713" y="3033713"/>
          <a:ext cx="44640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1955800" imgH="457200" progId="Equation.3">
                  <p:embed/>
                </p:oleObj>
              </mc:Choice>
              <mc:Fallback>
                <p:oleObj name="" r:id="rId13" imgW="19558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3713" y="3033713"/>
                        <a:ext cx="4464050" cy="115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/>
          <p:nvPr/>
        </p:nvGraphicFramePr>
        <p:xfrm>
          <a:off x="684213" y="4244975"/>
          <a:ext cx="49498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209800" imgH="457200" progId="Equation.3">
                  <p:embed/>
                </p:oleObj>
              </mc:Choice>
              <mc:Fallback>
                <p:oleObj name="" r:id="rId15" imgW="22098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213" y="4244975"/>
                        <a:ext cx="494982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/>
          <p:nvPr/>
        </p:nvGraphicFramePr>
        <p:xfrm>
          <a:off x="827088" y="5405438"/>
          <a:ext cx="34655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7" imgW="1370965" imgH="241300" progId="Equation.3">
                  <p:embed/>
                </p:oleObj>
              </mc:Choice>
              <mc:Fallback>
                <p:oleObj name="" r:id="rId17" imgW="13709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088" y="5405438"/>
                        <a:ext cx="3465512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/>
          <p:nvPr/>
        </p:nvGraphicFramePr>
        <p:xfrm>
          <a:off x="1930400" y="609600"/>
          <a:ext cx="3273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1294765" imgH="241300" progId="Equation.3">
                  <p:embed/>
                </p:oleObj>
              </mc:Choice>
              <mc:Fallback>
                <p:oleObj name="" r:id="rId19" imgW="1294765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30400" y="609600"/>
                        <a:ext cx="3273425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28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9" grpId="0"/>
      <p:bldP spid="133132" grpId="0"/>
      <p:bldP spid="1331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6194" name="Object 2"/>
          <p:cNvGraphicFramePr/>
          <p:nvPr/>
        </p:nvGraphicFramePr>
        <p:xfrm>
          <a:off x="1763713" y="1390650"/>
          <a:ext cx="3944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548130" imgH="203200" progId="Equation.3">
                  <p:embed/>
                </p:oleObj>
              </mc:Choice>
              <mc:Fallback>
                <p:oleObj name="" r:id="rId1" imgW="154813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390650"/>
                        <a:ext cx="394493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/>
          <p:nvPr/>
        </p:nvGraphicFramePr>
        <p:xfrm>
          <a:off x="4535488" y="5300663"/>
          <a:ext cx="46085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057400" imgH="457200" progId="Equation.3">
                  <p:embed/>
                </p:oleObj>
              </mc:Choice>
              <mc:Fallback>
                <p:oleObj name="" r:id="rId3" imgW="20574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5488" y="5300663"/>
                        <a:ext cx="46085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/>
          <p:nvPr/>
        </p:nvGraphicFramePr>
        <p:xfrm>
          <a:off x="6573838" y="3194050"/>
          <a:ext cx="18780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837565" imgH="482600" progId="Equation.3">
                  <p:embed/>
                </p:oleObj>
              </mc:Choice>
              <mc:Fallback>
                <p:oleObj name="" r:id="rId5" imgW="837565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3838" y="3194050"/>
                        <a:ext cx="1878012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/>
          <p:nvPr/>
        </p:nvGraphicFramePr>
        <p:xfrm>
          <a:off x="611188" y="2043113"/>
          <a:ext cx="5303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080260" imgH="215900" progId="Equation.3">
                  <p:embed/>
                </p:oleObj>
              </mc:Choice>
              <mc:Fallback>
                <p:oleObj name="" r:id="rId7" imgW="208026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2043113"/>
                        <a:ext cx="5303837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/>
          <p:nvPr/>
        </p:nvGraphicFramePr>
        <p:xfrm>
          <a:off x="611188" y="3048000"/>
          <a:ext cx="12239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596900" imgH="482600" progId="Equation.3">
                  <p:embed/>
                </p:oleObj>
              </mc:Choice>
              <mc:Fallback>
                <p:oleObj name="" r:id="rId9" imgW="596900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048000"/>
                        <a:ext cx="1223962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/>
          <p:nvPr/>
        </p:nvGraphicFramePr>
        <p:xfrm>
          <a:off x="611188" y="4264025"/>
          <a:ext cx="46085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2018665" imgH="482600" progId="Equation.3">
                  <p:embed/>
                </p:oleObj>
              </mc:Choice>
              <mc:Fallback>
                <p:oleObj name="" r:id="rId11" imgW="2018665" imgH="482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4264025"/>
                        <a:ext cx="4608512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/>
          <p:nvPr/>
        </p:nvGraphicFramePr>
        <p:xfrm>
          <a:off x="1547813" y="3041650"/>
          <a:ext cx="5006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2233930" imgH="482600" progId="Equation.3">
                  <p:embed/>
                </p:oleObj>
              </mc:Choice>
              <mc:Fallback>
                <p:oleObj name="" r:id="rId13" imgW="2233930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7813" y="3041650"/>
                        <a:ext cx="5006975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8" name="Line 16"/>
          <p:cNvSpPr/>
          <p:nvPr/>
        </p:nvSpPr>
        <p:spPr>
          <a:xfrm flipV="1">
            <a:off x="7308850" y="4392613"/>
            <a:ext cx="0" cy="865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6209" name="Text Box 17"/>
          <p:cNvSpPr txBox="1"/>
          <p:nvPr/>
        </p:nvSpPr>
        <p:spPr>
          <a:xfrm>
            <a:off x="6823075" y="4648200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6210" name="Line 18"/>
          <p:cNvSpPr/>
          <p:nvPr/>
        </p:nvSpPr>
        <p:spPr>
          <a:xfrm flipV="1">
            <a:off x="7235825" y="190023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6211" name="Text Box 19"/>
          <p:cNvSpPr txBox="1"/>
          <p:nvPr/>
        </p:nvSpPr>
        <p:spPr>
          <a:xfrm>
            <a:off x="6084888" y="11430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6213" name="Object 21"/>
          <p:cNvGraphicFramePr/>
          <p:nvPr/>
        </p:nvGraphicFramePr>
        <p:xfrm>
          <a:off x="827088" y="5476875"/>
          <a:ext cx="34655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1370965" imgH="241300" progId="Equation.3">
                  <p:embed/>
                </p:oleObj>
              </mc:Choice>
              <mc:Fallback>
                <p:oleObj name="" r:id="rId15" imgW="1370965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7088" y="5476875"/>
                        <a:ext cx="3465512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4" name="Object 22"/>
          <p:cNvGraphicFramePr/>
          <p:nvPr/>
        </p:nvGraphicFramePr>
        <p:xfrm>
          <a:off x="1930400" y="687388"/>
          <a:ext cx="3273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1294765" imgH="241300" progId="Equation.3">
                  <p:embed/>
                </p:oleObj>
              </mc:Choice>
              <mc:Fallback>
                <p:oleObj name="" r:id="rId17" imgW="1294765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30400" y="687388"/>
                        <a:ext cx="327342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5" name="Object 23"/>
          <p:cNvGraphicFramePr/>
          <p:nvPr/>
        </p:nvGraphicFramePr>
        <p:xfrm>
          <a:off x="6900863" y="1281113"/>
          <a:ext cx="1422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558165" imgH="215900" progId="Equation.3">
                  <p:embed/>
                </p:oleObj>
              </mc:Choice>
              <mc:Fallback>
                <p:oleObj name="" r:id="rId19" imgW="558165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00863" y="1281113"/>
                        <a:ext cx="1422400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6" name="Line 24"/>
          <p:cNvSpPr/>
          <p:nvPr/>
        </p:nvSpPr>
        <p:spPr>
          <a:xfrm flipH="1">
            <a:off x="6134100" y="1600200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1" name="Rectangle 27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/>
      <p:bldP spid="1362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11"/>
          <p:cNvGraphicFramePr/>
          <p:nvPr/>
        </p:nvGraphicFramePr>
        <p:xfrm>
          <a:off x="449263" y="692150"/>
          <a:ext cx="79914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805430" imgH="241300" progId="Equation.3">
                  <p:embed/>
                </p:oleObj>
              </mc:Choice>
              <mc:Fallback>
                <p:oleObj name="" r:id="rId1" imgW="280543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263" y="692150"/>
                        <a:ext cx="799147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21"/>
          <p:cNvSpPr/>
          <p:nvPr/>
        </p:nvSpPr>
        <p:spPr>
          <a:xfrm>
            <a:off x="684213" y="17430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2291" name="Object 22"/>
          <p:cNvGraphicFramePr/>
          <p:nvPr/>
        </p:nvGraphicFramePr>
        <p:xfrm>
          <a:off x="1331913" y="1700213"/>
          <a:ext cx="59769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246630" imgH="241300" progId="Equation.3">
                  <p:embed/>
                </p:oleObj>
              </mc:Choice>
              <mc:Fallback>
                <p:oleObj name="" r:id="rId3" imgW="224663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1700213"/>
                        <a:ext cx="5976937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4"/>
          <p:cNvGraphicFramePr/>
          <p:nvPr/>
        </p:nvGraphicFramePr>
        <p:xfrm>
          <a:off x="719138" y="2492375"/>
          <a:ext cx="2047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710565" imgH="215900" progId="Equation.3">
                  <p:embed/>
                </p:oleObj>
              </mc:Choice>
              <mc:Fallback>
                <p:oleObj name="" r:id="rId5" imgW="710565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8" y="2492375"/>
                        <a:ext cx="2047875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5"/>
          <p:cNvGraphicFramePr/>
          <p:nvPr/>
        </p:nvGraphicFramePr>
        <p:xfrm>
          <a:off x="755650" y="3284538"/>
          <a:ext cx="20145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736600" imgH="228600" progId="Equation.3">
                  <p:embed/>
                </p:oleObj>
              </mc:Choice>
              <mc:Fallback>
                <p:oleObj name="" r:id="rId7" imgW="736600" imgH="228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3284538"/>
                        <a:ext cx="2014538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6"/>
          <p:cNvGraphicFramePr/>
          <p:nvPr/>
        </p:nvGraphicFramePr>
        <p:xfrm>
          <a:off x="755650" y="4076700"/>
          <a:ext cx="2743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002665" imgH="405765" progId="Equation.3">
                  <p:embed/>
                </p:oleObj>
              </mc:Choice>
              <mc:Fallback>
                <p:oleObj name="" r:id="rId9" imgW="1002665" imgH="4057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4076700"/>
                        <a:ext cx="2743200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27"/>
          <p:cNvGraphicFramePr/>
          <p:nvPr/>
        </p:nvGraphicFramePr>
        <p:xfrm>
          <a:off x="720725" y="5300663"/>
          <a:ext cx="8423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3084830" imgH="241300" progId="Equation.3">
                  <p:embed/>
                </p:oleObj>
              </mc:Choice>
              <mc:Fallback>
                <p:oleObj name="" r:id="rId11" imgW="3084830" imgH="241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725" y="5300663"/>
                        <a:ext cx="842327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AutoShape 28"/>
          <p:cNvSpPr/>
          <p:nvPr/>
        </p:nvSpPr>
        <p:spPr>
          <a:xfrm>
            <a:off x="504825" y="2708275"/>
            <a:ext cx="223838" cy="3175000"/>
          </a:xfrm>
          <a:prstGeom prst="leftBrace">
            <a:avLst>
              <a:gd name="adj1" fmla="val 11813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8" name="Rectangle 30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4"/>
          <p:cNvGraphicFramePr/>
          <p:nvPr/>
        </p:nvGraphicFramePr>
        <p:xfrm>
          <a:off x="468313" y="1700213"/>
          <a:ext cx="812165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3632200" imgH="1168400" progId="Equation.3">
                  <p:embed/>
                </p:oleObj>
              </mc:Choice>
              <mc:Fallback>
                <p:oleObj name="" r:id="rId1" imgW="3632200" imgH="1168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700213"/>
                        <a:ext cx="8121650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6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/>
          <p:nvPr/>
        </p:nvGraphicFramePr>
        <p:xfrm>
          <a:off x="915988" y="549275"/>
          <a:ext cx="63769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882900" imgH="508000" progId="Equation.3">
                  <p:embed/>
                </p:oleObj>
              </mc:Choice>
              <mc:Fallback>
                <p:oleObj name="" r:id="rId1" imgW="2882900" imgH="508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988" y="549275"/>
                        <a:ext cx="6376987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3"/>
          <p:cNvSpPr/>
          <p:nvPr/>
        </p:nvSpPr>
        <p:spPr>
          <a:xfrm>
            <a:off x="6804025" y="836613"/>
            <a:ext cx="175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………(5.6)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4339" name="Object 10"/>
          <p:cNvGraphicFramePr/>
          <p:nvPr/>
        </p:nvGraphicFramePr>
        <p:xfrm>
          <a:off x="614363" y="3860800"/>
          <a:ext cx="78422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4660900" imgH="1168400" progId="Equation.3">
                  <p:embed/>
                </p:oleObj>
              </mc:Choice>
              <mc:Fallback>
                <p:oleObj name="" r:id="rId3" imgW="4660900" imgH="1168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3860800"/>
                        <a:ext cx="7842250" cy="230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11"/>
          <p:cNvSpPr/>
          <p:nvPr/>
        </p:nvSpPr>
        <p:spPr>
          <a:xfrm>
            <a:off x="3563938" y="2565400"/>
            <a:ext cx="576262" cy="863600"/>
          </a:xfrm>
          <a:prstGeom prst="upDownArrow">
            <a:avLst>
              <a:gd name="adj1" fmla="val 50000"/>
              <a:gd name="adj2" fmla="val 299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4" name="Text Box 12"/>
          <p:cNvSpPr txBox="1"/>
          <p:nvPr/>
        </p:nvSpPr>
        <p:spPr>
          <a:xfrm>
            <a:off x="4284663" y="2781300"/>
            <a:ext cx="20177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latin typeface="Times New Roman" panose="02020603050405020304" pitchFamily="18" charset="0"/>
                <a:ea typeface="方正舒体" pitchFamily="2" charset="-122"/>
              </a:rPr>
              <a:t>等价</a:t>
            </a:r>
            <a:endParaRPr lang="zh-CN" altLang="en-US" sz="2400" b="1" dirty="0">
              <a:latin typeface="Times New Roman" panose="02020603050405020304" pitchFamily="18" charset="0"/>
              <a:ea typeface="方正舒体" pitchFamily="2" charset="-122"/>
            </a:endParaRPr>
          </a:p>
        </p:txBody>
      </p:sp>
      <p:sp>
        <p:nvSpPr>
          <p:cNvPr id="14345" name="Rectangle 13"/>
          <p:cNvSpPr/>
          <p:nvPr/>
        </p:nvSpPr>
        <p:spPr>
          <a:xfrm>
            <a:off x="6804025" y="5949950"/>
            <a:ext cx="175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………(5.7)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4340" name="Object 14"/>
          <p:cNvGraphicFramePr/>
          <p:nvPr/>
        </p:nvGraphicFramePr>
        <p:xfrm>
          <a:off x="971550" y="2276475"/>
          <a:ext cx="696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317500" imgH="203200" progId="Equation.3">
                  <p:embed/>
                </p:oleObj>
              </mc:Choice>
              <mc:Fallback>
                <p:oleObj name="" r:id="rId5" imgW="317500" imgH="203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2276475"/>
                        <a:ext cx="6969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5"/>
          <p:cNvGraphicFramePr/>
          <p:nvPr/>
        </p:nvGraphicFramePr>
        <p:xfrm>
          <a:off x="6659563" y="1557338"/>
          <a:ext cx="14192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685800" imgH="914400" progId="Equation.3">
                  <p:embed/>
                </p:oleObj>
              </mc:Choice>
              <mc:Fallback>
                <p:oleObj name="" r:id="rId7" imgW="685800" imgH="914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9563" y="1557338"/>
                        <a:ext cx="1419225" cy="187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46" name="AutoShape 20"/>
          <p:cNvCxnSpPr/>
          <p:nvPr/>
        </p:nvCxnSpPr>
        <p:spPr>
          <a:xfrm rot="10800000" flipH="1" flipV="1">
            <a:off x="971550" y="1108075"/>
            <a:ext cx="1588" cy="1390650"/>
          </a:xfrm>
          <a:prstGeom prst="bent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triangle" w="med" len="med"/>
            <a:tailEnd type="triangle" w="med" len="med"/>
          </a:ln>
        </p:spPr>
      </p:cxnSp>
      <p:cxnSp>
        <p:nvCxnSpPr>
          <p:cNvPr id="14347" name="AutoShape 23"/>
          <p:cNvCxnSpPr/>
          <p:nvPr/>
        </p:nvCxnSpPr>
        <p:spPr>
          <a:xfrm flipH="1">
            <a:off x="635000" y="2493963"/>
            <a:ext cx="7443788" cy="2519362"/>
          </a:xfrm>
          <a:prstGeom prst="bentConnector5">
            <a:avLst>
              <a:gd name="adj1" fmla="val -3069"/>
              <a:gd name="adj2" fmla="val 45685"/>
              <a:gd name="adj3" fmla="val 103069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triangle" w="med" len="med"/>
            <a:tailEnd type="triangle" w="med" len="med"/>
          </a:ln>
        </p:spPr>
      </p:cxnSp>
      <p:cxnSp>
        <p:nvCxnSpPr>
          <p:cNvPr id="14348" name="AutoShape 24"/>
          <p:cNvCxnSpPr/>
          <p:nvPr/>
        </p:nvCxnSpPr>
        <p:spPr>
          <a:xfrm flipV="1">
            <a:off x="1668463" y="2493963"/>
            <a:ext cx="4991100" cy="47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14349" name="Rectangle 26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3" name="Rectangle 10"/>
          <p:cNvSpPr/>
          <p:nvPr/>
        </p:nvSpPr>
        <p:spPr>
          <a:xfrm>
            <a:off x="0" y="3187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4" name="Rectangle 13"/>
          <p:cNvSpPr/>
          <p:nvPr/>
        </p:nvSpPr>
        <p:spPr>
          <a:xfrm>
            <a:off x="0" y="3187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5" name="Text Box 21"/>
          <p:cNvSpPr txBox="1"/>
          <p:nvPr/>
        </p:nvSpPr>
        <p:spPr>
          <a:xfrm>
            <a:off x="755650" y="836613"/>
            <a:ext cx="920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5362" name="Object 22"/>
          <p:cNvGraphicFramePr/>
          <p:nvPr/>
        </p:nvGraphicFramePr>
        <p:xfrm>
          <a:off x="3708400" y="620713"/>
          <a:ext cx="33639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1319530" imgH="203200" progId="Equation.3">
                  <p:embed/>
                </p:oleObj>
              </mc:Choice>
              <mc:Fallback>
                <p:oleObj name="" r:id="rId1" imgW="1319530" imgH="203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0" y="620713"/>
                        <a:ext cx="336391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3"/>
          <p:cNvGraphicFramePr/>
          <p:nvPr/>
        </p:nvGraphicFramePr>
        <p:xfrm>
          <a:off x="5940425" y="2420938"/>
          <a:ext cx="19446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710565" imgH="215900" progId="Equation.3">
                  <p:embed/>
                </p:oleObj>
              </mc:Choice>
              <mc:Fallback>
                <p:oleObj name="" r:id="rId3" imgW="710565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2420938"/>
                        <a:ext cx="1944688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4"/>
          <p:cNvGraphicFramePr/>
          <p:nvPr/>
        </p:nvGraphicFramePr>
        <p:xfrm>
          <a:off x="2411413" y="3141663"/>
          <a:ext cx="14398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583565" imgH="215900" progId="Equation.3">
                  <p:embed/>
                </p:oleObj>
              </mc:Choice>
              <mc:Fallback>
                <p:oleObj name="" r:id="rId5" imgW="583565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3141663"/>
                        <a:ext cx="1439862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25"/>
          <p:cNvSpPr/>
          <p:nvPr/>
        </p:nvSpPr>
        <p:spPr>
          <a:xfrm>
            <a:off x="1835150" y="23495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令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5365" name="Object 26"/>
          <p:cNvGraphicFramePr/>
          <p:nvPr/>
        </p:nvGraphicFramePr>
        <p:xfrm>
          <a:off x="2484438" y="2420938"/>
          <a:ext cx="11509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469265" imgH="215900" progId="Equation.3">
                  <p:embed/>
                </p:oleObj>
              </mc:Choice>
              <mc:Fallback>
                <p:oleObj name="" r:id="rId7" imgW="469265" imgH="215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438" y="2420938"/>
                        <a:ext cx="1150937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7"/>
          <p:cNvGraphicFramePr/>
          <p:nvPr/>
        </p:nvGraphicFramePr>
        <p:xfrm>
          <a:off x="3924300" y="2420938"/>
          <a:ext cx="1368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520065" imgH="215900" progId="Equation.3">
                  <p:embed/>
                </p:oleObj>
              </mc:Choice>
              <mc:Fallback>
                <p:oleObj name="" r:id="rId9" imgW="520065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4300" y="2420938"/>
                        <a:ext cx="13684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8"/>
          <p:cNvGraphicFramePr/>
          <p:nvPr/>
        </p:nvGraphicFramePr>
        <p:xfrm>
          <a:off x="2427288" y="3860800"/>
          <a:ext cx="36417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1459865" imgH="482600" progId="Equation.3">
                  <p:embed/>
                </p:oleObj>
              </mc:Choice>
              <mc:Fallback>
                <p:oleObj name="" r:id="rId11" imgW="1459865" imgH="482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7288" y="3860800"/>
                        <a:ext cx="3641725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30"/>
          <p:cNvGraphicFramePr/>
          <p:nvPr/>
        </p:nvGraphicFramePr>
        <p:xfrm>
          <a:off x="1447800" y="5157788"/>
          <a:ext cx="40195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1739900" imgH="457200" progId="Equation.3">
                  <p:embed/>
                </p:oleObj>
              </mc:Choice>
              <mc:Fallback>
                <p:oleObj name="" r:id="rId13" imgW="1739900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7800" y="5157788"/>
                        <a:ext cx="401955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41"/>
          <p:cNvGraphicFramePr/>
          <p:nvPr/>
        </p:nvGraphicFramePr>
        <p:xfrm>
          <a:off x="3771900" y="1196975"/>
          <a:ext cx="22875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5" imgW="1129030" imgH="203200" progId="Equation.3">
                  <p:embed/>
                </p:oleObj>
              </mc:Choice>
              <mc:Fallback>
                <p:oleObj name="" r:id="rId15" imgW="1129030" imgH="20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1900" y="1196975"/>
                        <a:ext cx="228758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AutoShape 42"/>
          <p:cNvSpPr/>
          <p:nvPr/>
        </p:nvSpPr>
        <p:spPr>
          <a:xfrm>
            <a:off x="3636963" y="765175"/>
            <a:ext cx="71437" cy="792163"/>
          </a:xfrm>
          <a:prstGeom prst="leftBrace">
            <a:avLst>
              <a:gd name="adj1" fmla="val 9235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8" name="Text Box 43"/>
          <p:cNvSpPr txBox="1"/>
          <p:nvPr/>
        </p:nvSpPr>
        <p:spPr>
          <a:xfrm>
            <a:off x="1547813" y="8366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将初值问题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79" name="Text Box 44"/>
          <p:cNvSpPr txBox="1"/>
          <p:nvPr/>
        </p:nvSpPr>
        <p:spPr>
          <a:xfrm>
            <a:off x="1476375" y="1700213"/>
            <a:ext cx="68405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化为与之等价的一阶方程组的初值问题。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80" name="Text Box 45"/>
          <p:cNvSpPr txBox="1"/>
          <p:nvPr/>
        </p:nvSpPr>
        <p:spPr>
          <a:xfrm>
            <a:off x="762000" y="2349500"/>
            <a:ext cx="5762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5370" name="Object 46"/>
          <p:cNvGraphicFramePr/>
          <p:nvPr/>
        </p:nvGraphicFramePr>
        <p:xfrm>
          <a:off x="3851275" y="3068638"/>
          <a:ext cx="2911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7" imgW="1141730" imgH="203200" progId="Equation.3">
                  <p:embed/>
                </p:oleObj>
              </mc:Choice>
              <mc:Fallback>
                <p:oleObj name="" r:id="rId17" imgW="114173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1275" y="3068638"/>
                        <a:ext cx="29114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48"/>
          <p:cNvGraphicFramePr/>
          <p:nvPr/>
        </p:nvGraphicFramePr>
        <p:xfrm>
          <a:off x="6084888" y="5157788"/>
          <a:ext cx="1439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9" imgW="570865" imgH="215900" progId="Equation.3">
                  <p:embed/>
                </p:oleObj>
              </mc:Choice>
              <mc:Fallback>
                <p:oleObj name="" r:id="rId19" imgW="570865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84888" y="5157788"/>
                        <a:ext cx="1439862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49"/>
          <p:cNvGraphicFramePr/>
          <p:nvPr/>
        </p:nvGraphicFramePr>
        <p:xfrm>
          <a:off x="6084888" y="5691188"/>
          <a:ext cx="1439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570865" imgH="215900" progId="Equation.3">
                  <p:embed/>
                </p:oleObj>
              </mc:Choice>
              <mc:Fallback>
                <p:oleObj name="" r:id="rId21" imgW="570865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84888" y="5691188"/>
                        <a:ext cx="1439862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51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  <p:bldP spid="153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2" name="Text Box 4"/>
          <p:cNvSpPr txBox="1"/>
          <p:nvPr/>
        </p:nvSpPr>
        <p:spPr>
          <a:xfrm>
            <a:off x="755650" y="549275"/>
            <a:ext cx="1150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7223" name="Object 7"/>
          <p:cNvGraphicFramePr/>
          <p:nvPr/>
        </p:nvGraphicFramePr>
        <p:xfrm>
          <a:off x="5003800" y="2492375"/>
          <a:ext cx="1752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710565" imgH="215900" progId="Equation.3">
                  <p:embed/>
                </p:oleObj>
              </mc:Choice>
              <mc:Fallback>
                <p:oleObj name="" r:id="rId1" imgW="710565" imgH="215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2492375"/>
                        <a:ext cx="17526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/>
          <p:nvPr/>
        </p:nvGraphicFramePr>
        <p:xfrm>
          <a:off x="6846888" y="2493963"/>
          <a:ext cx="14684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558165" imgH="215900" progId="Equation.3">
                  <p:embed/>
                </p:oleObj>
              </mc:Choice>
              <mc:Fallback>
                <p:oleObj name="" r:id="rId3" imgW="558165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6888" y="2493963"/>
                        <a:ext cx="146843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/>
          <p:nvPr/>
        </p:nvGraphicFramePr>
        <p:xfrm>
          <a:off x="2555875" y="2420938"/>
          <a:ext cx="19954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799465" imgH="482600" progId="Equation.3">
                  <p:embed/>
                </p:oleObj>
              </mc:Choice>
              <mc:Fallback>
                <p:oleObj name="" r:id="rId5" imgW="799465" imgH="482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2420938"/>
                        <a:ext cx="1995488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2"/>
          <p:cNvGraphicFramePr/>
          <p:nvPr/>
        </p:nvGraphicFramePr>
        <p:xfrm>
          <a:off x="2268538" y="1196975"/>
          <a:ext cx="23177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002665" imgH="457200" progId="Equation.3">
                  <p:embed/>
                </p:oleObj>
              </mc:Choice>
              <mc:Fallback>
                <p:oleObj name="" r:id="rId7" imgW="1002665" imgH="457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1196975"/>
                        <a:ext cx="2317750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5"/>
          <p:cNvSpPr txBox="1"/>
          <p:nvPr/>
        </p:nvSpPr>
        <p:spPr>
          <a:xfrm>
            <a:off x="1547813" y="549275"/>
            <a:ext cx="5111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将下列方程组化为高阶方程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7233" name="Text Box 17"/>
          <p:cNvSpPr txBox="1"/>
          <p:nvPr/>
        </p:nvSpPr>
        <p:spPr>
          <a:xfrm>
            <a:off x="719138" y="2468563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7237" name="Object 21"/>
          <p:cNvGraphicFramePr/>
          <p:nvPr/>
        </p:nvGraphicFramePr>
        <p:xfrm>
          <a:off x="2411413" y="3689350"/>
          <a:ext cx="2346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951230" imgH="215900" progId="Equation.3">
                  <p:embed/>
                </p:oleObj>
              </mc:Choice>
              <mc:Fallback>
                <p:oleObj name="" r:id="rId9" imgW="951230" imgH="215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413" y="3689350"/>
                        <a:ext cx="234632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8" name="Object 22"/>
          <p:cNvGraphicFramePr/>
          <p:nvPr/>
        </p:nvGraphicFramePr>
        <p:xfrm>
          <a:off x="2224088" y="5013325"/>
          <a:ext cx="13620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546100" imgH="482600" progId="Equation.3">
                  <p:embed/>
                </p:oleObj>
              </mc:Choice>
              <mc:Fallback>
                <p:oleObj name="" r:id="rId11" imgW="546100" imgH="482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4088" y="5013325"/>
                        <a:ext cx="1362075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9" name="Text Box 23"/>
          <p:cNvSpPr txBox="1"/>
          <p:nvPr/>
        </p:nvSpPr>
        <p:spPr>
          <a:xfrm>
            <a:off x="755650" y="4349750"/>
            <a:ext cx="741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注意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：不是所有方程组都可化为高阶方程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6396" name="Rectangle 25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3" grpId="0"/>
      <p:bldP spid="1372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8"/>
          <p:cNvSpPr/>
          <p:nvPr/>
        </p:nvSpPr>
        <p:spPr>
          <a:xfrm>
            <a:off x="611188" y="928688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5.1.3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存在唯一性定理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7412" name="Rectangle 10"/>
          <p:cNvSpPr/>
          <p:nvPr/>
        </p:nvSpPr>
        <p:spPr>
          <a:xfrm>
            <a:off x="1403350" y="1916113"/>
            <a:ext cx="5473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初值问题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(Cauchy Problem)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7410" name="Object 11"/>
          <p:cNvGraphicFramePr/>
          <p:nvPr/>
        </p:nvGraphicFramePr>
        <p:xfrm>
          <a:off x="1403350" y="2924175"/>
          <a:ext cx="410527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510665" imgH="660400" progId="Equation.3">
                  <p:embed/>
                </p:oleObj>
              </mc:Choice>
              <mc:Fallback>
                <p:oleObj name="" r:id="rId1" imgW="1510665" imgH="660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924175"/>
                        <a:ext cx="4105275" cy="175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12"/>
          <p:cNvSpPr/>
          <p:nvPr/>
        </p:nvSpPr>
        <p:spPr>
          <a:xfrm>
            <a:off x="5867400" y="3789363"/>
            <a:ext cx="2438400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Arial" panose="020B0604020202020204" pitchFamily="34" charset="0"/>
              </a:rPr>
              <a:t>………….(5.5)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7414" name="Rectangle 37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468313" y="1196975"/>
            <a:ext cx="8675687" cy="39354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342900" indent="-342900" defTabSz="914400">
              <a:buFont typeface="Arial" panose="020B0604020202020204" pitchFamily="34" charset="0"/>
              <a:tabLst>
                <a:tab pos="228600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tabLst>
                <a:tab pos="228600" algn="l"/>
              </a:tabLst>
            </a:pPr>
            <a:r>
              <a:rPr lang="en-US" altLang="zh-CN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掌握高阶线性微分方程与线性微分方程组的关系。   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理解线性微分方程组解的存在唯一性定理。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掌握解的逐次逼近序列的构造方法。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tabLst>
                <a:tab pos="228600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611188" y="765175"/>
            <a:ext cx="45862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本节要求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中宋" pitchFamily="2" charset="-122"/>
              </a:rPr>
              <a:t>/Requirements/</a:t>
            </a:r>
            <a:endParaRPr lang="en-US" altLang="zh-CN" sz="32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2" name="Rectangle 4"/>
          <p:cNvSpPr/>
          <p:nvPr/>
        </p:nvSpPr>
        <p:spPr>
          <a:xfrm>
            <a:off x="611188" y="620713"/>
            <a:ext cx="1511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8434" name="Object 5"/>
          <p:cNvGraphicFramePr/>
          <p:nvPr/>
        </p:nvGraphicFramePr>
        <p:xfrm>
          <a:off x="2627313" y="620713"/>
          <a:ext cx="1728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735330" imgH="215900" progId="Equation.3">
                  <p:embed/>
                </p:oleObj>
              </mc:Choice>
              <mc:Fallback>
                <p:oleObj name="" r:id="rId1" imgW="73533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620713"/>
                        <a:ext cx="17287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6"/>
          <p:cNvSpPr/>
          <p:nvPr/>
        </p:nvSpPr>
        <p:spPr>
          <a:xfrm>
            <a:off x="5580063" y="549275"/>
            <a:ext cx="356393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维列向量，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8435" name="Object 7"/>
          <p:cNvGraphicFramePr/>
          <p:nvPr/>
        </p:nvGraphicFramePr>
        <p:xfrm>
          <a:off x="3059113" y="1268413"/>
          <a:ext cx="1511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570865" imgH="177800" progId="Equation.3">
                  <p:embed/>
                </p:oleObj>
              </mc:Choice>
              <mc:Fallback>
                <p:oleObj name="" r:id="rId3" imgW="570865" imgH="177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113" y="1268413"/>
                        <a:ext cx="15113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8"/>
          <p:cNvSpPr/>
          <p:nvPr/>
        </p:nvSpPr>
        <p:spPr>
          <a:xfrm>
            <a:off x="4787900" y="13414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上连续，则对于区间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8436" name="Object 9"/>
          <p:cNvGraphicFramePr/>
          <p:nvPr/>
        </p:nvGraphicFramePr>
        <p:xfrm>
          <a:off x="827088" y="2060575"/>
          <a:ext cx="14398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570865" imgH="177800" progId="Equation.3">
                  <p:embed/>
                </p:oleObj>
              </mc:Choice>
              <mc:Fallback>
                <p:oleObj name="" r:id="rId5" imgW="570865" imgH="177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060575"/>
                        <a:ext cx="143986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0"/>
          <p:cNvSpPr/>
          <p:nvPr/>
        </p:nvSpPr>
        <p:spPr>
          <a:xfrm>
            <a:off x="2411413" y="20605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上的任何数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8437" name="Object 11"/>
          <p:cNvGraphicFramePr/>
          <p:nvPr/>
        </p:nvGraphicFramePr>
        <p:xfrm>
          <a:off x="4500563" y="2060575"/>
          <a:ext cx="2936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6" imgW="139700" imgH="228600" progId="Equation.3">
                  <p:embed/>
                </p:oleObj>
              </mc:Choice>
              <mc:Fallback>
                <p:oleObj name="" r:id="rId6" imgW="139700" imgH="228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0563" y="2060575"/>
                        <a:ext cx="293687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2"/>
          <p:cNvSpPr/>
          <p:nvPr/>
        </p:nvSpPr>
        <p:spPr>
          <a:xfrm>
            <a:off x="4787900" y="2060575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及任一常数向量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447" name="Rectangle 14"/>
          <p:cNvSpPr/>
          <p:nvPr/>
        </p:nvSpPr>
        <p:spPr>
          <a:xfrm>
            <a:off x="3276600" y="3535363"/>
            <a:ext cx="3903663" cy="5222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方程组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(5.5)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存在唯一解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8438" name="Object 15"/>
          <p:cNvGraphicFramePr/>
          <p:nvPr/>
        </p:nvGraphicFramePr>
        <p:xfrm>
          <a:off x="684213" y="2708275"/>
          <a:ext cx="216058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8" imgW="1016000" imgH="939800" progId="Equation.3">
                  <p:embed/>
                </p:oleObj>
              </mc:Choice>
              <mc:Fallback>
                <p:oleObj name="" r:id="rId8" imgW="1016000" imgH="939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2708275"/>
                        <a:ext cx="2160587" cy="212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/>
          <p:cNvSpPr/>
          <p:nvPr/>
        </p:nvSpPr>
        <p:spPr>
          <a:xfrm>
            <a:off x="468313" y="49418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定义于整个区间</a:t>
            </a:r>
            <a:endParaRPr lang="zh-CN" altLang="en-US" sz="2800" b="1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18439" name="Object 17"/>
          <p:cNvGraphicFramePr/>
          <p:nvPr/>
        </p:nvGraphicFramePr>
        <p:xfrm>
          <a:off x="3276600" y="4941888"/>
          <a:ext cx="1584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0" imgW="570865" imgH="177800" progId="Equation.3">
                  <p:embed/>
                </p:oleObj>
              </mc:Choice>
              <mc:Fallback>
                <p:oleObj name="" r:id="rId10" imgW="570865" imgH="177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4941888"/>
                        <a:ext cx="15843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8"/>
          <p:cNvSpPr/>
          <p:nvPr/>
        </p:nvSpPr>
        <p:spPr>
          <a:xfrm>
            <a:off x="5076825" y="49418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上，且满足初始条件</a:t>
            </a:r>
            <a:endParaRPr lang="zh-CN" altLang="en-US" sz="2800" b="1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18440" name="Object 19"/>
          <p:cNvGraphicFramePr/>
          <p:nvPr/>
        </p:nvGraphicFramePr>
        <p:xfrm>
          <a:off x="539750" y="5518150"/>
          <a:ext cx="18732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584200" imgH="228600" progId="Equation.3">
                  <p:embed/>
                </p:oleObj>
              </mc:Choice>
              <mc:Fallback>
                <p:oleObj name="" r:id="rId11" imgW="5842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5518150"/>
                        <a:ext cx="187325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0"/>
          <p:cNvGraphicFramePr/>
          <p:nvPr/>
        </p:nvGraphicFramePr>
        <p:xfrm>
          <a:off x="7019925" y="3573463"/>
          <a:ext cx="7921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304800" imgH="203200" progId="Equation.3">
                  <p:embed/>
                </p:oleObj>
              </mc:Choice>
              <mc:Fallback>
                <p:oleObj name="" r:id="rId13" imgW="304800" imgH="203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9925" y="3573463"/>
                        <a:ext cx="792163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Rectangle 21"/>
          <p:cNvSpPr/>
          <p:nvPr/>
        </p:nvSpPr>
        <p:spPr>
          <a:xfrm>
            <a:off x="1847850" y="6096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如果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8451" name="Rectangle 22"/>
          <p:cNvSpPr/>
          <p:nvPr/>
        </p:nvSpPr>
        <p:spPr>
          <a:xfrm>
            <a:off x="4427538" y="5715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矩阵，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8452" name="Rectangle 23"/>
          <p:cNvSpPr/>
          <p:nvPr/>
        </p:nvSpPr>
        <p:spPr>
          <a:xfrm>
            <a:off x="684213" y="1341438"/>
            <a:ext cx="244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它们都在区间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8453" name="Rectangle 25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2" name="Rectangle 4"/>
          <p:cNvSpPr/>
          <p:nvPr/>
        </p:nvSpPr>
        <p:spPr>
          <a:xfrm>
            <a:off x="827088" y="7651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现取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458" name="Object 5"/>
          <p:cNvGraphicFramePr/>
          <p:nvPr/>
        </p:nvGraphicFramePr>
        <p:xfrm>
          <a:off x="1833563" y="765175"/>
          <a:ext cx="14414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596900" imgH="228600" progId="Equation.3">
                  <p:embed/>
                </p:oleObj>
              </mc:Choice>
              <mc:Fallback>
                <p:oleObj name="" r:id="rId1" imgW="596900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3563" y="765175"/>
                        <a:ext cx="14414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/>
          <p:nvPr/>
        </p:nvSpPr>
        <p:spPr>
          <a:xfrm>
            <a:off x="3270250" y="765175"/>
            <a:ext cx="5873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，构造皮卡逐步逼近向量函数序列：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459" name="Object 7"/>
          <p:cNvGraphicFramePr/>
          <p:nvPr/>
        </p:nvGraphicFramePr>
        <p:xfrm>
          <a:off x="1403350" y="1700213"/>
          <a:ext cx="684053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2451100" imgH="609600" progId="Equation.3">
                  <p:embed/>
                </p:oleObj>
              </mc:Choice>
              <mc:Fallback>
                <p:oleObj name="" r:id="rId3" imgW="2451100" imgH="609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700213"/>
                        <a:ext cx="6840538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/>
          <p:nvPr/>
        </p:nvSpPr>
        <p:spPr>
          <a:xfrm>
            <a:off x="900113" y="47974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向量函数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460" name="Object 9"/>
          <p:cNvGraphicFramePr/>
          <p:nvPr/>
        </p:nvGraphicFramePr>
        <p:xfrm>
          <a:off x="2555875" y="4724400"/>
          <a:ext cx="10080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355600" imgH="228600" progId="Equation.3">
                  <p:embed/>
                </p:oleObj>
              </mc:Choice>
              <mc:Fallback>
                <p:oleObj name="" r:id="rId5" imgW="3556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4724400"/>
                        <a:ext cx="1008063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0"/>
          <p:cNvSpPr/>
          <p:nvPr/>
        </p:nvSpPr>
        <p:spPr>
          <a:xfrm>
            <a:off x="3708400" y="4797425"/>
            <a:ext cx="46021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称为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(5.4)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的第 </a:t>
            </a:r>
            <a:r>
              <a:rPr lang="en-US" altLang="zh-CN" sz="2800" b="1" i="1" dirty="0">
                <a:latin typeface="华文中宋" pitchFamily="2" charset="-122"/>
                <a:ea typeface="华文中宋" pitchFamily="2" charset="-122"/>
              </a:rPr>
              <a:t>k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次近似解。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461" name="Object 12"/>
          <p:cNvGraphicFramePr/>
          <p:nvPr/>
        </p:nvGraphicFramePr>
        <p:xfrm>
          <a:off x="1547813" y="3789363"/>
          <a:ext cx="35274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230630" imgH="203200" progId="Equation.3">
                  <p:embed/>
                </p:oleObj>
              </mc:Choice>
              <mc:Fallback>
                <p:oleObj name="" r:id="rId7" imgW="1230630" imgH="203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3789363"/>
                        <a:ext cx="3527425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4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7" name="Text Box 4"/>
          <p:cNvSpPr txBox="1"/>
          <p:nvPr/>
        </p:nvSpPr>
        <p:spPr>
          <a:xfrm>
            <a:off x="1114425" y="623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4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488" name="Text Box 5"/>
          <p:cNvSpPr txBox="1"/>
          <p:nvPr/>
        </p:nvSpPr>
        <p:spPr>
          <a:xfrm>
            <a:off x="1906588" y="623888"/>
            <a:ext cx="35290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求方程组的初值问题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0482" name="Object 6"/>
          <p:cNvGraphicFramePr/>
          <p:nvPr/>
        </p:nvGraphicFramePr>
        <p:xfrm>
          <a:off x="1778000" y="1304925"/>
          <a:ext cx="6985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2463800" imgH="457200" progId="Equation.3">
                  <p:embed/>
                </p:oleObj>
              </mc:Choice>
              <mc:Fallback>
                <p:oleObj name="" r:id="rId1" imgW="2463800" imgH="457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8000" y="1304925"/>
                        <a:ext cx="698500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7"/>
          <p:cNvSpPr txBox="1"/>
          <p:nvPr/>
        </p:nvSpPr>
        <p:spPr>
          <a:xfrm>
            <a:off x="1825625" y="2420938"/>
            <a:ext cx="3889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的二次近似解。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83976" name="Object 8"/>
          <p:cNvGraphicFramePr/>
          <p:nvPr/>
        </p:nvGraphicFramePr>
        <p:xfrm>
          <a:off x="2590800" y="2852738"/>
          <a:ext cx="1878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723900" imgH="457200" progId="Equation.3">
                  <p:embed/>
                </p:oleObj>
              </mc:Choice>
              <mc:Fallback>
                <p:oleObj name="" r:id="rId3" imgW="723900" imgH="457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852738"/>
                        <a:ext cx="18780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/>
          <p:nvPr/>
        </p:nvGraphicFramePr>
        <p:xfrm>
          <a:off x="1466850" y="4021138"/>
          <a:ext cx="68389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2297430" imgH="482600" progId="Equation.3">
                  <p:embed/>
                </p:oleObj>
              </mc:Choice>
              <mc:Fallback>
                <p:oleObj name="" r:id="rId5" imgW="2297430" imgH="482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6850" y="4021138"/>
                        <a:ext cx="6838950" cy="116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/>
          <p:nvPr/>
        </p:nvGraphicFramePr>
        <p:xfrm>
          <a:off x="1979613" y="5349875"/>
          <a:ext cx="1655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596900" imgH="482600" progId="Equation.3">
                  <p:embed/>
                </p:oleObj>
              </mc:Choice>
              <mc:Fallback>
                <p:oleObj name="" r:id="rId7" imgW="596900" imgH="482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5349875"/>
                        <a:ext cx="1655762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/>
          <p:cNvGraphicFramePr/>
          <p:nvPr/>
        </p:nvGraphicFramePr>
        <p:xfrm>
          <a:off x="3563938" y="5384800"/>
          <a:ext cx="10810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381000" imgH="457200" progId="Equation.3">
                  <p:embed/>
                </p:oleObj>
              </mc:Choice>
              <mc:Fallback>
                <p:oleObj name="" r:id="rId9" imgW="381000" imgH="457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938" y="5384800"/>
                        <a:ext cx="1081087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7"/>
          <p:cNvSpPr txBox="1"/>
          <p:nvPr/>
        </p:nvSpPr>
        <p:spPr>
          <a:xfrm>
            <a:off x="1066800" y="30194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491" name="Text Box 18"/>
          <p:cNvSpPr txBox="1"/>
          <p:nvPr/>
        </p:nvSpPr>
        <p:spPr>
          <a:xfrm>
            <a:off x="1905000" y="30321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令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0492" name="Rectangle 19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0052" name="Object 4"/>
          <p:cNvGraphicFramePr/>
          <p:nvPr/>
        </p:nvGraphicFramePr>
        <p:xfrm>
          <a:off x="938213" y="1125538"/>
          <a:ext cx="69088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2310130" imgH="482600" progId="Equation.3">
                  <p:embed/>
                </p:oleObj>
              </mc:Choice>
              <mc:Fallback>
                <p:oleObj name="" r:id="rId1" imgW="2310130" imgH="482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213" y="1125538"/>
                        <a:ext cx="6908800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/>
          <p:nvPr/>
        </p:nvGraphicFramePr>
        <p:xfrm>
          <a:off x="1979613" y="2781300"/>
          <a:ext cx="22320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748665" imgH="482600" progId="Equation.3">
                  <p:embed/>
                </p:oleObj>
              </mc:Choice>
              <mc:Fallback>
                <p:oleObj name="" r:id="rId3" imgW="748665" imgH="482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2781300"/>
                        <a:ext cx="2232025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/>
          <p:nvPr/>
        </p:nvGraphicFramePr>
        <p:xfrm>
          <a:off x="1908175" y="4508500"/>
          <a:ext cx="21590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698500" imgH="482600" progId="Equation.3">
                  <p:embed/>
                </p:oleObj>
              </mc:Choice>
              <mc:Fallback>
                <p:oleObj name="" r:id="rId5" imgW="698500" imgH="482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4508500"/>
                        <a:ext cx="2159000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10"/>
          <p:cNvSpPr/>
          <p:nvPr/>
        </p:nvSpPr>
        <p:spPr>
          <a:xfrm>
            <a:off x="2700338" y="76200"/>
            <a:ext cx="6443662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6" name="Rectangle 4"/>
          <p:cNvSpPr/>
          <p:nvPr/>
        </p:nvSpPr>
        <p:spPr>
          <a:xfrm>
            <a:off x="611188" y="620713"/>
            <a:ext cx="4273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5.1.4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简单方程组的消元法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8245" name="Text Box 5"/>
          <p:cNvSpPr txBox="1"/>
          <p:nvPr/>
        </p:nvSpPr>
        <p:spPr>
          <a:xfrm>
            <a:off x="827088" y="1516063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求解方程组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8246" name="Object 6"/>
          <p:cNvGraphicFramePr/>
          <p:nvPr/>
        </p:nvGraphicFramePr>
        <p:xfrm>
          <a:off x="1908175" y="2205038"/>
          <a:ext cx="234473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2205038"/>
                        <a:ext cx="2344738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/>
          <p:nvPr/>
        </p:nvGraphicFramePr>
        <p:xfrm>
          <a:off x="3449638" y="1227138"/>
          <a:ext cx="24050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040765" imgH="457200" progId="Equation.3">
                  <p:embed/>
                </p:oleObj>
              </mc:Choice>
              <mc:Fallback>
                <p:oleObj name="" r:id="rId3" imgW="1040765" imgH="457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9638" y="1227138"/>
                        <a:ext cx="2405062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/>
          <p:nvPr/>
        </p:nvSpPr>
        <p:spPr>
          <a:xfrm>
            <a:off x="900113" y="2514600"/>
            <a:ext cx="935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8249" name="Text Box 9"/>
          <p:cNvSpPr txBox="1"/>
          <p:nvPr/>
        </p:nvSpPr>
        <p:spPr>
          <a:xfrm>
            <a:off x="1258888" y="3500438"/>
            <a:ext cx="66246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关键</a:t>
            </a: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：保留一个未知函数，消掉另一个未知函数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8250" name="Object 10"/>
          <p:cNvGraphicFramePr/>
          <p:nvPr/>
        </p:nvGraphicFramePr>
        <p:xfrm>
          <a:off x="1547813" y="4148138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951865" imgH="393700" progId="Equation.3">
                  <p:embed/>
                </p:oleObj>
              </mc:Choice>
              <mc:Fallback>
                <p:oleObj name="" r:id="rId5" imgW="951865" imgH="393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4148138"/>
                        <a:ext cx="2374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/>
          <p:nvPr/>
        </p:nvGraphicFramePr>
        <p:xfrm>
          <a:off x="4787900" y="4148138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951865" imgH="393700" progId="Equation.3">
                  <p:embed/>
                </p:oleObj>
              </mc:Choice>
              <mc:Fallback>
                <p:oleObj name="" r:id="rId7" imgW="951865" imgH="393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4148138"/>
                        <a:ext cx="2374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/>
          <p:nvPr/>
        </p:nvGraphicFramePr>
        <p:xfrm>
          <a:off x="1403350" y="5156200"/>
          <a:ext cx="449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1802765" imgH="393700" progId="Equation.3">
                  <p:embed/>
                </p:oleObj>
              </mc:Choice>
              <mc:Fallback>
                <p:oleObj name="" r:id="rId9" imgW="1802765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5156200"/>
                        <a:ext cx="4495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/>
          <p:nvPr/>
        </p:nvGraphicFramePr>
        <p:xfrm>
          <a:off x="6227763" y="5372100"/>
          <a:ext cx="2565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1027430" imgH="215900" progId="Equation.3">
                  <p:embed/>
                </p:oleObj>
              </mc:Choice>
              <mc:Fallback>
                <p:oleObj name="" r:id="rId11" imgW="1027430" imgH="215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27763" y="5372100"/>
                        <a:ext cx="25654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5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8" grpId="0"/>
      <p:bldP spid="1382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Object 4"/>
          <p:cNvGraphicFramePr/>
          <p:nvPr/>
        </p:nvGraphicFramePr>
        <p:xfrm>
          <a:off x="1763713" y="620713"/>
          <a:ext cx="2565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027430" imgH="215900" progId="Equation.3">
                  <p:embed/>
                </p:oleObj>
              </mc:Choice>
              <mc:Fallback>
                <p:oleObj name="" r:id="rId1" imgW="1027430" imgH="2159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620713"/>
                        <a:ext cx="25654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/>
          <p:nvPr/>
        </p:nvGraphicFramePr>
        <p:xfrm>
          <a:off x="1763713" y="1412875"/>
          <a:ext cx="2787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117600" imgH="228600" progId="Equation.3">
                  <p:embed/>
                </p:oleObj>
              </mc:Choice>
              <mc:Fallback>
                <p:oleObj name="" r:id="rId3" imgW="1117600" imgH="228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412875"/>
                        <a:ext cx="278765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/>
          <p:nvPr/>
        </p:nvGraphicFramePr>
        <p:xfrm>
          <a:off x="5654675" y="434975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951865" imgH="393700" progId="Equation.3">
                  <p:embed/>
                </p:oleObj>
              </mc:Choice>
              <mc:Fallback>
                <p:oleObj name="" r:id="rId5" imgW="951865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4675" y="434975"/>
                        <a:ext cx="2374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/>
          <p:nvPr/>
        </p:nvGraphicFramePr>
        <p:xfrm>
          <a:off x="1692275" y="2060575"/>
          <a:ext cx="58594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2348230" imgH="393700" progId="Equation.3">
                  <p:embed/>
                </p:oleObj>
              </mc:Choice>
              <mc:Fallback>
                <p:oleObj name="" r:id="rId7" imgW="2348230" imgH="393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2060575"/>
                        <a:ext cx="585946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/>
          <p:nvPr/>
        </p:nvGraphicFramePr>
        <p:xfrm>
          <a:off x="1692275" y="3068638"/>
          <a:ext cx="40846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1637665" imgH="393700" progId="Equation.3">
                  <p:embed/>
                </p:oleObj>
              </mc:Choice>
              <mc:Fallback>
                <p:oleObj name="" r:id="rId9" imgW="1637665" imgH="393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3068638"/>
                        <a:ext cx="408463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/>
          <p:nvPr/>
        </p:nvSpPr>
        <p:spPr>
          <a:xfrm>
            <a:off x="1258888" y="4292600"/>
            <a:ext cx="2233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方程组的解为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39274" name="Object 10"/>
          <p:cNvGraphicFramePr/>
          <p:nvPr/>
        </p:nvGraphicFramePr>
        <p:xfrm>
          <a:off x="2051050" y="4724400"/>
          <a:ext cx="40846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1637665" imgH="393700" progId="Equation.3">
                  <p:embed/>
                </p:oleObj>
              </mc:Choice>
              <mc:Fallback>
                <p:oleObj name="" r:id="rId11" imgW="1637665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050" y="4724400"/>
                        <a:ext cx="408463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/>
          <p:nvPr/>
        </p:nvGraphicFramePr>
        <p:xfrm>
          <a:off x="1979613" y="5661025"/>
          <a:ext cx="2787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2" imgW="1117600" imgH="228600" progId="Equation.3">
                  <p:embed/>
                </p:oleObj>
              </mc:Choice>
              <mc:Fallback>
                <p:oleObj name="" r:id="rId12" imgW="1117600" imgH="228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5661025"/>
                        <a:ext cx="278765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AutoShape 12"/>
          <p:cNvSpPr/>
          <p:nvPr/>
        </p:nvSpPr>
        <p:spPr>
          <a:xfrm>
            <a:off x="1835150" y="5156200"/>
            <a:ext cx="215900" cy="936625"/>
          </a:xfrm>
          <a:prstGeom prst="leftBrace">
            <a:avLst>
              <a:gd name="adj1" fmla="val 3613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63" name="Rectangle 14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  <p:bldP spid="1392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5" name="Text Box 3"/>
          <p:cNvSpPr txBox="1"/>
          <p:nvPr/>
        </p:nvSpPr>
        <p:spPr>
          <a:xfrm>
            <a:off x="827088" y="981075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求解方程组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24578" name="Object 4"/>
          <p:cNvGraphicFramePr/>
          <p:nvPr/>
        </p:nvGraphicFramePr>
        <p:xfrm>
          <a:off x="3924300" y="406400"/>
          <a:ext cx="18938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635000" imgH="862965" progId="Equation.3">
                  <p:embed/>
                </p:oleObj>
              </mc:Choice>
              <mc:Fallback>
                <p:oleObj name="" r:id="rId1" imgW="635000" imgH="86296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4300" y="406400"/>
                        <a:ext cx="1893888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Text Box 6"/>
          <p:cNvSpPr txBox="1"/>
          <p:nvPr/>
        </p:nvSpPr>
        <p:spPr>
          <a:xfrm>
            <a:off x="928688" y="2347913"/>
            <a:ext cx="9064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41319" name="Text Box 7"/>
          <p:cNvSpPr txBox="1"/>
          <p:nvPr/>
        </p:nvSpPr>
        <p:spPr>
          <a:xfrm>
            <a:off x="1692275" y="2349500"/>
            <a:ext cx="6624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保留一个未知函数 </a:t>
            </a:r>
            <a:r>
              <a:rPr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，消掉另一个未知函数 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y</a:t>
            </a:r>
            <a:endParaRPr lang="en-US" altLang="zh-CN" sz="2400" i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1324" name="Object 12"/>
          <p:cNvGraphicFramePr/>
          <p:nvPr/>
        </p:nvGraphicFramePr>
        <p:xfrm>
          <a:off x="2051050" y="2997200"/>
          <a:ext cx="16557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635000" imgH="419100" progId="Equation.3">
                  <p:embed/>
                </p:oleObj>
              </mc:Choice>
              <mc:Fallback>
                <p:oleObj name="" r:id="rId3" imgW="635000" imgH="419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997200"/>
                        <a:ext cx="1655763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/>
          <p:nvPr/>
        </p:nvGraphicFramePr>
        <p:xfrm>
          <a:off x="1979613" y="4149725"/>
          <a:ext cx="23764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914400" imgH="419100" progId="Equation.3">
                  <p:embed/>
                </p:oleObj>
              </mc:Choice>
              <mc:Fallback>
                <p:oleObj name="" r:id="rId5" imgW="914400" imgH="419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4149725"/>
                        <a:ext cx="237648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/>
          <p:nvPr/>
        </p:nvGraphicFramePr>
        <p:xfrm>
          <a:off x="2500313" y="5286375"/>
          <a:ext cx="12207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469900" imgH="393700" progId="Equation.3">
                  <p:embed/>
                </p:oleObj>
              </mc:Choice>
              <mc:Fallback>
                <p:oleObj name="" r:id="rId7" imgW="469900" imgH="393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0313" y="5286375"/>
                        <a:ext cx="12207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7" name="Object 15"/>
          <p:cNvGraphicFramePr/>
          <p:nvPr/>
        </p:nvGraphicFramePr>
        <p:xfrm>
          <a:off x="5643563" y="3000375"/>
          <a:ext cx="17160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660400" imgH="393700" progId="Equation.3">
                  <p:embed/>
                </p:oleObj>
              </mc:Choice>
              <mc:Fallback>
                <p:oleObj name="" r:id="rId9" imgW="660400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563" y="3000375"/>
                        <a:ext cx="17160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8" name="Object 16"/>
          <p:cNvGraphicFramePr/>
          <p:nvPr/>
        </p:nvGraphicFramePr>
        <p:xfrm>
          <a:off x="5716588" y="4081463"/>
          <a:ext cx="22113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850265" imgH="393700" progId="Equation.3">
                  <p:embed/>
                </p:oleObj>
              </mc:Choice>
              <mc:Fallback>
                <p:oleObj name="" r:id="rId11" imgW="850265" imgH="393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16588" y="4081463"/>
                        <a:ext cx="22113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/>
          <p:nvPr/>
        </p:nvGraphicFramePr>
        <p:xfrm>
          <a:off x="5716588" y="5232400"/>
          <a:ext cx="26082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1002665" imgH="393700" progId="Equation.3">
                  <p:embed/>
                </p:oleObj>
              </mc:Choice>
              <mc:Fallback>
                <p:oleObj name="" r:id="rId13" imgW="1002665" imgH="393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6588" y="5232400"/>
                        <a:ext cx="2608262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9"/>
          <p:cNvSpPr/>
          <p:nvPr/>
        </p:nvSpPr>
        <p:spPr>
          <a:xfrm>
            <a:off x="2627313" y="76200"/>
            <a:ext cx="65166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13" name="Text Box 6"/>
          <p:cNvSpPr txBox="1"/>
          <p:nvPr/>
        </p:nvSpPr>
        <p:spPr>
          <a:xfrm>
            <a:off x="1949450" y="5557838"/>
            <a:ext cx="500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令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/>
      <p:bldP spid="141319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Object 4"/>
          <p:cNvGraphicFramePr/>
          <p:nvPr/>
        </p:nvGraphicFramePr>
        <p:xfrm>
          <a:off x="1258888" y="476250"/>
          <a:ext cx="26082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1002665" imgH="393700" progId="Equation.3">
                  <p:embed/>
                </p:oleObj>
              </mc:Choice>
              <mc:Fallback>
                <p:oleObj name="" r:id="rId1" imgW="1002665" imgH="393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476250"/>
                        <a:ext cx="2608262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/>
          <p:nvPr/>
        </p:nvGraphicFramePr>
        <p:xfrm>
          <a:off x="900113" y="1557338"/>
          <a:ext cx="3333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1282065" imgH="393700" progId="Equation.3">
                  <p:embed/>
                </p:oleObj>
              </mc:Choice>
              <mc:Fallback>
                <p:oleObj name="" r:id="rId3" imgW="1282065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557338"/>
                        <a:ext cx="333375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/>
          <p:nvPr/>
        </p:nvGraphicFramePr>
        <p:xfrm>
          <a:off x="1403350" y="2852738"/>
          <a:ext cx="1981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761365" imgH="419100" progId="Equation.3">
                  <p:embed/>
                </p:oleObj>
              </mc:Choice>
              <mc:Fallback>
                <p:oleObj name="" r:id="rId5" imgW="761365" imgH="419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852738"/>
                        <a:ext cx="198120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/>
          <p:nvPr/>
        </p:nvGraphicFramePr>
        <p:xfrm>
          <a:off x="1547813" y="4076700"/>
          <a:ext cx="1254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81965" imgH="215900" progId="Equation.3">
                  <p:embed/>
                </p:oleObj>
              </mc:Choice>
              <mc:Fallback>
                <p:oleObj name="" r:id="rId7" imgW="481965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4076700"/>
                        <a:ext cx="12541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/>
          <p:nvPr/>
        </p:nvGraphicFramePr>
        <p:xfrm>
          <a:off x="1476375" y="4868863"/>
          <a:ext cx="14525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9" imgW="558800" imgH="393700" progId="Equation.3">
                  <p:embed/>
                </p:oleObj>
              </mc:Choice>
              <mc:Fallback>
                <p:oleObj name="" r:id="rId9" imgW="558800" imgH="3937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4868863"/>
                        <a:ext cx="1452563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/>
          <p:nvPr/>
        </p:nvGraphicFramePr>
        <p:xfrm>
          <a:off x="5502275" y="2427288"/>
          <a:ext cx="1452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558800" imgH="228600" progId="Equation.3">
                  <p:embed/>
                </p:oleObj>
              </mc:Choice>
              <mc:Fallback>
                <p:oleObj name="" r:id="rId11" imgW="558800" imgH="228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2275" y="2427288"/>
                        <a:ext cx="14525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/>
          <p:nvPr/>
        </p:nvGraphicFramePr>
        <p:xfrm>
          <a:off x="7143750" y="571500"/>
          <a:ext cx="13573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3" imgW="635000" imgH="862965" progId="Equation.3">
                  <p:embed/>
                </p:oleObj>
              </mc:Choice>
              <mc:Fallback>
                <p:oleObj name="" r:id="rId13" imgW="635000" imgH="86296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43750" y="571500"/>
                        <a:ext cx="1357313" cy="13922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9" name="Object 11"/>
          <p:cNvGraphicFramePr/>
          <p:nvPr/>
        </p:nvGraphicFramePr>
        <p:xfrm>
          <a:off x="5502275" y="3074988"/>
          <a:ext cx="1749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5" imgW="673100" imgH="228600" progId="Equation.3">
                  <p:embed/>
                </p:oleObj>
              </mc:Choice>
              <mc:Fallback>
                <p:oleObj name="" r:id="rId15" imgW="673100" imgH="228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2275" y="3074988"/>
                        <a:ext cx="17494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AutoShape 12"/>
          <p:cNvSpPr/>
          <p:nvPr/>
        </p:nvSpPr>
        <p:spPr>
          <a:xfrm>
            <a:off x="5286375" y="2571750"/>
            <a:ext cx="215900" cy="1008063"/>
          </a:xfrm>
          <a:prstGeom prst="leftBrace">
            <a:avLst>
              <a:gd name="adj1" fmla="val 388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0301" name="Text Box 13"/>
          <p:cNvSpPr txBox="1"/>
          <p:nvPr/>
        </p:nvSpPr>
        <p:spPr>
          <a:xfrm>
            <a:off x="4422775" y="3867150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另外，由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0302" name="Object 14"/>
          <p:cNvGraphicFramePr/>
          <p:nvPr/>
        </p:nvGraphicFramePr>
        <p:xfrm>
          <a:off x="6149975" y="3867150"/>
          <a:ext cx="957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367665" imgH="203200" progId="Equation.3">
                  <p:embed/>
                </p:oleObj>
              </mc:Choice>
              <mc:Fallback>
                <p:oleObj name="" r:id="rId17" imgW="367665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9975" y="3867150"/>
                        <a:ext cx="9572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3" name="Object 15"/>
          <p:cNvGraphicFramePr/>
          <p:nvPr/>
        </p:nvGraphicFramePr>
        <p:xfrm>
          <a:off x="7950200" y="3651250"/>
          <a:ext cx="890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9" imgW="342900" imgH="139700" progId="Equation.3">
                  <p:embed/>
                </p:oleObj>
              </mc:Choice>
              <mc:Fallback>
                <p:oleObj name="" r:id="rId19" imgW="342900" imgH="139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50200" y="3651250"/>
                        <a:ext cx="890588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4" name="Object 16"/>
          <p:cNvGraphicFramePr/>
          <p:nvPr/>
        </p:nvGraphicFramePr>
        <p:xfrm>
          <a:off x="7950200" y="4011613"/>
          <a:ext cx="923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1" imgW="355600" imgH="203200" progId="Equation.3">
                  <p:embed/>
                </p:oleObj>
              </mc:Choice>
              <mc:Fallback>
                <p:oleObj name="" r:id="rId21" imgW="355600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50200" y="4011613"/>
                        <a:ext cx="9239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5" name="AutoShape 17"/>
          <p:cNvSpPr/>
          <p:nvPr/>
        </p:nvSpPr>
        <p:spPr>
          <a:xfrm>
            <a:off x="7662863" y="3651250"/>
            <a:ext cx="215900" cy="792163"/>
          </a:xfrm>
          <a:prstGeom prst="leftBrace">
            <a:avLst>
              <a:gd name="adj1" fmla="val 3055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0306" name="Text Box 18"/>
          <p:cNvSpPr txBox="1"/>
          <p:nvPr/>
        </p:nvSpPr>
        <p:spPr>
          <a:xfrm>
            <a:off x="4422775" y="4514850"/>
            <a:ext cx="2233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方程组的解为</a:t>
            </a:r>
            <a:endParaRPr lang="zh-CN" altLang="en-US" sz="2400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40307" name="Object 19"/>
          <p:cNvGraphicFramePr/>
          <p:nvPr/>
        </p:nvGraphicFramePr>
        <p:xfrm>
          <a:off x="5141913" y="5235575"/>
          <a:ext cx="1452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3" imgW="558800" imgH="228600" progId="Equation.3">
                  <p:embed/>
                </p:oleObj>
              </mc:Choice>
              <mc:Fallback>
                <p:oleObj name="" r:id="rId23" imgW="558800" imgH="228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1913" y="5235575"/>
                        <a:ext cx="145256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8" name="Object 20"/>
          <p:cNvGraphicFramePr/>
          <p:nvPr/>
        </p:nvGraphicFramePr>
        <p:xfrm>
          <a:off x="5141913" y="5883275"/>
          <a:ext cx="1749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4" imgW="673100" imgH="228600" progId="Equation.3">
                  <p:embed/>
                </p:oleObj>
              </mc:Choice>
              <mc:Fallback>
                <p:oleObj name="" r:id="rId24" imgW="6731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1913" y="5883275"/>
                        <a:ext cx="17494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AutoShape 21"/>
          <p:cNvSpPr/>
          <p:nvPr/>
        </p:nvSpPr>
        <p:spPr>
          <a:xfrm>
            <a:off x="4926013" y="5380038"/>
            <a:ext cx="215900" cy="1008062"/>
          </a:xfrm>
          <a:prstGeom prst="leftBrace">
            <a:avLst>
              <a:gd name="adj1" fmla="val 388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20" name="Rectangle 23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0" grpId="0" animBg="1"/>
      <p:bldP spid="140301" grpId="0"/>
      <p:bldP spid="140305" grpId="0" animBg="1"/>
      <p:bldP spid="140306" grpId="0"/>
      <p:bldP spid="1403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/>
          <p:nvPr/>
        </p:nvSpPr>
        <p:spPr>
          <a:xfrm>
            <a:off x="1182688" y="1425575"/>
            <a:ext cx="46815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P.201  2 (1),  3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0723" name="Rectangle 11"/>
          <p:cNvSpPr/>
          <p:nvPr/>
        </p:nvSpPr>
        <p:spPr>
          <a:xfrm>
            <a:off x="2627313" y="76200"/>
            <a:ext cx="65166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Rectangle 5"/>
          <p:cNvSpPr/>
          <p:nvPr/>
        </p:nvSpPr>
        <p:spPr>
          <a:xfrm>
            <a:off x="611188" y="914400"/>
            <a:ext cx="746601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5.1.1 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记号与定义</a:t>
            </a:r>
            <a:r>
              <a:rPr lang="en-US" altLang="zh-CN" sz="2400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/Symbol and Definition/</a:t>
            </a:r>
            <a:endParaRPr lang="en-US" altLang="zh-CN" sz="2400" b="1" dirty="0">
              <a:solidFill>
                <a:srgbClr val="008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026" name="Object 6"/>
          <p:cNvGraphicFramePr/>
          <p:nvPr/>
        </p:nvGraphicFramePr>
        <p:xfrm>
          <a:off x="1331913" y="2201863"/>
          <a:ext cx="5400675" cy="29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435100" imgH="939800" progId="Equation.3">
                  <p:embed/>
                </p:oleObj>
              </mc:Choice>
              <mc:Fallback>
                <p:oleObj name="" r:id="rId1" imgW="1435100" imgH="939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2201863"/>
                        <a:ext cx="5400675" cy="290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0"/>
          <p:cNvSpPr/>
          <p:nvPr/>
        </p:nvSpPr>
        <p:spPr>
          <a:xfrm>
            <a:off x="755650" y="16002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一阶微分方程组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030" name="Text Box 11"/>
          <p:cNvSpPr txBox="1"/>
          <p:nvPr/>
        </p:nvSpPr>
        <p:spPr>
          <a:xfrm>
            <a:off x="609600" y="5486400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初值条件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027" name="Object 12"/>
          <p:cNvGraphicFramePr/>
          <p:nvPr/>
        </p:nvGraphicFramePr>
        <p:xfrm>
          <a:off x="2286000" y="5410200"/>
          <a:ext cx="63007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336800" imgH="228600" progId="Equation.3">
                  <p:embed/>
                </p:oleObj>
              </mc:Choice>
              <mc:Fallback>
                <p:oleObj name="" r:id="rId3" imgW="23368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5410200"/>
                        <a:ext cx="6300788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5"/>
          <p:cNvSpPr/>
          <p:nvPr/>
        </p:nvSpPr>
        <p:spPr>
          <a:xfrm>
            <a:off x="2411413" y="0"/>
            <a:ext cx="6808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4"/>
          <p:cNvGraphicFramePr/>
          <p:nvPr/>
        </p:nvGraphicFramePr>
        <p:xfrm>
          <a:off x="395288" y="1628775"/>
          <a:ext cx="727233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844800" imgH="939800" progId="Equation.3">
                  <p:embed/>
                </p:oleObj>
              </mc:Choice>
              <mc:Fallback>
                <p:oleObj name="" r:id="rId1" imgW="2844800" imgH="939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628775"/>
                        <a:ext cx="7272337" cy="252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5"/>
          <p:cNvSpPr/>
          <p:nvPr/>
        </p:nvSpPr>
        <p:spPr>
          <a:xfrm>
            <a:off x="539750" y="517525"/>
            <a:ext cx="44640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一阶线性微分方程组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3" name="Rectangle 6"/>
          <p:cNvSpPr/>
          <p:nvPr/>
        </p:nvSpPr>
        <p:spPr>
          <a:xfrm>
            <a:off x="7704138" y="2781300"/>
            <a:ext cx="1439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…(5.1)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051" name="Object 7"/>
          <p:cNvGraphicFramePr/>
          <p:nvPr/>
        </p:nvGraphicFramePr>
        <p:xfrm>
          <a:off x="668338" y="4868863"/>
          <a:ext cx="68214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754630" imgH="241300" progId="Equation.3">
                  <p:embed/>
                </p:oleObj>
              </mc:Choice>
              <mc:Fallback>
                <p:oleObj name="" r:id="rId3" imgW="275463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338" y="4868863"/>
                        <a:ext cx="6821487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9"/>
          <p:cNvSpPr/>
          <p:nvPr/>
        </p:nvSpPr>
        <p:spPr>
          <a:xfrm>
            <a:off x="2700338" y="230188"/>
            <a:ext cx="6443662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8" name="Object 6"/>
          <p:cNvGraphicFramePr/>
          <p:nvPr/>
        </p:nvGraphicFramePr>
        <p:xfrm>
          <a:off x="971550" y="549275"/>
          <a:ext cx="4970463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84400" imgH="939800" progId="Equation.3">
                  <p:embed/>
                </p:oleObj>
              </mc:Choice>
              <mc:Fallback>
                <p:oleObj name="" r:id="rId1" imgW="2184400" imgH="939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549275"/>
                        <a:ext cx="4970463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0"/>
          <p:cNvSpPr/>
          <p:nvPr/>
        </p:nvSpPr>
        <p:spPr>
          <a:xfrm>
            <a:off x="6372225" y="1484313"/>
            <a:ext cx="180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400" dirty="0">
                <a:latin typeface="Arial" panose="020B0604020202020204" pitchFamily="34" charset="0"/>
              </a:rPr>
              <a:t>……….(5.2)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3087" name="Object 15"/>
          <p:cNvGraphicFramePr/>
          <p:nvPr/>
        </p:nvGraphicFramePr>
        <p:xfrm>
          <a:off x="539750" y="2924175"/>
          <a:ext cx="246856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01065" imgH="939165" progId="Equation.3">
                  <p:embed/>
                </p:oleObj>
              </mc:Choice>
              <mc:Fallback>
                <p:oleObj name="" r:id="rId3" imgW="901065" imgH="9391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924175"/>
                        <a:ext cx="2468563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/>
          <p:nvPr/>
        </p:nvGraphicFramePr>
        <p:xfrm>
          <a:off x="3203575" y="2852738"/>
          <a:ext cx="1528763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58800" imgH="939800" progId="Equation.3">
                  <p:embed/>
                </p:oleObj>
              </mc:Choice>
              <mc:Fallback>
                <p:oleObj name="" r:id="rId5" imgW="558800" imgH="9398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2852738"/>
                        <a:ext cx="1528763" cy="210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/>
          <p:nvPr/>
        </p:nvSpPr>
        <p:spPr>
          <a:xfrm>
            <a:off x="7451725" y="3716338"/>
            <a:ext cx="1420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2400" dirty="0">
                <a:latin typeface="Arial" panose="020B0604020202020204" pitchFamily="34" charset="0"/>
              </a:rPr>
              <a:t>……(5.3)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3091" name="Object 19"/>
          <p:cNvGraphicFramePr/>
          <p:nvPr/>
        </p:nvGraphicFramePr>
        <p:xfrm>
          <a:off x="5003800" y="2924175"/>
          <a:ext cx="257175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939800" imgH="939800" progId="Equation.3">
                  <p:embed/>
                </p:oleObj>
              </mc:Choice>
              <mc:Fallback>
                <p:oleObj name="" r:id="rId7" imgW="939800" imgH="939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800" y="2924175"/>
                        <a:ext cx="2571750" cy="210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/>
          <p:nvPr/>
        </p:nvGraphicFramePr>
        <p:xfrm>
          <a:off x="1547813" y="5373688"/>
          <a:ext cx="41036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1434465" imgH="393700" progId="Equation.3">
                  <p:embed/>
                </p:oleObj>
              </mc:Choice>
              <mc:Fallback>
                <p:oleObj name="" r:id="rId9" imgW="14344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5373688"/>
                        <a:ext cx="410368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21"/>
          <p:cNvSpPr/>
          <p:nvPr/>
        </p:nvSpPr>
        <p:spPr>
          <a:xfrm>
            <a:off x="6300788" y="5516563"/>
            <a:ext cx="2114550" cy="53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400" dirty="0">
                <a:latin typeface="Arial" panose="020B0604020202020204" pitchFamily="34" charset="0"/>
              </a:rPr>
              <a:t>………….(5.4)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" name="Rectangle 24"/>
          <p:cNvSpPr/>
          <p:nvPr/>
        </p:nvSpPr>
        <p:spPr>
          <a:xfrm>
            <a:off x="2916238" y="223838"/>
            <a:ext cx="6303962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3090" grpId="0"/>
      <p:bldP spid="30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4" name="Rectangle 38"/>
          <p:cNvSpPr/>
          <p:nvPr/>
        </p:nvSpPr>
        <p:spPr>
          <a:xfrm>
            <a:off x="0" y="511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15" name="Rectangle 39"/>
          <p:cNvSpPr/>
          <p:nvPr/>
        </p:nvSpPr>
        <p:spPr>
          <a:xfrm>
            <a:off x="0" y="2006600"/>
            <a:ext cx="3746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en-US" altLang="zh-CN" sz="1000" dirty="0">
                <a:latin typeface="Times New Roman" panose="02020603050405020304" pitchFamily="18" charset="0"/>
              </a:rPr>
              <a:t>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aphicFrame>
        <p:nvGraphicFramePr>
          <p:cNvPr id="5168" name="Object 48"/>
          <p:cNvGraphicFramePr/>
          <p:nvPr/>
        </p:nvGraphicFramePr>
        <p:xfrm>
          <a:off x="1763713" y="2709863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70865" imgH="177800" progId="Equation.3">
                  <p:embed/>
                </p:oleObj>
              </mc:Choice>
              <mc:Fallback>
                <p:oleObj name="" r:id="rId1" imgW="570865" imgH="177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709863"/>
                        <a:ext cx="12954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0"/>
          <p:cNvGraphicFramePr/>
          <p:nvPr/>
        </p:nvGraphicFramePr>
        <p:xfrm>
          <a:off x="855663" y="476250"/>
          <a:ext cx="48831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146300" imgH="939800" progId="Equation.3">
                  <p:embed/>
                </p:oleObj>
              </mc:Choice>
              <mc:Fallback>
                <p:oleObj name="" r:id="rId3" imgW="2146300" imgH="939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663" y="476250"/>
                        <a:ext cx="4883150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1"/>
          <p:cNvGraphicFramePr/>
          <p:nvPr/>
        </p:nvGraphicFramePr>
        <p:xfrm>
          <a:off x="6488113" y="620713"/>
          <a:ext cx="208597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862965" imgH="939165" progId="Equation.3">
                  <p:embed/>
                </p:oleObj>
              </mc:Choice>
              <mc:Fallback>
                <p:oleObj name="" r:id="rId5" imgW="862965" imgH="9391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8113" y="620713"/>
                        <a:ext cx="2085975" cy="185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2" name="Text Box 52"/>
          <p:cNvSpPr txBox="1"/>
          <p:nvPr/>
        </p:nvSpPr>
        <p:spPr>
          <a:xfrm>
            <a:off x="3059113" y="2709863"/>
            <a:ext cx="42497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可定义矩阵与向量函数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173" name="Object 53"/>
          <p:cNvGraphicFramePr/>
          <p:nvPr/>
        </p:nvGraphicFramePr>
        <p:xfrm>
          <a:off x="971550" y="3357563"/>
          <a:ext cx="22812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002665" imgH="241300" progId="Equation.3">
                  <p:embed/>
                </p:oleObj>
              </mc:Choice>
              <mc:Fallback>
                <p:oleObj name="" r:id="rId7" imgW="1002665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3357563"/>
                        <a:ext cx="228123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4" name="Object 54"/>
          <p:cNvGraphicFramePr/>
          <p:nvPr/>
        </p:nvGraphicFramePr>
        <p:xfrm>
          <a:off x="3779838" y="3357563"/>
          <a:ext cx="42941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1777365" imgH="241300" progId="Equation.3">
                  <p:embed/>
                </p:oleObj>
              </mc:Choice>
              <mc:Fallback>
                <p:oleObj name="" r:id="rId9" imgW="1777365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838" y="3357563"/>
                        <a:ext cx="4294187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5" name="Rectangle 55"/>
          <p:cNvSpPr/>
          <p:nvPr/>
        </p:nvSpPr>
        <p:spPr>
          <a:xfrm>
            <a:off x="611188" y="27082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76" name="Rectangle 56"/>
          <p:cNvSpPr/>
          <p:nvPr/>
        </p:nvSpPr>
        <p:spPr>
          <a:xfrm>
            <a:off x="611188" y="4029075"/>
            <a:ext cx="10144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连续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177" name="Object 57"/>
          <p:cNvGraphicFramePr/>
          <p:nvPr/>
        </p:nvGraphicFramePr>
        <p:xfrm>
          <a:off x="1908175" y="4078288"/>
          <a:ext cx="7794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342900" imgH="241300" progId="Equation.3">
                  <p:embed/>
                </p:oleObj>
              </mc:Choice>
              <mc:Fallback>
                <p:oleObj name="" r:id="rId11" imgW="342900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8175" y="4078288"/>
                        <a:ext cx="7794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8" name="Object 58"/>
          <p:cNvGraphicFramePr/>
          <p:nvPr/>
        </p:nvGraphicFramePr>
        <p:xfrm>
          <a:off x="2843213" y="4078288"/>
          <a:ext cx="722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317500" imgH="228600" progId="Equation.3">
                  <p:embed/>
                </p:oleObj>
              </mc:Choice>
              <mc:Fallback>
                <p:oleObj name="" r:id="rId13" imgW="3175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3213" y="4078288"/>
                        <a:ext cx="7223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9" name="Object 59"/>
          <p:cNvGraphicFramePr/>
          <p:nvPr/>
        </p:nvGraphicFramePr>
        <p:xfrm>
          <a:off x="4860925" y="4078288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570865" imgH="177800" progId="Equation.3">
                  <p:embed/>
                </p:oleObj>
              </mc:Choice>
              <mc:Fallback>
                <p:oleObj name="" r:id="rId15" imgW="570865" imgH="177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925" y="4078288"/>
                        <a:ext cx="12954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0" name="Text Box 60"/>
          <p:cNvSpPr txBox="1"/>
          <p:nvPr/>
        </p:nvSpPr>
        <p:spPr>
          <a:xfrm>
            <a:off x="6227763" y="4078288"/>
            <a:ext cx="1873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连续。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81" name="Rectangle 61"/>
          <p:cNvSpPr/>
          <p:nvPr/>
        </p:nvSpPr>
        <p:spPr>
          <a:xfrm>
            <a:off x="3708400" y="40290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82" name="Rectangle 62"/>
          <p:cNvSpPr/>
          <p:nvPr/>
        </p:nvSpPr>
        <p:spPr>
          <a:xfrm>
            <a:off x="611188" y="4605338"/>
            <a:ext cx="1014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可微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183" name="Object 63"/>
          <p:cNvGraphicFramePr/>
          <p:nvPr/>
        </p:nvGraphicFramePr>
        <p:xfrm>
          <a:off x="1908175" y="4654550"/>
          <a:ext cx="7794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6" imgW="342900" imgH="241300" progId="Equation.3">
                  <p:embed/>
                </p:oleObj>
              </mc:Choice>
              <mc:Fallback>
                <p:oleObj name="" r:id="rId16" imgW="3429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8175" y="4654550"/>
                        <a:ext cx="7794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4" name="Object 64"/>
          <p:cNvGraphicFramePr/>
          <p:nvPr/>
        </p:nvGraphicFramePr>
        <p:xfrm>
          <a:off x="2843213" y="4654550"/>
          <a:ext cx="722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317500" imgH="228600" progId="Equation.3">
                  <p:embed/>
                </p:oleObj>
              </mc:Choice>
              <mc:Fallback>
                <p:oleObj name="" r:id="rId17" imgW="3175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3213" y="4654550"/>
                        <a:ext cx="7223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5" name="Object 65"/>
          <p:cNvGraphicFramePr/>
          <p:nvPr/>
        </p:nvGraphicFramePr>
        <p:xfrm>
          <a:off x="4860925" y="4654550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8" imgW="570865" imgH="177800" progId="Equation.3">
                  <p:embed/>
                </p:oleObj>
              </mc:Choice>
              <mc:Fallback>
                <p:oleObj name="" r:id="rId18" imgW="570865" imgH="177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925" y="4654550"/>
                        <a:ext cx="12954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6" name="Text Box 66"/>
          <p:cNvSpPr txBox="1"/>
          <p:nvPr/>
        </p:nvSpPr>
        <p:spPr>
          <a:xfrm>
            <a:off x="6227763" y="4654550"/>
            <a:ext cx="1728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可微。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87" name="Rectangle 67"/>
          <p:cNvSpPr/>
          <p:nvPr/>
        </p:nvSpPr>
        <p:spPr>
          <a:xfrm>
            <a:off x="3708400" y="46053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188" name="Object 68"/>
          <p:cNvGraphicFramePr/>
          <p:nvPr/>
        </p:nvGraphicFramePr>
        <p:xfrm>
          <a:off x="1835150" y="5300663"/>
          <a:ext cx="2368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9" imgW="1040765" imgH="241300" progId="Equation.3">
                  <p:embed/>
                </p:oleObj>
              </mc:Choice>
              <mc:Fallback>
                <p:oleObj name="" r:id="rId19" imgW="1040765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35150" y="5300663"/>
                        <a:ext cx="23685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9" name="Object 69"/>
          <p:cNvGraphicFramePr/>
          <p:nvPr/>
        </p:nvGraphicFramePr>
        <p:xfrm>
          <a:off x="4500563" y="5300663"/>
          <a:ext cx="43862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1815465" imgH="241300" progId="Equation.3">
                  <p:embed/>
                </p:oleObj>
              </mc:Choice>
              <mc:Fallback>
                <p:oleObj name="" r:id="rId21" imgW="1815465" imgH="241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0563" y="5300663"/>
                        <a:ext cx="438626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0" name="Rectangle 70"/>
          <p:cNvSpPr/>
          <p:nvPr/>
        </p:nvSpPr>
        <p:spPr>
          <a:xfrm>
            <a:off x="611188" y="5900738"/>
            <a:ext cx="1014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可积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191" name="Object 71"/>
          <p:cNvGraphicFramePr/>
          <p:nvPr/>
        </p:nvGraphicFramePr>
        <p:xfrm>
          <a:off x="1908175" y="5949950"/>
          <a:ext cx="7794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3" imgW="342900" imgH="241300" progId="Equation.3">
                  <p:embed/>
                </p:oleObj>
              </mc:Choice>
              <mc:Fallback>
                <p:oleObj name="" r:id="rId23" imgW="34290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8175" y="5949950"/>
                        <a:ext cx="7794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2" name="Object 72"/>
          <p:cNvGraphicFramePr/>
          <p:nvPr/>
        </p:nvGraphicFramePr>
        <p:xfrm>
          <a:off x="2843213" y="5949950"/>
          <a:ext cx="722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4" imgW="317500" imgH="228600" progId="Equation.3">
                  <p:embed/>
                </p:oleObj>
              </mc:Choice>
              <mc:Fallback>
                <p:oleObj name="" r:id="rId24" imgW="3175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3213" y="5949950"/>
                        <a:ext cx="7223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3" name="Object 73"/>
          <p:cNvGraphicFramePr/>
          <p:nvPr/>
        </p:nvGraphicFramePr>
        <p:xfrm>
          <a:off x="4860925" y="5949950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5" imgW="570865" imgH="177800" progId="Equation.3">
                  <p:embed/>
                </p:oleObj>
              </mc:Choice>
              <mc:Fallback>
                <p:oleObj name="" r:id="rId25" imgW="570865" imgH="177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925" y="5949950"/>
                        <a:ext cx="12954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4" name="Text Box 74"/>
          <p:cNvSpPr txBox="1"/>
          <p:nvPr/>
        </p:nvSpPr>
        <p:spPr>
          <a:xfrm>
            <a:off x="6227763" y="594995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可积。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95" name="Rectangle 75"/>
          <p:cNvSpPr/>
          <p:nvPr/>
        </p:nvSpPr>
        <p:spPr>
          <a:xfrm>
            <a:off x="3708400" y="59007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127" name="Rectangle 78"/>
          <p:cNvSpPr/>
          <p:nvPr/>
        </p:nvSpPr>
        <p:spPr>
          <a:xfrm>
            <a:off x="2700338" y="76200"/>
            <a:ext cx="6519862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" grpId="0"/>
      <p:bldP spid="5175" grpId="0"/>
      <p:bldP spid="5176" grpId="0"/>
      <p:bldP spid="5180" grpId="0"/>
      <p:bldP spid="5181" grpId="0"/>
      <p:bldP spid="5182" grpId="0"/>
      <p:bldP spid="5186" grpId="0"/>
      <p:bldP spid="5187" grpId="0"/>
      <p:bldP spid="5190" grpId="0"/>
      <p:bldP spid="5194" grpId="0"/>
      <p:bldP spid="5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4"/>
          <p:cNvGraphicFramePr/>
          <p:nvPr/>
        </p:nvGraphicFramePr>
        <p:xfrm>
          <a:off x="1116013" y="692150"/>
          <a:ext cx="32623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435100" imgH="279400" progId="Equation.3">
                  <p:embed/>
                </p:oleObj>
              </mc:Choice>
              <mc:Fallback>
                <p:oleObj name="" r:id="rId1" imgW="1435100" imgH="279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692150"/>
                        <a:ext cx="3262312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/>
          <p:nvPr/>
        </p:nvGraphicFramePr>
        <p:xfrm>
          <a:off x="1116013" y="1557338"/>
          <a:ext cx="69135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654300" imgH="279400" progId="Equation.3">
                  <p:embed/>
                </p:oleObj>
              </mc:Choice>
              <mc:Fallback>
                <p:oleObj name="" r:id="rId3" imgW="2654300" imgH="279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557338"/>
                        <a:ext cx="691356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/>
          <p:nvPr/>
        </p:nvGraphicFramePr>
        <p:xfrm>
          <a:off x="928688" y="2635250"/>
          <a:ext cx="60769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941195" imgH="203200" progId="Equation.3">
                  <p:embed/>
                </p:oleObj>
              </mc:Choice>
              <mc:Fallback>
                <p:oleObj name="" r:id="rId5" imgW="1941195" imgH="203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2635250"/>
                        <a:ext cx="607695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/>
          <p:nvPr/>
        </p:nvGraphicFramePr>
        <p:xfrm>
          <a:off x="1663700" y="3284538"/>
          <a:ext cx="50434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611630" imgH="203200" progId="Equation.3">
                  <p:embed/>
                </p:oleObj>
              </mc:Choice>
              <mc:Fallback>
                <p:oleObj name="" r:id="rId7" imgW="1611630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3700" y="3284538"/>
                        <a:ext cx="5043488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/>
          <p:nvPr/>
        </p:nvGraphicFramePr>
        <p:xfrm>
          <a:off x="900113" y="4076700"/>
          <a:ext cx="76660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449195" imgH="203200" progId="Equation.3">
                  <p:embed/>
                </p:oleObj>
              </mc:Choice>
              <mc:Fallback>
                <p:oleObj name="" r:id="rId9" imgW="2449195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4076700"/>
                        <a:ext cx="7666037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/>
          <p:nvPr/>
        </p:nvGraphicFramePr>
        <p:xfrm>
          <a:off x="900113" y="4940300"/>
          <a:ext cx="73882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2360295" imgH="203200" progId="Equation.3">
                  <p:embed/>
                </p:oleObj>
              </mc:Choice>
              <mc:Fallback>
                <p:oleObj name="" r:id="rId11" imgW="2360295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4940300"/>
                        <a:ext cx="7388225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12"/>
          <p:cNvSpPr/>
          <p:nvPr/>
        </p:nvSpPr>
        <p:spPr>
          <a:xfrm>
            <a:off x="2771775" y="76200"/>
            <a:ext cx="6372225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7" name="Rectangle 45"/>
          <p:cNvSpPr/>
          <p:nvPr/>
        </p:nvSpPr>
        <p:spPr>
          <a:xfrm>
            <a:off x="3492500" y="1412875"/>
            <a:ext cx="462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上的连续      维向量，方程组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46" name="Object 20"/>
          <p:cNvGraphicFramePr/>
          <p:nvPr/>
        </p:nvGraphicFramePr>
        <p:xfrm>
          <a:off x="4067175" y="620713"/>
          <a:ext cx="10080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570865" imgH="177800" progId="Equation.3">
                  <p:embed/>
                </p:oleObj>
              </mc:Choice>
              <mc:Fallback>
                <p:oleObj name="" r:id="rId1" imgW="570865" imgH="177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620713"/>
                        <a:ext cx="1008063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9"/>
          <p:cNvGraphicFramePr/>
          <p:nvPr/>
        </p:nvGraphicFramePr>
        <p:xfrm>
          <a:off x="6443663" y="692150"/>
          <a:ext cx="8651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30200" imgH="139700" progId="Equation.3">
                  <p:embed/>
                </p:oleObj>
              </mc:Choice>
              <mc:Fallback>
                <p:oleObj name="" r:id="rId3" imgW="330200" imgH="139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3663" y="692150"/>
                        <a:ext cx="865187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6"/>
          <p:cNvGraphicFramePr/>
          <p:nvPr/>
        </p:nvGraphicFramePr>
        <p:xfrm>
          <a:off x="2051050" y="3644900"/>
          <a:ext cx="34020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649730" imgH="203200" progId="Equation.3">
                  <p:embed/>
                </p:oleObj>
              </mc:Choice>
              <mc:Fallback>
                <p:oleObj name="" r:id="rId5" imgW="1649730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3644900"/>
                        <a:ext cx="340201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5"/>
          <p:cNvGraphicFramePr/>
          <p:nvPr/>
        </p:nvGraphicFramePr>
        <p:xfrm>
          <a:off x="2771775" y="4437063"/>
          <a:ext cx="15922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622300" imgH="203200" progId="Equation.3">
                  <p:embed/>
                </p:oleObj>
              </mc:Choice>
              <mc:Fallback>
                <p:oleObj name="" r:id="rId7" imgW="622300" imgH="20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4437063"/>
                        <a:ext cx="15922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27"/>
          <p:cNvSpPr/>
          <p:nvPr/>
        </p:nvSpPr>
        <p:spPr>
          <a:xfrm>
            <a:off x="4283075" y="4327525"/>
            <a:ext cx="2317750" cy="604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上连续且满足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6150" name="Object 14"/>
          <p:cNvGraphicFramePr/>
          <p:nvPr/>
        </p:nvGraphicFramePr>
        <p:xfrm>
          <a:off x="2411413" y="5157788"/>
          <a:ext cx="35671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383030" imgH="203200" progId="Equation.3">
                  <p:embed/>
                </p:oleObj>
              </mc:Choice>
              <mc:Fallback>
                <p:oleObj name="" r:id="rId9" imgW="138303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413" y="5157788"/>
                        <a:ext cx="356711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34"/>
          <p:cNvSpPr/>
          <p:nvPr/>
        </p:nvSpPr>
        <p:spPr>
          <a:xfrm>
            <a:off x="684213" y="620713"/>
            <a:ext cx="11160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160" name="Rectangle 35"/>
          <p:cNvSpPr/>
          <p:nvPr/>
        </p:nvSpPr>
        <p:spPr>
          <a:xfrm>
            <a:off x="1763713" y="620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51" name="Object 36"/>
          <p:cNvGraphicFramePr/>
          <p:nvPr/>
        </p:nvGraphicFramePr>
        <p:xfrm>
          <a:off x="2195513" y="669925"/>
          <a:ext cx="7223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317500" imgH="203200" progId="Equation.3">
                  <p:embed/>
                </p:oleObj>
              </mc:Choice>
              <mc:Fallback>
                <p:oleObj name="" r:id="rId11" imgW="3175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5513" y="669925"/>
                        <a:ext cx="722312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Rectangle 37"/>
          <p:cNvSpPr/>
          <p:nvPr/>
        </p:nvSpPr>
        <p:spPr>
          <a:xfrm>
            <a:off x="2916238" y="6207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62" name="Rectangle 38"/>
          <p:cNvSpPr/>
          <p:nvPr/>
        </p:nvSpPr>
        <p:spPr>
          <a:xfrm>
            <a:off x="4932363" y="5953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上的连续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63" name="Rectangle 40"/>
          <p:cNvSpPr/>
          <p:nvPr/>
        </p:nvSpPr>
        <p:spPr>
          <a:xfrm>
            <a:off x="7235825" y="6207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矩阵，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52" name="Object 41"/>
          <p:cNvGraphicFramePr/>
          <p:nvPr/>
        </p:nvGraphicFramePr>
        <p:xfrm>
          <a:off x="755650" y="1484313"/>
          <a:ext cx="722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317500" imgH="203200" progId="Equation.3">
                  <p:embed/>
                </p:oleObj>
              </mc:Choice>
              <mc:Fallback>
                <p:oleObj name="" r:id="rId13" imgW="317500" imgH="203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1484313"/>
                        <a:ext cx="722313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42"/>
          <p:cNvGraphicFramePr/>
          <p:nvPr/>
        </p:nvGraphicFramePr>
        <p:xfrm>
          <a:off x="2627313" y="1485900"/>
          <a:ext cx="10080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570865" imgH="177800" progId="Equation.3">
                  <p:embed/>
                </p:oleObj>
              </mc:Choice>
              <mc:Fallback>
                <p:oleObj name="" r:id="rId15" imgW="570865" imgH="177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1485900"/>
                        <a:ext cx="1008062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43"/>
          <p:cNvGraphicFramePr/>
          <p:nvPr/>
        </p:nvGraphicFramePr>
        <p:xfrm>
          <a:off x="5076825" y="1484313"/>
          <a:ext cx="387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6" imgW="127000" imgH="139700" progId="Equation.3">
                  <p:embed/>
                </p:oleObj>
              </mc:Choice>
              <mc:Fallback>
                <p:oleObj name="" r:id="rId16" imgW="127000" imgH="139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76825" y="1484313"/>
                        <a:ext cx="3873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44"/>
          <p:cNvSpPr/>
          <p:nvPr/>
        </p:nvSpPr>
        <p:spPr>
          <a:xfrm>
            <a:off x="1474788" y="143668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是区间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55" name="Object 47"/>
          <p:cNvGraphicFramePr/>
          <p:nvPr/>
        </p:nvGraphicFramePr>
        <p:xfrm>
          <a:off x="1763713" y="2276475"/>
          <a:ext cx="3960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8" imgW="1434465" imgH="393700" progId="Equation.3">
                  <p:embed/>
                </p:oleObj>
              </mc:Choice>
              <mc:Fallback>
                <p:oleObj name="" r:id="rId18" imgW="1434465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3960812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48"/>
          <p:cNvSpPr/>
          <p:nvPr/>
        </p:nvSpPr>
        <p:spPr>
          <a:xfrm>
            <a:off x="5940425" y="2276475"/>
            <a:ext cx="2438400" cy="604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Arial" panose="020B0604020202020204" pitchFamily="34" charset="0"/>
              </a:rPr>
              <a:t>………….(5.4)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6166" name="Rectangle 49"/>
          <p:cNvSpPr/>
          <p:nvPr/>
        </p:nvSpPr>
        <p:spPr>
          <a:xfrm>
            <a:off x="611188" y="35956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在某区间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67" name="Rectangle 50"/>
          <p:cNvSpPr/>
          <p:nvPr/>
        </p:nvSpPr>
        <p:spPr>
          <a:xfrm>
            <a:off x="5580063" y="35956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的解就是向量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6156" name="Object 51"/>
          <p:cNvGraphicFramePr/>
          <p:nvPr/>
        </p:nvGraphicFramePr>
        <p:xfrm>
          <a:off x="755650" y="4437063"/>
          <a:ext cx="792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0" imgW="292100" imgH="203200" progId="Equation.3">
                  <p:embed/>
                </p:oleObj>
              </mc:Choice>
              <mc:Fallback>
                <p:oleObj name="" r:id="rId20" imgW="2921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5650" y="4437063"/>
                        <a:ext cx="79216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Rectangle 52"/>
          <p:cNvSpPr/>
          <p:nvPr/>
        </p:nvSpPr>
        <p:spPr>
          <a:xfrm>
            <a:off x="1547813" y="43878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在区间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69" name="Rectangle 62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Rectangle 4"/>
          <p:cNvSpPr/>
          <p:nvPr/>
        </p:nvSpPr>
        <p:spPr>
          <a:xfrm>
            <a:off x="827088" y="10033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7175" name="Rectangle 5"/>
          <p:cNvSpPr/>
          <p:nvPr/>
        </p:nvSpPr>
        <p:spPr>
          <a:xfrm>
            <a:off x="1979613" y="1052513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初值问题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(Cauchy Problem)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7170" name="Object 6"/>
          <p:cNvGraphicFramePr/>
          <p:nvPr/>
        </p:nvGraphicFramePr>
        <p:xfrm>
          <a:off x="1258888" y="1773238"/>
          <a:ext cx="46085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1510665" imgH="660400" progId="Equation.3">
                  <p:embed/>
                </p:oleObj>
              </mc:Choice>
              <mc:Fallback>
                <p:oleObj name="" r:id="rId1" imgW="1510665" imgH="660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773238"/>
                        <a:ext cx="4608512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7"/>
          <p:cNvSpPr/>
          <p:nvPr/>
        </p:nvSpPr>
        <p:spPr>
          <a:xfrm>
            <a:off x="6372225" y="2636838"/>
            <a:ext cx="2438400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Arial" panose="020B0604020202020204" pitchFamily="34" charset="0"/>
              </a:rPr>
              <a:t>………….(5.5)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7177" name="Rectangle 8"/>
          <p:cNvSpPr/>
          <p:nvPr/>
        </p:nvSpPr>
        <p:spPr>
          <a:xfrm>
            <a:off x="755650" y="4221163"/>
            <a:ext cx="4422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的解就是方程组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itchFamily="2" charset="-122"/>
              </a:rPr>
              <a:t>(5.4)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在包含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7171" name="Object 9"/>
          <p:cNvGraphicFramePr/>
          <p:nvPr/>
        </p:nvGraphicFramePr>
        <p:xfrm>
          <a:off x="5148263" y="4221163"/>
          <a:ext cx="29527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155700" imgH="228600" progId="Equation.3">
                  <p:embed/>
                </p:oleObj>
              </mc:Choice>
              <mc:Fallback>
                <p:oleObj name="" r:id="rId3" imgW="1155700" imgH="228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4221163"/>
                        <a:ext cx="295275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/>
          <p:nvPr/>
        </p:nvSpPr>
        <p:spPr>
          <a:xfrm>
            <a:off x="3059113" y="51577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Font typeface="Arial" panose="020B0604020202020204" pitchFamily="34" charset="0"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使得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7172" name="Object 11"/>
          <p:cNvGraphicFramePr/>
          <p:nvPr/>
        </p:nvGraphicFramePr>
        <p:xfrm>
          <a:off x="4067175" y="5084763"/>
          <a:ext cx="15113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571500" imgH="228600" progId="Equation.3">
                  <p:embed/>
                </p:oleObj>
              </mc:Choice>
              <mc:Fallback>
                <p:oleObj name="" r:id="rId5" imgW="5715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5084763"/>
                        <a:ext cx="15113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2"/>
          <p:cNvGraphicFramePr/>
          <p:nvPr/>
        </p:nvGraphicFramePr>
        <p:xfrm>
          <a:off x="755650" y="5084763"/>
          <a:ext cx="21066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773430" imgH="215900" progId="Equation.3">
                  <p:embed/>
                </p:oleObj>
              </mc:Choice>
              <mc:Fallback>
                <p:oleObj name="" r:id="rId7" imgW="77343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5084763"/>
                        <a:ext cx="2106613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4"/>
          <p:cNvSpPr/>
          <p:nvPr/>
        </p:nvSpPr>
        <p:spPr>
          <a:xfrm>
            <a:off x="2843213" y="76200"/>
            <a:ext cx="6300787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5.1 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xistence &amp; Uniqueness Theorems</a:t>
            </a:r>
            <a:r>
              <a:rPr lang="en-US" altLang="zh-CN" b="1" dirty="0">
                <a:solidFill>
                  <a:srgbClr val="008000"/>
                </a:solidFill>
                <a:latin typeface="华文中宋" pitchFamily="2" charset="-122"/>
                <a:ea typeface="华文中宋" pitchFamily="2" charset="-122"/>
              </a:rPr>
              <a:t> of </a:t>
            </a: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Linear ODEs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2253</Words>
  <Application>WPS 演示</Application>
  <PresentationFormat>全屏显示(4:3)</PresentationFormat>
  <Paragraphs>263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164</vt:i4>
      </vt:variant>
      <vt:variant>
        <vt:lpstr>幻灯片标题</vt:lpstr>
      </vt:variant>
      <vt:variant>
        <vt:i4>28</vt:i4>
      </vt:variant>
    </vt:vector>
  </HeadingPairs>
  <TitlesOfParts>
    <vt:vector size="206" baseType="lpstr">
      <vt:lpstr>Arial</vt:lpstr>
      <vt:lpstr>宋体</vt:lpstr>
      <vt:lpstr>Wingdings</vt:lpstr>
      <vt:lpstr>Garamond</vt:lpstr>
      <vt:lpstr>★日文毛笔</vt:lpstr>
      <vt:lpstr>Calibri</vt:lpstr>
      <vt:lpstr>华文中宋</vt:lpstr>
      <vt:lpstr>Times New Roman</vt:lpstr>
      <vt:lpstr>楷体_GB2312</vt:lpstr>
      <vt:lpstr>新宋体</vt:lpstr>
      <vt:lpstr>方正舒体</vt:lpstr>
      <vt:lpstr>微软雅黑</vt:lpstr>
      <vt:lpstr>Arial Unicode MS</vt:lpstr>
      <vt:lpstr>Edge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txh</dc:creator>
  <cp:lastModifiedBy>liusj</cp:lastModifiedBy>
  <cp:revision>131</cp:revision>
  <dcterms:created xsi:type="dcterms:W3CDTF">2003-09-16T01:51:19Z</dcterms:created>
  <dcterms:modified xsi:type="dcterms:W3CDTF">2020-12-01T10:13:45Z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