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01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0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04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00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40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79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41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06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6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495C-4BE2-4A0E-BFBE-8A18EF534143}" type="datetimeFigureOut">
              <a:rPr kumimoji="1" lang="ja-JP" altLang="en-US" smtClean="0"/>
              <a:t>2023/5/24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969EB-0B2E-40B9-8117-2CA8CBC871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94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260600" y="609600"/>
            <a:ext cx="8991512" cy="5436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09" y="995125"/>
            <a:ext cx="8473903" cy="4941728"/>
          </a:xfrm>
          <a:prstGeom prst="rect">
            <a:avLst/>
          </a:prstGeom>
        </p:spPr>
      </p:pic>
      <p:grpSp>
        <p:nvGrpSpPr>
          <p:cNvPr id="22" name="グループ化 21"/>
          <p:cNvGrpSpPr/>
          <p:nvPr/>
        </p:nvGrpSpPr>
        <p:grpSpPr>
          <a:xfrm>
            <a:off x="2487759" y="892208"/>
            <a:ext cx="8573853" cy="5158945"/>
            <a:chOff x="311182" y="0"/>
            <a:chExt cx="8473903" cy="6858001"/>
          </a:xfrm>
        </p:grpSpPr>
        <p:sp>
          <p:nvSpPr>
            <p:cNvPr id="3" name="正方形/長方形 2"/>
            <p:cNvSpPr/>
            <p:nvPr/>
          </p:nvSpPr>
          <p:spPr>
            <a:xfrm>
              <a:off x="311182" y="0"/>
              <a:ext cx="8473903" cy="6857999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/>
          </p:nvGrpSpPr>
          <p:grpSpPr>
            <a:xfrm>
              <a:off x="311182" y="0"/>
              <a:ext cx="8473903" cy="6858000"/>
              <a:chOff x="1859047" y="0"/>
              <a:chExt cx="8473903" cy="6858000"/>
            </a:xfrm>
          </p:grpSpPr>
          <p:cxnSp>
            <p:nvCxnSpPr>
              <p:cNvPr id="5" name="直線コネクタ 4"/>
              <p:cNvCxnSpPr/>
              <p:nvPr/>
            </p:nvCxnSpPr>
            <p:spPr>
              <a:xfrm>
                <a:off x="1859047" y="0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/>
              <p:cNvCxnSpPr/>
              <p:nvPr/>
            </p:nvCxnSpPr>
            <p:spPr>
              <a:xfrm>
                <a:off x="3271364" y="0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/>
              <p:cNvCxnSpPr/>
              <p:nvPr/>
            </p:nvCxnSpPr>
            <p:spPr>
              <a:xfrm>
                <a:off x="4683681" y="0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/>
              <p:cNvCxnSpPr/>
              <p:nvPr/>
            </p:nvCxnSpPr>
            <p:spPr>
              <a:xfrm>
                <a:off x="6095998" y="0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/>
              <p:cNvCxnSpPr/>
              <p:nvPr/>
            </p:nvCxnSpPr>
            <p:spPr>
              <a:xfrm>
                <a:off x="7508315" y="0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>
                <a:off x="8920632" y="0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/>
              <p:nvPr/>
            </p:nvCxnSpPr>
            <p:spPr>
              <a:xfrm>
                <a:off x="10332950" y="0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グループ化 13"/>
            <p:cNvGrpSpPr/>
            <p:nvPr/>
          </p:nvGrpSpPr>
          <p:grpSpPr>
            <a:xfrm rot="5400000">
              <a:off x="1119134" y="-807951"/>
              <a:ext cx="6858000" cy="8473903"/>
              <a:chOff x="1859047" y="0"/>
              <a:chExt cx="8473903" cy="6858000"/>
            </a:xfrm>
          </p:grpSpPr>
          <p:cxnSp>
            <p:nvCxnSpPr>
              <p:cNvPr id="15" name="直線コネクタ 14"/>
              <p:cNvCxnSpPr/>
              <p:nvPr/>
            </p:nvCxnSpPr>
            <p:spPr>
              <a:xfrm>
                <a:off x="1859047" y="0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/>
              <p:cNvCxnSpPr/>
              <p:nvPr/>
            </p:nvCxnSpPr>
            <p:spPr>
              <a:xfrm>
                <a:off x="3271364" y="0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/>
              <p:cNvCxnSpPr/>
              <p:nvPr/>
            </p:nvCxnSpPr>
            <p:spPr>
              <a:xfrm>
                <a:off x="4683681" y="0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>
                <a:off x="6095998" y="0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/>
              <p:cNvCxnSpPr/>
              <p:nvPr/>
            </p:nvCxnSpPr>
            <p:spPr>
              <a:xfrm>
                <a:off x="7508315" y="0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/>
              <p:cNvCxnSpPr/>
              <p:nvPr/>
            </p:nvCxnSpPr>
            <p:spPr>
              <a:xfrm>
                <a:off x="8920632" y="0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/>
              <p:nvPr/>
            </p:nvCxnSpPr>
            <p:spPr>
              <a:xfrm>
                <a:off x="10332950" y="0"/>
                <a:ext cx="0" cy="685800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グループ化 28"/>
          <p:cNvGrpSpPr/>
          <p:nvPr/>
        </p:nvGrpSpPr>
        <p:grpSpPr>
          <a:xfrm>
            <a:off x="2487758" y="525750"/>
            <a:ext cx="8573854" cy="369332"/>
            <a:chOff x="-394978" y="-474600"/>
            <a:chExt cx="8473904" cy="490968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-394978" y="-474600"/>
              <a:ext cx="1412317" cy="49096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A</a:t>
              </a: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017339" y="-474600"/>
              <a:ext cx="1412317" cy="49096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dirty="0" smtClean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B</a:t>
              </a:r>
              <a:endParaRPr kumimoji="1"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429656" y="-474600"/>
              <a:ext cx="1412317" cy="49096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C</a:t>
              </a: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841973" y="-474600"/>
              <a:ext cx="1412317" cy="49096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dirty="0" smtClean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D</a:t>
              </a: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5254290" y="-474600"/>
              <a:ext cx="1412317" cy="49096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E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6666609" y="-474600"/>
              <a:ext cx="1412317" cy="49096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F</a:t>
              </a: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108200" y="894567"/>
            <a:ext cx="375174" cy="5161332"/>
            <a:chOff x="-765780" y="-41276"/>
            <a:chExt cx="370800" cy="6861175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-765780" y="-41276"/>
              <a:ext cx="370800" cy="11493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1</a:t>
              </a:r>
              <a:endParaRPr kumimoji="1"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-765780" y="1101089"/>
              <a:ext cx="370800" cy="11493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2</a:t>
              </a:r>
              <a:endParaRPr kumimoji="1"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-765780" y="2243454"/>
              <a:ext cx="370800" cy="11493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3</a:t>
              </a:r>
              <a:endParaRPr kumimoji="1"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-765780" y="3385819"/>
              <a:ext cx="370800" cy="11493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4</a:t>
              </a:r>
              <a:endParaRPr kumimoji="1"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-765780" y="4528184"/>
              <a:ext cx="370800" cy="11493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5</a:t>
              </a:r>
              <a:endParaRPr kumimoji="1"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-765780" y="5670549"/>
              <a:ext cx="370800" cy="11493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dirty="0">
                  <a:latin typeface="BIZ UDゴシック" panose="020B0400000000000000" pitchFamily="49" charset="-128"/>
                  <a:ea typeface="BIZ UDゴシック" panose="020B0400000000000000" pitchFamily="49" charset="-128"/>
                </a:rPr>
                <a:t>6</a:t>
              </a:r>
              <a:endParaRPr kumimoji="1" lang="en-US" altLang="ja-JP" dirty="0" smtClean="0">
                <a:latin typeface="BIZ UDゴシック" panose="020B0400000000000000" pitchFamily="49" charset="-128"/>
                <a:ea typeface="BIZ UDゴシック" panose="020B0400000000000000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08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BIZ UDゴシック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早川 剛</dc:creator>
  <cp:lastModifiedBy>早川 剛</cp:lastModifiedBy>
  <cp:revision>20</cp:revision>
  <dcterms:created xsi:type="dcterms:W3CDTF">2023-05-22T21:23:30Z</dcterms:created>
  <dcterms:modified xsi:type="dcterms:W3CDTF">2023-05-24T11:15:49Z</dcterms:modified>
</cp:coreProperties>
</file>