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3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95C-4BE2-4A0E-BFBE-8A18EF534143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9EB-0B2E-40B9-8117-2CA8CBC8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59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95C-4BE2-4A0E-BFBE-8A18EF534143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9EB-0B2E-40B9-8117-2CA8CBC8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95C-4BE2-4A0E-BFBE-8A18EF534143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9EB-0B2E-40B9-8117-2CA8CBC8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01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95C-4BE2-4A0E-BFBE-8A18EF534143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9EB-0B2E-40B9-8117-2CA8CBC8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09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95C-4BE2-4A0E-BFBE-8A18EF534143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9EB-0B2E-40B9-8117-2CA8CBC8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04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95C-4BE2-4A0E-BFBE-8A18EF534143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9EB-0B2E-40B9-8117-2CA8CBC8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00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95C-4BE2-4A0E-BFBE-8A18EF534143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9EB-0B2E-40B9-8117-2CA8CBC8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40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95C-4BE2-4A0E-BFBE-8A18EF534143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9EB-0B2E-40B9-8117-2CA8CBC8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79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95C-4BE2-4A0E-BFBE-8A18EF534143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9EB-0B2E-40B9-8117-2CA8CBC8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41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95C-4BE2-4A0E-BFBE-8A18EF534143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9EB-0B2E-40B9-8117-2CA8CBC8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06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95C-4BE2-4A0E-BFBE-8A18EF534143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9EB-0B2E-40B9-8117-2CA8CBC8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76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495C-4BE2-4A0E-BFBE-8A18EF534143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969EB-0B2E-40B9-8117-2CA8CBC8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94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260600" y="609600"/>
            <a:ext cx="8991512" cy="5436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2260600" y="609600"/>
            <a:ext cx="8991512" cy="5441553"/>
            <a:chOff x="8521700" y="685800"/>
            <a:chExt cx="8991512" cy="544155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309" y="1071325"/>
              <a:ext cx="8473903" cy="4941728"/>
            </a:xfrm>
            <a:prstGeom prst="rect">
              <a:avLst/>
            </a:prstGeom>
          </p:spPr>
        </p:pic>
        <p:grpSp>
          <p:nvGrpSpPr>
            <p:cNvPr id="37" name="グループ化 36"/>
            <p:cNvGrpSpPr/>
            <p:nvPr/>
          </p:nvGrpSpPr>
          <p:grpSpPr>
            <a:xfrm>
              <a:off x="8521700" y="685800"/>
              <a:ext cx="8991512" cy="5441553"/>
              <a:chOff x="-807766" y="-413783"/>
              <a:chExt cx="8886692" cy="7233683"/>
            </a:xfrm>
          </p:grpSpPr>
          <p:grpSp>
            <p:nvGrpSpPr>
              <p:cNvPr id="22" name="グループ化 21"/>
              <p:cNvGrpSpPr/>
              <p:nvPr/>
            </p:nvGrpSpPr>
            <p:grpSpPr>
              <a:xfrm>
                <a:off x="-394977" y="-38101"/>
                <a:ext cx="8473903" cy="6858001"/>
                <a:chOff x="311182" y="0"/>
                <a:chExt cx="8473903" cy="6858001"/>
              </a:xfrm>
            </p:grpSpPr>
            <p:sp>
              <p:nvSpPr>
                <p:cNvPr id="3" name="正方形/長方形 2"/>
                <p:cNvSpPr/>
                <p:nvPr/>
              </p:nvSpPr>
              <p:spPr>
                <a:xfrm>
                  <a:off x="311182" y="0"/>
                  <a:ext cx="8473903" cy="6857999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3" name="グループ化 12"/>
                <p:cNvGrpSpPr/>
                <p:nvPr/>
              </p:nvGrpSpPr>
              <p:grpSpPr>
                <a:xfrm>
                  <a:off x="311182" y="0"/>
                  <a:ext cx="8473903" cy="6858000"/>
                  <a:chOff x="1859047" y="0"/>
                  <a:chExt cx="8473903" cy="6858000"/>
                </a:xfrm>
              </p:grpSpPr>
              <p:cxnSp>
                <p:nvCxnSpPr>
                  <p:cNvPr id="5" name="直線コネクタ 4"/>
                  <p:cNvCxnSpPr/>
                  <p:nvPr/>
                </p:nvCxnSpPr>
                <p:spPr>
                  <a:xfrm>
                    <a:off x="185904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直線コネクタ 6"/>
                  <p:cNvCxnSpPr/>
                  <p:nvPr/>
                </p:nvCxnSpPr>
                <p:spPr>
                  <a:xfrm>
                    <a:off x="327136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直線コネクタ 7"/>
                  <p:cNvCxnSpPr/>
                  <p:nvPr/>
                </p:nvCxnSpPr>
                <p:spPr>
                  <a:xfrm>
                    <a:off x="468368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線コネクタ 8"/>
                  <p:cNvCxnSpPr/>
                  <p:nvPr/>
                </p:nvCxnSpPr>
                <p:spPr>
                  <a:xfrm>
                    <a:off x="609599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線コネクタ 9"/>
                  <p:cNvCxnSpPr/>
                  <p:nvPr/>
                </p:nvCxnSpPr>
                <p:spPr>
                  <a:xfrm>
                    <a:off x="750831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線コネクタ 10"/>
                  <p:cNvCxnSpPr/>
                  <p:nvPr/>
                </p:nvCxnSpPr>
                <p:spPr>
                  <a:xfrm>
                    <a:off x="892063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線コネクタ 11"/>
                  <p:cNvCxnSpPr/>
                  <p:nvPr/>
                </p:nvCxnSpPr>
                <p:spPr>
                  <a:xfrm>
                    <a:off x="1033295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グループ化 13"/>
                <p:cNvGrpSpPr/>
                <p:nvPr/>
              </p:nvGrpSpPr>
              <p:grpSpPr>
                <a:xfrm rot="5400000">
                  <a:off x="1119134" y="-807951"/>
                  <a:ext cx="6858000" cy="8473903"/>
                  <a:chOff x="1859047" y="0"/>
                  <a:chExt cx="8473903" cy="6858000"/>
                </a:xfrm>
              </p:grpSpPr>
              <p:cxnSp>
                <p:nvCxnSpPr>
                  <p:cNvPr id="15" name="直線コネクタ 14"/>
                  <p:cNvCxnSpPr/>
                  <p:nvPr/>
                </p:nvCxnSpPr>
                <p:spPr>
                  <a:xfrm>
                    <a:off x="185904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線コネクタ 15"/>
                  <p:cNvCxnSpPr/>
                  <p:nvPr/>
                </p:nvCxnSpPr>
                <p:spPr>
                  <a:xfrm>
                    <a:off x="327136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線コネクタ 16"/>
                  <p:cNvCxnSpPr/>
                  <p:nvPr/>
                </p:nvCxnSpPr>
                <p:spPr>
                  <a:xfrm>
                    <a:off x="468368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線コネクタ 17"/>
                  <p:cNvCxnSpPr/>
                  <p:nvPr/>
                </p:nvCxnSpPr>
                <p:spPr>
                  <a:xfrm>
                    <a:off x="609599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線コネクタ 18"/>
                  <p:cNvCxnSpPr/>
                  <p:nvPr/>
                </p:nvCxnSpPr>
                <p:spPr>
                  <a:xfrm>
                    <a:off x="750831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線コネクタ 19"/>
                  <p:cNvCxnSpPr/>
                  <p:nvPr/>
                </p:nvCxnSpPr>
                <p:spPr>
                  <a:xfrm>
                    <a:off x="892063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コネクタ 20"/>
                  <p:cNvCxnSpPr/>
                  <p:nvPr/>
                </p:nvCxnSpPr>
                <p:spPr>
                  <a:xfrm>
                    <a:off x="1033295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9" name="グループ化 28"/>
              <p:cNvGrpSpPr/>
              <p:nvPr/>
            </p:nvGrpSpPr>
            <p:grpSpPr>
              <a:xfrm>
                <a:off x="-394978" y="-413783"/>
                <a:ext cx="8473904" cy="369332"/>
                <a:chOff x="-394978" y="-413783"/>
                <a:chExt cx="8473904" cy="369332"/>
              </a:xfrm>
            </p:grpSpPr>
            <p:sp>
              <p:nvSpPr>
                <p:cNvPr id="23" name="テキスト ボックス 22"/>
                <p:cNvSpPr txBox="1"/>
                <p:nvPr/>
              </p:nvSpPr>
              <p:spPr>
                <a:xfrm>
                  <a:off x="-394978" y="-413783"/>
                  <a:ext cx="1412317" cy="36933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>
                      <a:latin typeface="BIZ UDゴシック" panose="020B0400000000000000" pitchFamily="49" charset="-128"/>
                      <a:ea typeface="BIZ UDゴシック" panose="020B0400000000000000" pitchFamily="49" charset="-128"/>
                    </a:rPr>
                    <a:t>A</a:t>
                  </a:r>
                </a:p>
              </p:txBody>
            </p:sp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1017339" y="-413783"/>
                  <a:ext cx="1412317" cy="36933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dirty="0" smtClean="0">
                      <a:latin typeface="BIZ UDゴシック" panose="020B0400000000000000" pitchFamily="49" charset="-128"/>
                      <a:ea typeface="BIZ UDゴシック" panose="020B0400000000000000" pitchFamily="49" charset="-128"/>
                    </a:rPr>
                    <a:t>B</a:t>
                  </a:r>
                  <a:endParaRPr kumimoji="1" lang="en-US" altLang="ja-JP" dirty="0" smtClean="0">
                    <a:latin typeface="BIZ UDゴシック" panose="020B0400000000000000" pitchFamily="49" charset="-128"/>
                    <a:ea typeface="BIZ UDゴシック" panose="020B0400000000000000" pitchFamily="49" charset="-128"/>
                  </a:endParaRPr>
                </a:p>
              </p:txBody>
            </p:sp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2429656" y="-413783"/>
                  <a:ext cx="1412317" cy="36933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>
                      <a:latin typeface="BIZ UDゴシック" panose="020B0400000000000000" pitchFamily="49" charset="-128"/>
                      <a:ea typeface="BIZ UDゴシック" panose="020B0400000000000000" pitchFamily="49" charset="-128"/>
                    </a:rPr>
                    <a:t>C</a:t>
                  </a:r>
                </a:p>
              </p:txBody>
            </p:sp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3841973" y="-413783"/>
                  <a:ext cx="1412317" cy="36933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dirty="0" smtClean="0">
                      <a:latin typeface="BIZ UDゴシック" panose="020B0400000000000000" pitchFamily="49" charset="-128"/>
                      <a:ea typeface="BIZ UDゴシック" panose="020B0400000000000000" pitchFamily="49" charset="-128"/>
                    </a:rPr>
                    <a:t>D</a:t>
                  </a:r>
                </a:p>
              </p:txBody>
            </p:sp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5254290" y="-413783"/>
                  <a:ext cx="1412317" cy="36933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>
                      <a:latin typeface="BIZ UDゴシック" panose="020B0400000000000000" pitchFamily="49" charset="-128"/>
                      <a:ea typeface="BIZ UDゴシック" panose="020B0400000000000000" pitchFamily="49" charset="-128"/>
                    </a:rPr>
                    <a:t>E</a:t>
                  </a:r>
                </a:p>
              </p:txBody>
            </p:sp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6666609" y="-413783"/>
                  <a:ext cx="1412317" cy="36933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>
                      <a:latin typeface="BIZ UDゴシック" panose="020B0400000000000000" pitchFamily="49" charset="-128"/>
                      <a:ea typeface="BIZ UDゴシック" panose="020B0400000000000000" pitchFamily="49" charset="-128"/>
                    </a:rPr>
                    <a:t>F</a:t>
                  </a:r>
                </a:p>
              </p:txBody>
            </p:sp>
          </p:grpSp>
          <p:grpSp>
            <p:nvGrpSpPr>
              <p:cNvPr id="36" name="グループ化 35"/>
              <p:cNvGrpSpPr/>
              <p:nvPr/>
            </p:nvGrpSpPr>
            <p:grpSpPr>
              <a:xfrm>
                <a:off x="-807766" y="-47626"/>
                <a:ext cx="370800" cy="6861175"/>
                <a:chOff x="-765780" y="-41276"/>
                <a:chExt cx="370800" cy="6861175"/>
              </a:xfrm>
            </p:grpSpPr>
            <p:sp>
              <p:nvSpPr>
                <p:cNvPr id="30" name="テキスト ボックス 29"/>
                <p:cNvSpPr txBox="1"/>
                <p:nvPr/>
              </p:nvSpPr>
              <p:spPr>
                <a:xfrm>
                  <a:off x="-765780" y="-41276"/>
                  <a:ext cx="370800" cy="114935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altLang="ja-JP" dirty="0">
                      <a:latin typeface="BIZ UDゴシック" panose="020B0400000000000000" pitchFamily="49" charset="-128"/>
                      <a:ea typeface="BIZ UDゴシック" panose="020B0400000000000000" pitchFamily="49" charset="-128"/>
                    </a:rPr>
                    <a:t>1</a:t>
                  </a:r>
                  <a:endParaRPr kumimoji="1" lang="en-US" altLang="ja-JP" dirty="0" smtClean="0">
                    <a:latin typeface="BIZ UDゴシック" panose="020B0400000000000000" pitchFamily="49" charset="-128"/>
                    <a:ea typeface="BIZ UDゴシック" panose="020B0400000000000000" pitchFamily="49" charset="-128"/>
                  </a:endParaRPr>
                </a:p>
              </p:txBody>
            </p:sp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-765780" y="1101089"/>
                  <a:ext cx="370800" cy="114935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altLang="ja-JP" dirty="0">
                      <a:latin typeface="BIZ UDゴシック" panose="020B0400000000000000" pitchFamily="49" charset="-128"/>
                      <a:ea typeface="BIZ UDゴシック" panose="020B0400000000000000" pitchFamily="49" charset="-128"/>
                    </a:rPr>
                    <a:t>2</a:t>
                  </a:r>
                  <a:endParaRPr kumimoji="1" lang="en-US" altLang="ja-JP" dirty="0" smtClean="0">
                    <a:latin typeface="BIZ UDゴシック" panose="020B0400000000000000" pitchFamily="49" charset="-128"/>
                    <a:ea typeface="BIZ UDゴシック" panose="020B0400000000000000" pitchFamily="49" charset="-128"/>
                  </a:endParaRPr>
                </a:p>
              </p:txBody>
            </p:sp>
            <p:sp>
              <p:nvSpPr>
                <p:cNvPr id="32" name="テキスト ボックス 31"/>
                <p:cNvSpPr txBox="1"/>
                <p:nvPr/>
              </p:nvSpPr>
              <p:spPr>
                <a:xfrm>
                  <a:off x="-765780" y="2243454"/>
                  <a:ext cx="370800" cy="114935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altLang="ja-JP" dirty="0">
                      <a:latin typeface="BIZ UDゴシック" panose="020B0400000000000000" pitchFamily="49" charset="-128"/>
                      <a:ea typeface="BIZ UDゴシック" panose="020B0400000000000000" pitchFamily="49" charset="-128"/>
                    </a:rPr>
                    <a:t>3</a:t>
                  </a:r>
                  <a:endParaRPr kumimoji="1" lang="en-US" altLang="ja-JP" dirty="0" smtClean="0">
                    <a:latin typeface="BIZ UDゴシック" panose="020B0400000000000000" pitchFamily="49" charset="-128"/>
                    <a:ea typeface="BIZ UDゴシック" panose="020B0400000000000000" pitchFamily="49" charset="-128"/>
                  </a:endParaRPr>
                </a:p>
              </p:txBody>
            </p:sp>
            <p:sp>
              <p:nvSpPr>
                <p:cNvPr id="33" name="テキスト ボックス 32"/>
                <p:cNvSpPr txBox="1"/>
                <p:nvPr/>
              </p:nvSpPr>
              <p:spPr>
                <a:xfrm>
                  <a:off x="-765780" y="3385819"/>
                  <a:ext cx="370800" cy="114935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altLang="ja-JP" dirty="0">
                      <a:latin typeface="BIZ UDゴシック" panose="020B0400000000000000" pitchFamily="49" charset="-128"/>
                      <a:ea typeface="BIZ UDゴシック" panose="020B0400000000000000" pitchFamily="49" charset="-128"/>
                    </a:rPr>
                    <a:t>4</a:t>
                  </a:r>
                  <a:endParaRPr kumimoji="1" lang="en-US" altLang="ja-JP" dirty="0" smtClean="0">
                    <a:latin typeface="BIZ UDゴシック" panose="020B0400000000000000" pitchFamily="49" charset="-128"/>
                    <a:ea typeface="BIZ UDゴシック" panose="020B0400000000000000" pitchFamily="49" charset="-128"/>
                  </a:endParaRPr>
                </a:p>
              </p:txBody>
            </p:sp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-765780" y="4528184"/>
                  <a:ext cx="370800" cy="114935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altLang="ja-JP" dirty="0">
                      <a:latin typeface="BIZ UDゴシック" panose="020B0400000000000000" pitchFamily="49" charset="-128"/>
                      <a:ea typeface="BIZ UDゴシック" panose="020B0400000000000000" pitchFamily="49" charset="-128"/>
                    </a:rPr>
                    <a:t>5</a:t>
                  </a:r>
                  <a:endParaRPr kumimoji="1" lang="en-US" altLang="ja-JP" dirty="0" smtClean="0">
                    <a:latin typeface="BIZ UDゴシック" panose="020B0400000000000000" pitchFamily="49" charset="-128"/>
                    <a:ea typeface="BIZ UDゴシック" panose="020B0400000000000000" pitchFamily="49" charset="-128"/>
                  </a:endParaRPr>
                </a:p>
              </p:txBody>
            </p:sp>
            <p:sp>
              <p:nvSpPr>
                <p:cNvPr id="35" name="テキスト ボックス 34"/>
                <p:cNvSpPr txBox="1"/>
                <p:nvPr/>
              </p:nvSpPr>
              <p:spPr>
                <a:xfrm>
                  <a:off x="-765780" y="5670549"/>
                  <a:ext cx="370800" cy="114935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altLang="ja-JP" dirty="0">
                      <a:latin typeface="BIZ UDゴシック" panose="020B0400000000000000" pitchFamily="49" charset="-128"/>
                      <a:ea typeface="BIZ UDゴシック" panose="020B0400000000000000" pitchFamily="49" charset="-128"/>
                    </a:rPr>
                    <a:t>6</a:t>
                  </a:r>
                  <a:endParaRPr kumimoji="1" lang="en-US" altLang="ja-JP" dirty="0" smtClean="0">
                    <a:latin typeface="BIZ UDゴシック" panose="020B0400000000000000" pitchFamily="49" charset="-128"/>
                    <a:ea typeface="BIZ UDゴシック" panose="020B0400000000000000" pitchFamily="49" charset="-128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2908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BIZ UDゴシック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早川 剛</dc:creator>
  <cp:lastModifiedBy>早川 剛</cp:lastModifiedBy>
  <cp:revision>18</cp:revision>
  <dcterms:created xsi:type="dcterms:W3CDTF">2023-05-22T21:23:30Z</dcterms:created>
  <dcterms:modified xsi:type="dcterms:W3CDTF">2023-05-24T10:50:47Z</dcterms:modified>
</cp:coreProperties>
</file>