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潤市 藤川" initials="潤市" lastIdx="1" clrIdx="0">
    <p:extLst>
      <p:ext uri="{19B8F6BF-5375-455C-9EA6-DF929625EA0E}">
        <p15:presenceInfo xmlns:p15="http://schemas.microsoft.com/office/powerpoint/2012/main" userId="f3b12de390016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潤市 藤川" userId="f3b12de3900161c9" providerId="LiveId" clId="{6B801001-1575-4045-BA95-945A2E649866}"/>
    <pc:docChg chg="undo custSel modSld">
      <pc:chgData name="潤市 藤川" userId="f3b12de3900161c9" providerId="LiveId" clId="{6B801001-1575-4045-BA95-945A2E649866}" dt="2021-03-02T13:34:03.257" v="383"/>
      <pc:docMkLst>
        <pc:docMk/>
      </pc:docMkLst>
      <pc:sldChg chg="addSp delSp modSp mod">
        <pc:chgData name="潤市 藤川" userId="f3b12de3900161c9" providerId="LiveId" clId="{6B801001-1575-4045-BA95-945A2E649866}" dt="2021-03-02T13:34:03.257" v="383"/>
        <pc:sldMkLst>
          <pc:docMk/>
          <pc:sldMk cId="39378665" sldId="256"/>
        </pc:sldMkLst>
        <pc:spChg chg="mod">
          <ac:chgData name="潤市 藤川" userId="f3b12de3900161c9" providerId="LiveId" clId="{6B801001-1575-4045-BA95-945A2E649866}" dt="2021-03-02T04:08:44.936" v="79"/>
          <ac:spMkLst>
            <pc:docMk/>
            <pc:sldMk cId="39378665" sldId="256"/>
            <ac:spMk id="4" creationId="{EFBE4847-FB66-4745-AACB-44BDE49B4E8D}"/>
          </ac:spMkLst>
        </pc:spChg>
        <pc:spChg chg="mod">
          <ac:chgData name="潤市 藤川" userId="f3b12de3900161c9" providerId="LiveId" clId="{6B801001-1575-4045-BA95-945A2E649866}" dt="2021-03-02T04:03:54.975" v="7" actId="1076"/>
          <ac:spMkLst>
            <pc:docMk/>
            <pc:sldMk cId="39378665" sldId="256"/>
            <ac:spMk id="5" creationId="{61653858-49E8-45C1-88A7-CD9C3C1B1948}"/>
          </ac:spMkLst>
        </pc:spChg>
        <pc:spChg chg="mod">
          <ac:chgData name="潤市 藤川" userId="f3b12de3900161c9" providerId="LiveId" clId="{6B801001-1575-4045-BA95-945A2E649866}" dt="2021-03-02T13:22:43.681" v="254" actId="1076"/>
          <ac:spMkLst>
            <pc:docMk/>
            <pc:sldMk cId="39378665" sldId="256"/>
            <ac:spMk id="6" creationId="{5AB72E58-8E0C-4478-8C6C-E1783BDF40C6}"/>
          </ac:spMkLst>
        </pc:spChg>
        <pc:spChg chg="mod">
          <ac:chgData name="潤市 藤川" userId="f3b12de3900161c9" providerId="LiveId" clId="{6B801001-1575-4045-BA95-945A2E649866}" dt="2021-03-02T04:03:54.975" v="7" actId="1076"/>
          <ac:spMkLst>
            <pc:docMk/>
            <pc:sldMk cId="39378665" sldId="256"/>
            <ac:spMk id="7" creationId="{9C46ADF3-140E-47E2-BA12-0618D5DB2A1F}"/>
          </ac:spMkLst>
        </pc:spChg>
        <pc:spChg chg="mod">
          <ac:chgData name="潤市 藤川" userId="f3b12de3900161c9" providerId="LiveId" clId="{6B801001-1575-4045-BA95-945A2E649866}" dt="2021-03-02T08:27:04.942" v="103" actId="207"/>
          <ac:spMkLst>
            <pc:docMk/>
            <pc:sldMk cId="39378665" sldId="256"/>
            <ac:spMk id="8" creationId="{5389504E-7690-4BE7-BF69-889B648082A8}"/>
          </ac:spMkLst>
        </pc:spChg>
        <pc:spChg chg="mod">
          <ac:chgData name="潤市 藤川" userId="f3b12de3900161c9" providerId="LiveId" clId="{6B801001-1575-4045-BA95-945A2E649866}" dt="2021-03-02T13:22:43.681" v="254" actId="1076"/>
          <ac:spMkLst>
            <pc:docMk/>
            <pc:sldMk cId="39378665" sldId="256"/>
            <ac:spMk id="9" creationId="{5226F254-A013-4438-8FA7-A1785E92F08A}"/>
          </ac:spMkLst>
        </pc:spChg>
        <pc:spChg chg="mod">
          <ac:chgData name="潤市 藤川" userId="f3b12de3900161c9" providerId="LiveId" clId="{6B801001-1575-4045-BA95-945A2E649866}" dt="2021-03-02T13:30:53.656" v="327"/>
          <ac:spMkLst>
            <pc:docMk/>
            <pc:sldMk cId="39378665" sldId="256"/>
            <ac:spMk id="10" creationId="{444C88B4-0347-462E-A8B9-FBECF01151F9}"/>
          </ac:spMkLst>
        </pc:spChg>
        <pc:spChg chg="mod">
          <ac:chgData name="潤市 藤川" userId="f3b12de3900161c9" providerId="LiveId" clId="{6B801001-1575-4045-BA95-945A2E649866}" dt="2021-03-02T13:32:03.721" v="364" actId="20577"/>
          <ac:spMkLst>
            <pc:docMk/>
            <pc:sldMk cId="39378665" sldId="256"/>
            <ac:spMk id="11" creationId="{F4DA0238-CBB9-4247-B8A4-4EC34AA071A6}"/>
          </ac:spMkLst>
        </pc:spChg>
        <pc:spChg chg="mod">
          <ac:chgData name="潤市 藤川" userId="f3b12de3900161c9" providerId="LiveId" clId="{6B801001-1575-4045-BA95-945A2E649866}" dt="2021-03-02T10:30:46.586" v="251" actId="1076"/>
          <ac:spMkLst>
            <pc:docMk/>
            <pc:sldMk cId="39378665" sldId="256"/>
            <ac:spMk id="12" creationId="{20CDD261-D5AA-4697-9888-FD169C6905E0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3" creationId="{4DC5D2E7-ADC0-4228-B245-9A4169D87E5D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4" creationId="{E2FB8F8D-C226-45AA-8304-D7DD370291B8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5" creationId="{8F3344C7-57F7-42E9-A837-C57A87A9861B}"/>
          </ac:spMkLst>
        </pc:spChg>
        <pc:spChg chg="add mod">
          <ac:chgData name="潤市 藤川" userId="f3b12de3900161c9" providerId="LiveId" clId="{6B801001-1575-4045-BA95-945A2E649866}" dt="2021-03-02T13:22:43.681" v="254" actId="1076"/>
          <ac:spMkLst>
            <pc:docMk/>
            <pc:sldMk cId="39378665" sldId="256"/>
            <ac:spMk id="45" creationId="{A9EC3FFE-CECB-402B-9264-C3DFBFDBE9AC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6" creationId="{55D43830-8BA6-402D-BF33-99A5E68E76D1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7" creationId="{5061F537-9349-4878-9359-467587DAF54F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8" creationId="{95A1E5AC-412D-4348-B0CC-2911CD967DA1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49" creationId="{9AB1CE31-AD69-4383-8081-F3F6DBB99AB2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50" creationId="{5917C778-9765-4CED-80EE-3574BDD823AF}"/>
          </ac:spMkLst>
        </pc:spChg>
        <pc:spChg chg="add mod">
          <ac:chgData name="潤市 藤川" userId="f3b12de3900161c9" providerId="LiveId" clId="{6B801001-1575-4045-BA95-945A2E649866}" dt="2021-03-02T04:03:30.926" v="2" actId="571"/>
          <ac:spMkLst>
            <pc:docMk/>
            <pc:sldMk cId="39378665" sldId="256"/>
            <ac:spMk id="52" creationId="{2CA6AADA-E67C-4A19-B552-DFFFD96EA6E6}"/>
          </ac:spMkLst>
        </pc:spChg>
        <pc:spChg chg="add mod">
          <ac:chgData name="潤市 藤川" userId="f3b12de3900161c9" providerId="LiveId" clId="{6B801001-1575-4045-BA95-945A2E649866}" dt="2021-03-02T10:30:32.873" v="248" actId="1076"/>
          <ac:spMkLst>
            <pc:docMk/>
            <pc:sldMk cId="39378665" sldId="256"/>
            <ac:spMk id="52" creationId="{912BCFFC-8319-4574-B5CF-2A446CB9F5E2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53" creationId="{C8AD12E8-9A96-44D2-8DB5-4D33B28B522F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55" creationId="{34E1CD84-1BBE-49BF-BF66-F8ECDA31FA23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56" creationId="{9F8F3FCA-2CA7-4672-8ADC-1D05A97575F8}"/>
          </ac:spMkLst>
        </pc:spChg>
        <pc:spChg chg="mod">
          <ac:chgData name="潤市 藤川" userId="f3b12de3900161c9" providerId="LiveId" clId="{6B801001-1575-4045-BA95-945A2E649866}" dt="2021-03-02T13:32:55.879" v="369" actId="1076"/>
          <ac:spMkLst>
            <pc:docMk/>
            <pc:sldMk cId="39378665" sldId="256"/>
            <ac:spMk id="57" creationId="{686A3D4E-8309-4657-9389-A31B4D6011EF}"/>
          </ac:spMkLst>
        </pc:spChg>
        <pc:spChg chg="mod">
          <ac:chgData name="潤市 藤川" userId="f3b12de3900161c9" providerId="LiveId" clId="{6B801001-1575-4045-BA95-945A2E649866}" dt="2021-03-02T13:31:33.384" v="344"/>
          <ac:spMkLst>
            <pc:docMk/>
            <pc:sldMk cId="39378665" sldId="256"/>
            <ac:spMk id="58" creationId="{356B5BC3-AF4E-4E0C-A5EA-D0F94542B161}"/>
          </ac:spMkLst>
        </pc:spChg>
        <pc:spChg chg="mod">
          <ac:chgData name="潤市 藤川" userId="f3b12de3900161c9" providerId="LiveId" clId="{6B801001-1575-4045-BA95-945A2E649866}" dt="2021-03-02T13:29:33.126" v="301" actId="1076"/>
          <ac:spMkLst>
            <pc:docMk/>
            <pc:sldMk cId="39378665" sldId="256"/>
            <ac:spMk id="59" creationId="{FC0BD8B2-8C97-49D8-8A13-33F54C5F4BE0}"/>
          </ac:spMkLst>
        </pc:spChg>
        <pc:spChg chg="mod">
          <ac:chgData name="潤市 藤川" userId="f3b12de3900161c9" providerId="LiveId" clId="{6B801001-1575-4045-BA95-945A2E649866}" dt="2021-03-02T13:22:43.681" v="254" actId="1076"/>
          <ac:spMkLst>
            <pc:docMk/>
            <pc:sldMk cId="39378665" sldId="256"/>
            <ac:spMk id="60" creationId="{912BC959-7AD2-46E9-B4A5-8986275F514F}"/>
          </ac:spMkLst>
        </pc:spChg>
        <pc:spChg chg="mod">
          <ac:chgData name="潤市 藤川" userId="f3b12de3900161c9" providerId="LiveId" clId="{6B801001-1575-4045-BA95-945A2E649866}" dt="2021-03-02T13:26:30.760" v="276" actId="1076"/>
          <ac:spMkLst>
            <pc:docMk/>
            <pc:sldMk cId="39378665" sldId="256"/>
            <ac:spMk id="61" creationId="{8A71E5D0-2F28-4673-9214-F94D2AB7782E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62" creationId="{28F94D7E-AB4F-4DC3-ADE7-64F454CF279E}"/>
          </ac:spMkLst>
        </pc:spChg>
        <pc:spChg chg="mod">
          <ac:chgData name="潤市 藤川" userId="f3b12de3900161c9" providerId="LiveId" clId="{6B801001-1575-4045-BA95-945A2E649866}" dt="2021-03-02T08:28:30.237" v="108" actId="1076"/>
          <ac:spMkLst>
            <pc:docMk/>
            <pc:sldMk cId="39378665" sldId="256"/>
            <ac:spMk id="63" creationId="{E07D7D97-9593-499E-BCB0-68C31560FA4F}"/>
          </ac:spMkLst>
        </pc:spChg>
        <pc:spChg chg="mod">
          <ac:chgData name="潤市 藤川" userId="f3b12de3900161c9" providerId="LiveId" clId="{6B801001-1575-4045-BA95-945A2E649866}" dt="2021-03-02T04:05:16.921" v="13" actId="1076"/>
          <ac:spMkLst>
            <pc:docMk/>
            <pc:sldMk cId="39378665" sldId="256"/>
            <ac:spMk id="64" creationId="{5B61AA87-0EC8-48BB-B780-7A9B0AF2FCBC}"/>
          </ac:spMkLst>
        </pc:spChg>
        <pc:spChg chg="add mod">
          <ac:chgData name="潤市 藤川" userId="f3b12de3900161c9" providerId="LiveId" clId="{6B801001-1575-4045-BA95-945A2E649866}" dt="2021-03-02T08:32:43.530" v="163"/>
          <ac:spMkLst>
            <pc:docMk/>
            <pc:sldMk cId="39378665" sldId="256"/>
            <ac:spMk id="66" creationId="{1691ECDB-5CA8-4A4E-B935-F42441CE243B}"/>
          </ac:spMkLst>
        </pc:spChg>
        <pc:spChg chg="add mod">
          <ac:chgData name="潤市 藤川" userId="f3b12de3900161c9" providerId="LiveId" clId="{6B801001-1575-4045-BA95-945A2E649866}" dt="2021-03-02T13:30:34.840" v="311" actId="1076"/>
          <ac:spMkLst>
            <pc:docMk/>
            <pc:sldMk cId="39378665" sldId="256"/>
            <ac:spMk id="67" creationId="{3636509F-A9B4-4F2A-BE7D-FE11BF5E052F}"/>
          </ac:spMkLst>
        </pc:spChg>
        <pc:spChg chg="mod">
          <ac:chgData name="潤市 藤川" userId="f3b12de3900161c9" providerId="LiveId" clId="{6B801001-1575-4045-BA95-945A2E649866}" dt="2021-03-02T08:37:50.979" v="204" actId="1076"/>
          <ac:spMkLst>
            <pc:docMk/>
            <pc:sldMk cId="39378665" sldId="256"/>
            <ac:spMk id="68" creationId="{A495106A-E45D-4D93-98D3-32A1B624E319}"/>
          </ac:spMkLst>
        </pc:spChg>
        <pc:spChg chg="add mod">
          <ac:chgData name="潤市 藤川" userId="f3b12de3900161c9" providerId="LiveId" clId="{6B801001-1575-4045-BA95-945A2E649866}" dt="2021-03-02T13:23:12.297" v="256" actId="1076"/>
          <ac:spMkLst>
            <pc:docMk/>
            <pc:sldMk cId="39378665" sldId="256"/>
            <ac:spMk id="69" creationId="{20B955D6-6B5F-4718-9110-7CF6781506FE}"/>
          </ac:spMkLst>
        </pc:spChg>
        <pc:spChg chg="add mod">
          <ac:chgData name="潤市 藤川" userId="f3b12de3900161c9" providerId="LiveId" clId="{6B801001-1575-4045-BA95-945A2E649866}" dt="2021-03-02T13:31:58.995" v="361" actId="20577"/>
          <ac:spMkLst>
            <pc:docMk/>
            <pc:sldMk cId="39378665" sldId="256"/>
            <ac:spMk id="74" creationId="{0661523C-110A-4F42-8875-F76D9B67C4CD}"/>
          </ac:spMkLst>
        </pc:spChg>
        <pc:spChg chg="add mod">
          <ac:chgData name="潤市 藤川" userId="f3b12de3900161c9" providerId="LiveId" clId="{6B801001-1575-4045-BA95-945A2E649866}" dt="2021-03-02T10:30:27.124" v="247" actId="571"/>
          <ac:spMkLst>
            <pc:docMk/>
            <pc:sldMk cId="39378665" sldId="256"/>
            <ac:spMk id="74" creationId="{C97BD3B9-AD90-464D-9B76-08EAB8175B4C}"/>
          </ac:spMkLst>
        </pc:spChg>
        <pc:spChg chg="add mod">
          <ac:chgData name="潤市 藤川" userId="f3b12de3900161c9" providerId="LiveId" clId="{6B801001-1575-4045-BA95-945A2E649866}" dt="2021-03-02T13:34:03.257" v="383"/>
          <ac:spMkLst>
            <pc:docMk/>
            <pc:sldMk cId="39378665" sldId="256"/>
            <ac:spMk id="90" creationId="{27B12781-11F0-47D0-847A-90C524061351}"/>
          </ac:spMkLst>
        </pc:spChg>
        <pc:cxnChg chg="mod">
          <ac:chgData name="潤市 藤川" userId="f3b12de3900161c9" providerId="LiveId" clId="{6B801001-1575-4045-BA95-945A2E649866}" dt="2021-03-02T04:04:26.334" v="9" actId="1076"/>
          <ac:cxnSpMkLst>
            <pc:docMk/>
            <pc:sldMk cId="39378665" sldId="256"/>
            <ac:cxnSpMk id="14" creationId="{A0A60663-07E0-4771-9673-3E4B453B0B62}"/>
          </ac:cxnSpMkLst>
        </pc:cxnChg>
        <pc:cxnChg chg="mod">
          <ac:chgData name="潤市 藤川" userId="f3b12de3900161c9" providerId="LiveId" clId="{6B801001-1575-4045-BA95-945A2E649866}" dt="2021-03-02T13:25:45.312" v="273" actId="1076"/>
          <ac:cxnSpMkLst>
            <pc:docMk/>
            <pc:sldMk cId="39378665" sldId="256"/>
            <ac:cxnSpMk id="15" creationId="{81780B61-1790-45C0-9DC8-80E8FF13D65E}"/>
          </ac:cxnSpMkLst>
        </pc:cxnChg>
        <pc:cxnChg chg="mod">
          <ac:chgData name="潤市 藤川" userId="f3b12de3900161c9" providerId="LiveId" clId="{6B801001-1575-4045-BA95-945A2E649866}" dt="2021-03-02T13:22:43.681" v="254" actId="1076"/>
          <ac:cxnSpMkLst>
            <pc:docMk/>
            <pc:sldMk cId="39378665" sldId="256"/>
            <ac:cxnSpMk id="16" creationId="{FA0196A5-AE5B-4864-9D8C-FB4A3A3C0B65}"/>
          </ac:cxnSpMkLst>
        </pc:cxnChg>
        <pc:cxnChg chg="mod">
          <ac:chgData name="潤市 藤川" userId="f3b12de3900161c9" providerId="LiveId" clId="{6B801001-1575-4045-BA95-945A2E649866}" dt="2021-03-02T04:04:22.897" v="8" actId="1076"/>
          <ac:cxnSpMkLst>
            <pc:docMk/>
            <pc:sldMk cId="39378665" sldId="256"/>
            <ac:cxnSpMk id="17" creationId="{047CBD03-1BD5-437B-BB28-33F5EAE76CE3}"/>
          </ac:cxnSpMkLst>
        </pc:cxnChg>
        <pc:cxnChg chg="mod">
          <ac:chgData name="潤市 藤川" userId="f3b12de3900161c9" providerId="LiveId" clId="{6B801001-1575-4045-BA95-945A2E649866}" dt="2021-03-02T13:24:21.100" v="267" actId="14100"/>
          <ac:cxnSpMkLst>
            <pc:docMk/>
            <pc:sldMk cId="39378665" sldId="256"/>
            <ac:cxnSpMk id="18" creationId="{B9142F47-AAFA-4931-9910-E3BA2506EDD4}"/>
          </ac:cxnSpMkLst>
        </pc:cxnChg>
        <pc:cxnChg chg="mod">
          <ac:chgData name="潤市 藤川" userId="f3b12de3900161c9" providerId="LiveId" clId="{6B801001-1575-4045-BA95-945A2E649866}" dt="2021-03-02T04:03:54.975" v="7" actId="1076"/>
          <ac:cxnSpMkLst>
            <pc:docMk/>
            <pc:sldMk cId="39378665" sldId="256"/>
            <ac:cxnSpMk id="19" creationId="{56D76C63-3128-461C-8F81-948766C00666}"/>
          </ac:cxnSpMkLst>
        </pc:cxnChg>
        <pc:cxnChg chg="mod">
          <ac:chgData name="潤市 藤川" userId="f3b12de3900161c9" providerId="LiveId" clId="{6B801001-1575-4045-BA95-945A2E649866}" dt="2021-03-02T08:28:11.295" v="106" actId="1076"/>
          <ac:cxnSpMkLst>
            <pc:docMk/>
            <pc:sldMk cId="39378665" sldId="256"/>
            <ac:cxnSpMk id="20" creationId="{C300715E-7601-4D4B-896A-A4CDC2AD16E8}"/>
          </ac:cxnSpMkLst>
        </pc:cxnChg>
        <pc:cxnChg chg="mod">
          <ac:chgData name="潤市 藤川" userId="f3b12de3900161c9" providerId="LiveId" clId="{6B801001-1575-4045-BA95-945A2E649866}" dt="2021-03-02T08:28:22.600" v="107" actId="14100"/>
          <ac:cxnSpMkLst>
            <pc:docMk/>
            <pc:sldMk cId="39378665" sldId="256"/>
            <ac:cxnSpMk id="21" creationId="{E45F1672-C33C-4571-91D6-4996FDD3D2CA}"/>
          </ac:cxnSpMkLst>
        </pc:cxnChg>
        <pc:cxnChg chg="mod">
          <ac:chgData name="潤市 藤川" userId="f3b12de3900161c9" providerId="LiveId" clId="{6B801001-1575-4045-BA95-945A2E649866}" dt="2021-03-02T13:24:09.839" v="265" actId="1076"/>
          <ac:cxnSpMkLst>
            <pc:docMk/>
            <pc:sldMk cId="39378665" sldId="256"/>
            <ac:cxnSpMk id="22" creationId="{3387E17F-2D5C-48D6-9F34-18B33D891992}"/>
          </ac:cxnSpMkLst>
        </pc:cxnChg>
        <pc:cxnChg chg="mod">
          <ac:chgData name="潤市 藤川" userId="f3b12de3900161c9" providerId="LiveId" clId="{6B801001-1575-4045-BA95-945A2E649866}" dt="2021-03-02T13:22:43.681" v="254" actId="1076"/>
          <ac:cxnSpMkLst>
            <pc:docMk/>
            <pc:sldMk cId="39378665" sldId="256"/>
            <ac:cxnSpMk id="23" creationId="{D8F77E85-0A4E-4BC2-8AF8-FBB40E574C54}"/>
          </ac:cxnSpMkLst>
        </pc:cxnChg>
        <pc:cxnChg chg="mod">
          <ac:chgData name="潤市 藤川" userId="f3b12de3900161c9" providerId="LiveId" clId="{6B801001-1575-4045-BA95-945A2E649866}" dt="2021-03-02T13:25:54.644" v="274" actId="14100"/>
          <ac:cxnSpMkLst>
            <pc:docMk/>
            <pc:sldMk cId="39378665" sldId="256"/>
            <ac:cxnSpMk id="24" creationId="{22E3D16B-AE73-492D-A729-D532392D2EC0}"/>
          </ac:cxnSpMkLst>
        </pc:cxnChg>
        <pc:cxnChg chg="add mod">
          <ac:chgData name="潤市 藤川" userId="f3b12de3900161c9" providerId="LiveId" clId="{6B801001-1575-4045-BA95-945A2E649866}" dt="2021-03-02T04:06:59.801" v="60" actId="208"/>
          <ac:cxnSpMkLst>
            <pc:docMk/>
            <pc:sldMk cId="39378665" sldId="256"/>
            <ac:cxnSpMk id="33" creationId="{CBED27F4-735C-4669-852F-F0E53211BD32}"/>
          </ac:cxnSpMkLst>
        </pc:cxnChg>
        <pc:cxnChg chg="add mod">
          <ac:chgData name="潤市 藤川" userId="f3b12de3900161c9" providerId="LiveId" clId="{6B801001-1575-4045-BA95-945A2E649866}" dt="2021-03-02T13:29:55.095" v="306" actId="14100"/>
          <ac:cxnSpMkLst>
            <pc:docMk/>
            <pc:sldMk cId="39378665" sldId="256"/>
            <ac:cxnSpMk id="35" creationId="{A358354C-B048-44C4-8B06-7431C7C5E3BC}"/>
          </ac:cxnSpMkLst>
        </pc:cxnChg>
        <pc:cxnChg chg="add del mod">
          <ac:chgData name="潤市 藤川" userId="f3b12de3900161c9" providerId="LiveId" clId="{6B801001-1575-4045-BA95-945A2E649866}" dt="2021-03-02T13:27:24.076" v="282" actId="478"/>
          <ac:cxnSpMkLst>
            <pc:docMk/>
            <pc:sldMk cId="39378665" sldId="256"/>
            <ac:cxnSpMk id="37" creationId="{3899172F-6FA3-454A-9116-0B67CB902E88}"/>
          </ac:cxnSpMkLst>
        </pc:cxnChg>
        <pc:cxnChg chg="del mod">
          <ac:chgData name="潤市 藤川" userId="f3b12de3900161c9" providerId="LiveId" clId="{6B801001-1575-4045-BA95-945A2E649866}" dt="2021-03-02T08:29:26.943" v="113" actId="478"/>
          <ac:cxnSpMkLst>
            <pc:docMk/>
            <pc:sldMk cId="39378665" sldId="256"/>
            <ac:cxnSpMk id="39" creationId="{BE7F0237-4892-4B88-B6F0-929631CCAC84}"/>
          </ac:cxnSpMkLst>
        </pc:cxnChg>
        <pc:cxnChg chg="add del mod">
          <ac:chgData name="潤市 藤川" userId="f3b12de3900161c9" providerId="LiveId" clId="{6B801001-1575-4045-BA95-945A2E649866}" dt="2021-03-02T04:06:33.183" v="57" actId="11529"/>
          <ac:cxnSpMkLst>
            <pc:docMk/>
            <pc:sldMk cId="39378665" sldId="256"/>
            <ac:cxnSpMk id="40" creationId="{7D7072EB-082A-4B58-A454-AD0DE1AD0826}"/>
          </ac:cxnSpMkLst>
        </pc:cxnChg>
        <pc:cxnChg chg="del mod">
          <ac:chgData name="潤市 藤川" userId="f3b12de3900161c9" providerId="LiveId" clId="{6B801001-1575-4045-BA95-945A2E649866}" dt="2021-03-02T08:28:04.260" v="104" actId="478"/>
          <ac:cxnSpMkLst>
            <pc:docMk/>
            <pc:sldMk cId="39378665" sldId="256"/>
            <ac:cxnSpMk id="42" creationId="{011A1F60-90DF-4CA7-BB94-74A5B8B38035}"/>
          </ac:cxnSpMkLst>
        </pc:cxnChg>
        <pc:cxnChg chg="mod">
          <ac:chgData name="潤市 藤川" userId="f3b12de3900161c9" providerId="LiveId" clId="{6B801001-1575-4045-BA95-945A2E649866}" dt="2021-03-02T04:03:54.975" v="7" actId="1076"/>
          <ac:cxnSpMkLst>
            <pc:docMk/>
            <pc:sldMk cId="39378665" sldId="256"/>
            <ac:cxnSpMk id="51" creationId="{28553E7D-B4A1-4DE6-A141-0BDD792C13BC}"/>
          </ac:cxnSpMkLst>
        </pc:cxnChg>
        <pc:cxnChg chg="add mod">
          <ac:chgData name="潤市 藤川" userId="f3b12de3900161c9" providerId="LiveId" clId="{6B801001-1575-4045-BA95-945A2E649866}" dt="2021-03-02T13:30:09.898" v="310" actId="14100"/>
          <ac:cxnSpMkLst>
            <pc:docMk/>
            <pc:sldMk cId="39378665" sldId="256"/>
            <ac:cxnSpMk id="54" creationId="{951373EE-49E1-42A2-8881-79A5D76362B8}"/>
          </ac:cxnSpMkLst>
        </pc:cxnChg>
        <pc:cxnChg chg="mod">
          <ac:chgData name="潤市 藤川" userId="f3b12de3900161c9" providerId="LiveId" clId="{6B801001-1575-4045-BA95-945A2E649866}" dt="2021-03-02T13:22:43.681" v="254" actId="1076"/>
          <ac:cxnSpMkLst>
            <pc:docMk/>
            <pc:sldMk cId="39378665" sldId="256"/>
            <ac:cxnSpMk id="65" creationId="{953C9D3A-B938-47E4-9A8C-F350795ABCDE}"/>
          </ac:cxnSpMkLst>
        </pc:cxnChg>
        <pc:cxnChg chg="add del mod">
          <ac:chgData name="潤市 藤川" userId="f3b12de3900161c9" providerId="LiveId" clId="{6B801001-1575-4045-BA95-945A2E649866}" dt="2021-03-02T13:29:50.264" v="305" actId="478"/>
          <ac:cxnSpMkLst>
            <pc:docMk/>
            <pc:sldMk cId="39378665" sldId="256"/>
            <ac:cxnSpMk id="70" creationId="{312C3890-0DCF-4E3E-8818-B6F8918F8485}"/>
          </ac:cxnSpMkLst>
        </pc:cxnChg>
        <pc:cxnChg chg="add del mod">
          <ac:chgData name="潤市 藤川" userId="f3b12de3900161c9" providerId="LiveId" clId="{6B801001-1575-4045-BA95-945A2E649866}" dt="2021-03-02T10:29:21.260" v="236" actId="478"/>
          <ac:cxnSpMkLst>
            <pc:docMk/>
            <pc:sldMk cId="39378665" sldId="256"/>
            <ac:cxnSpMk id="70" creationId="{4659E7B7-E941-4173-A908-204B3AAB65F8}"/>
          </ac:cxnSpMkLst>
        </pc:cxnChg>
        <pc:cxnChg chg="add del mod">
          <ac:chgData name="潤市 藤川" userId="f3b12de3900161c9" providerId="LiveId" clId="{6B801001-1575-4045-BA95-945A2E649866}" dt="2021-03-02T13:27:43.723" v="286"/>
          <ac:cxnSpMkLst>
            <pc:docMk/>
            <pc:sldMk cId="39378665" sldId="256"/>
            <ac:cxnSpMk id="71" creationId="{31CB994F-A893-42DD-942F-76521A676BCC}"/>
          </ac:cxnSpMkLst>
        </pc:cxnChg>
        <pc:cxnChg chg="add del mod">
          <ac:chgData name="潤市 藤川" userId="f3b12de3900161c9" providerId="LiveId" clId="{6B801001-1575-4045-BA95-945A2E649866}" dt="2021-03-02T10:29:29.279" v="238" actId="478"/>
          <ac:cxnSpMkLst>
            <pc:docMk/>
            <pc:sldMk cId="39378665" sldId="256"/>
            <ac:cxnSpMk id="71" creationId="{926CC13E-32A5-4A12-9962-EE7AA997726F}"/>
          </ac:cxnSpMkLst>
        </pc:cxnChg>
        <pc:cxnChg chg="add mod">
          <ac:chgData name="潤市 藤川" userId="f3b12de3900161c9" providerId="LiveId" clId="{6B801001-1575-4045-BA95-945A2E649866}" dt="2021-03-02T13:32:55.879" v="369" actId="1076"/>
          <ac:cxnSpMkLst>
            <pc:docMk/>
            <pc:sldMk cId="39378665" sldId="256"/>
            <ac:cxnSpMk id="72" creationId="{AF951E08-10AD-4585-881F-F3A423211724}"/>
          </ac:cxnSpMkLst>
        </pc:cxnChg>
        <pc:cxnChg chg="add del mod">
          <ac:chgData name="潤市 藤川" userId="f3b12de3900161c9" providerId="LiveId" clId="{6B801001-1575-4045-BA95-945A2E649866}" dt="2021-03-02T08:35:23.832" v="178"/>
          <ac:cxnSpMkLst>
            <pc:docMk/>
            <pc:sldMk cId="39378665" sldId="256"/>
            <ac:cxnSpMk id="73" creationId="{511C5E57-0E48-4FCB-987C-539E2363FCD4}"/>
          </ac:cxnSpMkLst>
        </pc:cxnChg>
        <pc:cxnChg chg="add mod">
          <ac:chgData name="潤市 藤川" userId="f3b12de3900161c9" providerId="LiveId" clId="{6B801001-1575-4045-BA95-945A2E649866}" dt="2021-03-02T13:32:55.879" v="369" actId="1076"/>
          <ac:cxnSpMkLst>
            <pc:docMk/>
            <pc:sldMk cId="39378665" sldId="256"/>
            <ac:cxnSpMk id="73" creationId="{8B34F39C-0408-4367-994B-17BCA6C63E60}"/>
          </ac:cxnSpMkLst>
        </pc:cxnChg>
        <pc:cxnChg chg="add mod">
          <ac:chgData name="潤市 藤川" userId="f3b12de3900161c9" providerId="LiveId" clId="{6B801001-1575-4045-BA95-945A2E649866}" dt="2021-03-02T13:28:28.189" v="294" actId="14100"/>
          <ac:cxnSpMkLst>
            <pc:docMk/>
            <pc:sldMk cId="39378665" sldId="256"/>
            <ac:cxnSpMk id="75" creationId="{F41959E0-C02C-4069-A5C8-6789270638F5}"/>
          </ac:cxnSpMkLst>
        </pc:cxnChg>
        <pc:cxnChg chg="add mod">
          <ac:chgData name="潤市 藤川" userId="f3b12de3900161c9" providerId="LiveId" clId="{6B801001-1575-4045-BA95-945A2E649866}" dt="2021-03-02T13:24:14.017" v="266" actId="1076"/>
          <ac:cxnSpMkLst>
            <pc:docMk/>
            <pc:sldMk cId="39378665" sldId="256"/>
            <ac:cxnSpMk id="77" creationId="{B87D7C77-0E30-4256-8EEC-1A0D88554AE4}"/>
          </ac:cxnSpMkLst>
        </pc:cxnChg>
        <pc:cxnChg chg="add mod">
          <ac:chgData name="潤市 藤川" userId="f3b12de3900161c9" providerId="LiveId" clId="{6B801001-1575-4045-BA95-945A2E649866}" dt="2021-03-02T13:30:05.739" v="309" actId="14100"/>
          <ac:cxnSpMkLst>
            <pc:docMk/>
            <pc:sldMk cId="39378665" sldId="256"/>
            <ac:cxnSpMk id="79" creationId="{C3A8A1D2-3447-4337-A802-E8D0367D4892}"/>
          </ac:cxnSpMkLst>
        </pc:cxnChg>
        <pc:cxnChg chg="add mod">
          <ac:chgData name="潤市 藤川" userId="f3b12de3900161c9" providerId="LiveId" clId="{6B801001-1575-4045-BA95-945A2E649866}" dt="2021-03-02T13:33:36.255" v="373" actId="14100"/>
          <ac:cxnSpMkLst>
            <pc:docMk/>
            <pc:sldMk cId="39378665" sldId="256"/>
            <ac:cxnSpMk id="82" creationId="{347A73C5-9589-478F-BD14-D149B8119684}"/>
          </ac:cxnSpMkLst>
        </pc:cxnChg>
        <pc:cxnChg chg="add mod">
          <ac:chgData name="潤市 藤川" userId="f3b12de3900161c9" providerId="LiveId" clId="{6B801001-1575-4045-BA95-945A2E649866}" dt="2021-03-02T13:22:50.962" v="255" actId="14100"/>
          <ac:cxnSpMkLst>
            <pc:docMk/>
            <pc:sldMk cId="39378665" sldId="256"/>
            <ac:cxnSpMk id="83" creationId="{AB049434-E727-4732-9CD2-6D9C82B3C2C8}"/>
          </ac:cxnSpMkLst>
        </pc:cxnChg>
        <pc:cxnChg chg="add mod">
          <ac:chgData name="潤市 藤川" userId="f3b12de3900161c9" providerId="LiveId" clId="{6B801001-1575-4045-BA95-945A2E649866}" dt="2021-03-02T13:33:41.167" v="374" actId="14100"/>
          <ac:cxnSpMkLst>
            <pc:docMk/>
            <pc:sldMk cId="39378665" sldId="256"/>
            <ac:cxnSpMk id="85" creationId="{CDE2B012-AE38-4101-AA6A-7FD60EAA9F6D}"/>
          </ac:cxnSpMkLst>
        </pc:cxnChg>
        <pc:cxnChg chg="add mod">
          <ac:chgData name="潤市 藤川" userId="f3b12de3900161c9" providerId="LiveId" clId="{6B801001-1575-4045-BA95-945A2E649866}" dt="2021-03-02T08:38:27.897" v="211" actId="14100"/>
          <ac:cxnSpMkLst>
            <pc:docMk/>
            <pc:sldMk cId="39378665" sldId="256"/>
            <ac:cxnSpMk id="86" creationId="{67C2A666-51DD-4C0F-AEDF-9D7ACC6A5C99}"/>
          </ac:cxnSpMkLst>
        </pc:cxnChg>
        <pc:cxnChg chg="add del mod">
          <ac:chgData name="潤市 藤川" userId="f3b12de3900161c9" providerId="LiveId" clId="{6B801001-1575-4045-BA95-945A2E649866}" dt="2021-03-02T13:33:53.205" v="376"/>
          <ac:cxnSpMkLst>
            <pc:docMk/>
            <pc:sldMk cId="39378665" sldId="256"/>
            <ac:cxnSpMk id="89" creationId="{2AF9794A-D21B-43B9-B02F-D39E37C448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B804A-9726-418B-86E5-456854D5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4D8918-AB0E-47D2-8181-1B938763F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EB602-2540-43E7-A0FE-61C5AC33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F8A8A9-7152-4CDE-ABA0-6A534DC8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F92003-6855-40D8-8B8A-15F4AAA5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85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B6EA7-6B57-4FE9-89C2-E2CBB06B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E9995D-0D8F-47D3-8613-C3D17476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9A3B6-9256-4CBF-87A2-20DCF8DA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4853A-D17C-41DC-B9F1-E53E6617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E2EBA-CEAA-4259-9CCA-26848C7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7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B3B9AF-9EA7-4C3F-83B1-CD7C78869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64EEE0-D983-449E-9E02-693256057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3420A-9994-483D-B8B3-434CACE8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18786-0704-4778-B4CC-130E0873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5B48B7-8C18-4CE3-8258-224F07D6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4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B7934-7F1A-4939-A590-6B16120B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0F97B-B428-44D9-93D5-3E6C1377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F70C8-50D9-47A7-BAE2-D845681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7DA33-FA2F-48FF-9A63-F3650C85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A6F08B-D9D2-46E2-B235-C509D5B4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98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EA89E8-64D8-4626-A934-F3D36E24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539EFD-8F6F-4F7E-8F2D-3B031A66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6A536F-5861-44B1-BBC2-1B7D2E7D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CF1DDE-27E7-4D32-9EFB-ACE686E0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4C135-D782-4304-BA72-4FC735C7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69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EFC08-423C-4640-8836-7E0566FE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88C8CC-248A-4733-8831-9FA5152FA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D97B03-F61F-4F23-B096-A2CD1829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813FFC-F150-4CEC-B256-371A7446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3C4232-4B9D-4F2B-8F94-5886AA6A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702FE8-9CB0-4418-8A3A-56DE771B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0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82D8F-FAD9-4C2E-A675-7D206EB1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30578C-F0BD-4AB7-9C3F-64FD2EF18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6F9E9D-753A-4D15-8B5B-18E79693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E3E53A-94D3-4E7A-9DA4-100C1AE0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A6DA8E-8F3E-4BC6-BB3D-E311D4B73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B7F8EA-3201-4D9D-9FA9-22C939E2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E60DF-B10D-4609-8ED9-D1F6AC14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74AC83-D7FD-4860-83BB-20F89ED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1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23B63-2214-413F-9698-97B97106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21AB88-E5C5-4BD4-840D-53A25543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473E69-B373-45BC-B8C1-43B65D9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C8275-0982-4F5B-BF23-72AE906A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09D52B-F8B6-46F0-8062-015A39AB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75F057-B086-4B91-8BC7-24F301A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48DB42-5D93-4AC0-BD98-00B7988E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5E029-A3FC-47FB-B32D-5EBD6711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DC32D-5481-4052-A879-B6639E2A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6047E-90C2-4E45-8586-886791F4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546713-4A28-4535-BA57-836DE000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C3ACB9-B958-463A-8184-A477DEAE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80120-F1C7-4885-8D91-EE2BC48B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17918-E483-4AC9-BFB8-7CA3C11C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3EC3B1-3D97-4C14-A8B4-B4BFC0599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3ACEBB-B250-4250-BFC2-DD0CE5C2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36BECC-8AA7-4B1A-9E67-DF100975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4F6B2B-9C5C-40FF-AE6F-18448BD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2CFC17-4B7A-4FF8-BFFA-02FC5AE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14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F98D10-1BBA-491B-8E33-9B0A56A5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3E827E-434E-43AB-A45A-4A3605B6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93ACDD-6CB0-4CCA-81BC-D19AEB0A6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07A3-18D5-48F1-B7DA-5C49029D8DEC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3D973-D3D8-4259-A1AE-515D39A3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A9092-982A-437F-86C0-2A2DFD43B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B165-3647-44A1-A7F9-90F30DBE5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68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BE4847-FB66-4745-AACB-44BDE49B4E8D}"/>
              </a:ext>
            </a:extLst>
          </p:cNvPr>
          <p:cNvSpPr/>
          <p:nvPr/>
        </p:nvSpPr>
        <p:spPr>
          <a:xfrm>
            <a:off x="949960" y="543560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rgbClr val="FF0000"/>
                </a:solidFill>
              </a:rPr>
              <a:t>ログイン</a:t>
            </a:r>
            <a:endParaRPr kumimoji="1" lang="en-US" altLang="ja-JP" sz="1050" b="1" dirty="0">
              <a:solidFill>
                <a:srgbClr val="FF0000"/>
              </a:solidFill>
            </a:endParaRPr>
          </a:p>
          <a:p>
            <a:pPr algn="ctr"/>
            <a:endParaRPr lang="en-US" altLang="ja-JP" sz="105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000">
                <a:solidFill>
                  <a:schemeClr val="tx1"/>
                </a:solidFill>
              </a:rPr>
              <a:t>①</a:t>
            </a:r>
            <a:r>
              <a:rPr kumimoji="1" lang="ja-JP" altLang="en-US" sz="1000" dirty="0">
                <a:solidFill>
                  <a:schemeClr val="tx1"/>
                </a:solidFill>
              </a:rPr>
              <a:t>ログイン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②新規登録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⑫パスワード編集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653858-49E8-45C1-88A7-CD9C3C1B1948}"/>
              </a:ext>
            </a:extLst>
          </p:cNvPr>
          <p:cNvSpPr/>
          <p:nvPr/>
        </p:nvSpPr>
        <p:spPr>
          <a:xfrm>
            <a:off x="949960" y="2673880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新規登録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③登録完了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B72E58-8E0C-4478-8C6C-E1783BDF40C6}"/>
              </a:ext>
            </a:extLst>
          </p:cNvPr>
          <p:cNvSpPr/>
          <p:nvPr/>
        </p:nvSpPr>
        <p:spPr>
          <a:xfrm>
            <a:off x="6033770" y="2193502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50" b="1" dirty="0">
                <a:solidFill>
                  <a:schemeClr val="tx1"/>
                </a:solidFill>
              </a:rPr>
              <a:t>ブランド</a:t>
            </a:r>
            <a:br>
              <a:rPr lang="en-US" altLang="ja-JP" sz="1050" b="1" dirty="0">
                <a:solidFill>
                  <a:schemeClr val="tx1"/>
                </a:solidFill>
              </a:rPr>
            </a:br>
            <a:r>
              <a:rPr kumimoji="1" lang="ja-JP" altLang="en-US" sz="1050" b="1" dirty="0">
                <a:solidFill>
                  <a:schemeClr val="tx1"/>
                </a:solidFill>
              </a:rPr>
              <a:t>詳細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50">
                <a:solidFill>
                  <a:schemeClr val="tx1"/>
                </a:solidFill>
              </a:rPr>
              <a:t>⑧ブランド評価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46ADF3-140E-47E2-BA12-0618D5DB2A1F}"/>
              </a:ext>
            </a:extLst>
          </p:cNvPr>
          <p:cNvSpPr/>
          <p:nvPr/>
        </p:nvSpPr>
        <p:spPr>
          <a:xfrm>
            <a:off x="6033770" y="543560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50" b="1" dirty="0">
                <a:solidFill>
                  <a:schemeClr val="tx1"/>
                </a:solidFill>
              </a:rPr>
              <a:t>投稿</a:t>
            </a:r>
            <a:endParaRPr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⑦投稿完了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389504E-7690-4BE7-BF69-889B648082A8}"/>
              </a:ext>
            </a:extLst>
          </p:cNvPr>
          <p:cNvSpPr/>
          <p:nvPr/>
        </p:nvSpPr>
        <p:spPr>
          <a:xfrm>
            <a:off x="3491865" y="543560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rgbClr val="FF0000"/>
                </a:solidFill>
              </a:rPr>
              <a:t>メイン</a:t>
            </a:r>
            <a:endParaRPr kumimoji="1" lang="en-US" altLang="ja-JP" sz="1050" b="1" dirty="0">
              <a:solidFill>
                <a:srgbClr val="FF0000"/>
              </a:solidFill>
            </a:endParaRPr>
          </a:p>
          <a:p>
            <a:pPr algn="ctr"/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④投稿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⑤ブランド</a:t>
            </a:r>
            <a:br>
              <a:rPr lang="en-US" altLang="ja-JP" sz="1000" dirty="0">
                <a:solidFill>
                  <a:schemeClr val="tx1"/>
                </a:solidFill>
              </a:rPr>
            </a:br>
            <a:r>
              <a:rPr kumimoji="1" lang="ja-JP" altLang="en-US" sz="1000" dirty="0">
                <a:solidFill>
                  <a:schemeClr val="tx1"/>
                </a:solidFill>
              </a:rPr>
              <a:t>詳細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⑥</a:t>
            </a:r>
            <a:r>
              <a:rPr lang="ja-JP" altLang="en-US" sz="1000" dirty="0">
                <a:solidFill>
                  <a:schemeClr val="tx1"/>
                </a:solidFill>
              </a:rPr>
              <a:t>マイページ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26F254-A013-4438-8FA7-A1785E92F08A}"/>
              </a:ext>
            </a:extLst>
          </p:cNvPr>
          <p:cNvSpPr/>
          <p:nvPr/>
        </p:nvSpPr>
        <p:spPr>
          <a:xfrm>
            <a:off x="8520112" y="2193502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評価完了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4C88B4-0347-462E-A8B9-FBECF01151F9}"/>
              </a:ext>
            </a:extLst>
          </p:cNvPr>
          <p:cNvSpPr/>
          <p:nvPr/>
        </p:nvSpPr>
        <p:spPr>
          <a:xfrm>
            <a:off x="3491865" y="3685767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マイページ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⑨編集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⑩削除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DA0238-CBB9-4247-B8A4-4EC34AA071A6}"/>
              </a:ext>
            </a:extLst>
          </p:cNvPr>
          <p:cNvSpPr/>
          <p:nvPr/>
        </p:nvSpPr>
        <p:spPr>
          <a:xfrm>
            <a:off x="6033770" y="3685767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編集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⑪編集完了</a:t>
            </a:r>
            <a:endParaRPr kumimoji="1" lang="en-US" altLang="ja-JP" sz="1050" dirty="0">
              <a:solidFill>
                <a:schemeClr val="tx1"/>
              </a:solidFill>
            </a:endParaRPr>
          </a:p>
          <a:p>
            <a:pPr algn="ctr"/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CDD261-D5AA-4697-9888-FD169C6905E0}"/>
              </a:ext>
            </a:extLst>
          </p:cNvPr>
          <p:cNvSpPr/>
          <p:nvPr/>
        </p:nvSpPr>
        <p:spPr>
          <a:xfrm>
            <a:off x="11006455" y="5546801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rgbClr val="FF0000"/>
                </a:solidFill>
              </a:rPr>
              <a:t>ログイン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0A60663-07E0-4771-9673-3E4B453B0B62}"/>
              </a:ext>
            </a:extLst>
          </p:cNvPr>
          <p:cNvCxnSpPr>
            <a:cxnSpLocks/>
          </p:cNvCxnSpPr>
          <p:nvPr/>
        </p:nvCxnSpPr>
        <p:spPr>
          <a:xfrm>
            <a:off x="1915160" y="1156734"/>
            <a:ext cx="1576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1780B61-1790-45C0-9DC8-80E8FF13D65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974465" y="1772920"/>
            <a:ext cx="0" cy="1912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A0196A5-AE5B-4864-9D8C-FB4A3A3C0B6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74465" y="2808182"/>
            <a:ext cx="20593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47CBD03-1BD5-437B-BB28-33F5EAE76CE3}"/>
              </a:ext>
            </a:extLst>
          </p:cNvPr>
          <p:cNvCxnSpPr>
            <a:cxnSpLocks/>
          </p:cNvCxnSpPr>
          <p:nvPr/>
        </p:nvCxnSpPr>
        <p:spPr>
          <a:xfrm flipV="1">
            <a:off x="2634827" y="1156734"/>
            <a:ext cx="0" cy="211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9142F47-AAFA-4931-9910-E3BA2506EDD4}"/>
              </a:ext>
            </a:extLst>
          </p:cNvPr>
          <p:cNvCxnSpPr>
            <a:cxnSpLocks/>
          </p:cNvCxnSpPr>
          <p:nvPr/>
        </p:nvCxnSpPr>
        <p:spPr>
          <a:xfrm flipV="1">
            <a:off x="10145554" y="2808182"/>
            <a:ext cx="0" cy="1492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6D76C63-3128-461C-8F81-948766C0066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32560" y="1772920"/>
            <a:ext cx="0" cy="900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300715E-7601-4D4B-896A-A4CDC2AD16E8}"/>
              </a:ext>
            </a:extLst>
          </p:cNvPr>
          <p:cNvCxnSpPr/>
          <p:nvPr/>
        </p:nvCxnSpPr>
        <p:spPr>
          <a:xfrm>
            <a:off x="4457065" y="1125938"/>
            <a:ext cx="15767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45F1672-C33C-4571-91D6-4996FDD3D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998970" y="1158240"/>
            <a:ext cx="15211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387E17F-2D5C-48D6-9F34-18B33D891992}"/>
              </a:ext>
            </a:extLst>
          </p:cNvPr>
          <p:cNvCxnSpPr>
            <a:cxnSpLocks/>
            <a:stCxn id="11" idx="3"/>
            <a:endCxn id="69" idx="1"/>
          </p:cNvCxnSpPr>
          <p:nvPr/>
        </p:nvCxnSpPr>
        <p:spPr>
          <a:xfrm flipV="1">
            <a:off x="6998970" y="4291324"/>
            <a:ext cx="1517332" cy="9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8F77E85-0A4E-4BC2-8AF8-FBB40E574C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998970" y="2794529"/>
            <a:ext cx="1521142" cy="13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E3D16B-AE73-492D-A729-D532392D2EC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57065" y="4275327"/>
            <a:ext cx="1576705" cy="25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8553E7D-B4A1-4DE6-A141-0BDD792C13BC}"/>
              </a:ext>
            </a:extLst>
          </p:cNvPr>
          <p:cNvCxnSpPr>
            <a:stCxn id="5" idx="3"/>
          </p:cNvCxnSpPr>
          <p:nvPr/>
        </p:nvCxnSpPr>
        <p:spPr>
          <a:xfrm>
            <a:off x="1915160" y="3288560"/>
            <a:ext cx="7196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8AD12E8-9A96-44D2-8DB5-4D33B28B522F}"/>
              </a:ext>
            </a:extLst>
          </p:cNvPr>
          <p:cNvSpPr txBox="1"/>
          <p:nvPr/>
        </p:nvSpPr>
        <p:spPr>
          <a:xfrm>
            <a:off x="1970516" y="637154"/>
            <a:ext cx="44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①</a:t>
            </a:r>
            <a:endParaRPr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4E1CD84-1BBE-49BF-BF66-F8ECDA31FA23}"/>
              </a:ext>
            </a:extLst>
          </p:cNvPr>
          <p:cNvSpPr txBox="1"/>
          <p:nvPr/>
        </p:nvSpPr>
        <p:spPr>
          <a:xfrm>
            <a:off x="833137" y="2095219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②</a:t>
            </a:r>
            <a:endParaRPr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F8F3FCA-2CA7-4672-8ADC-1D05A97575F8}"/>
              </a:ext>
            </a:extLst>
          </p:cNvPr>
          <p:cNvSpPr txBox="1"/>
          <p:nvPr/>
        </p:nvSpPr>
        <p:spPr>
          <a:xfrm>
            <a:off x="2178336" y="2095219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③</a:t>
            </a:r>
            <a:endParaRPr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86A3D4E-8309-4657-9389-A31B4D6011EF}"/>
              </a:ext>
            </a:extLst>
          </p:cNvPr>
          <p:cNvSpPr txBox="1"/>
          <p:nvPr/>
        </p:nvSpPr>
        <p:spPr>
          <a:xfrm>
            <a:off x="7962032" y="6180255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⑬</a:t>
            </a:r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56B5BC3-AF4E-4E0C-A5EA-D0F94542B161}"/>
              </a:ext>
            </a:extLst>
          </p:cNvPr>
          <p:cNvSpPr txBox="1"/>
          <p:nvPr/>
        </p:nvSpPr>
        <p:spPr>
          <a:xfrm flipH="1">
            <a:off x="7516113" y="4339343"/>
            <a:ext cx="260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⑪</a:t>
            </a:r>
            <a:endParaRPr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C0BD8B2-8C97-49D8-8A13-33F54C5F4BE0}"/>
              </a:ext>
            </a:extLst>
          </p:cNvPr>
          <p:cNvSpPr txBox="1"/>
          <p:nvPr/>
        </p:nvSpPr>
        <p:spPr>
          <a:xfrm>
            <a:off x="4708027" y="3918555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⑨</a:t>
            </a:r>
            <a:endParaRPr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12BC959-7AD2-46E9-B4A5-8986275F514F}"/>
              </a:ext>
            </a:extLst>
          </p:cNvPr>
          <p:cNvSpPr txBox="1"/>
          <p:nvPr/>
        </p:nvSpPr>
        <p:spPr>
          <a:xfrm>
            <a:off x="7537614" y="2386509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⑧</a:t>
            </a:r>
            <a:endParaRPr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A71E5D0-2F28-4673-9214-F94D2AB7782E}"/>
              </a:ext>
            </a:extLst>
          </p:cNvPr>
          <p:cNvSpPr txBox="1"/>
          <p:nvPr/>
        </p:nvSpPr>
        <p:spPr>
          <a:xfrm>
            <a:off x="3604040" y="3061449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⑥</a:t>
            </a:r>
            <a:endParaRPr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8F94D7E-AB4F-4DC3-ADE7-64F454CF279E}"/>
              </a:ext>
            </a:extLst>
          </p:cNvPr>
          <p:cNvSpPr txBox="1"/>
          <p:nvPr/>
        </p:nvSpPr>
        <p:spPr>
          <a:xfrm>
            <a:off x="4653915" y="2874060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⑤</a:t>
            </a:r>
            <a:endParaRPr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07D7D97-9593-499E-BCB0-68C31560FA4F}"/>
              </a:ext>
            </a:extLst>
          </p:cNvPr>
          <p:cNvSpPr txBox="1"/>
          <p:nvPr/>
        </p:nvSpPr>
        <p:spPr>
          <a:xfrm>
            <a:off x="7537614" y="768917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⑦</a:t>
            </a:r>
            <a:endParaRPr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B61AA87-0EC8-48BB-B780-7A9B0AF2FCBC}"/>
              </a:ext>
            </a:extLst>
          </p:cNvPr>
          <p:cNvSpPr txBox="1"/>
          <p:nvPr/>
        </p:nvSpPr>
        <p:spPr>
          <a:xfrm>
            <a:off x="4947252" y="300287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④</a:t>
            </a:r>
            <a:endParaRPr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53C9D3A-B938-47E4-9A8C-F350795ABCDE}"/>
              </a:ext>
            </a:extLst>
          </p:cNvPr>
          <p:cNvCxnSpPr>
            <a:cxnSpLocks/>
          </p:cNvCxnSpPr>
          <p:nvPr/>
        </p:nvCxnSpPr>
        <p:spPr>
          <a:xfrm>
            <a:off x="9481502" y="2800603"/>
            <a:ext cx="1329373" cy="7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495106A-E45D-4D93-98D3-32A1B624E319}"/>
              </a:ext>
            </a:extLst>
          </p:cNvPr>
          <p:cNvSpPr txBox="1"/>
          <p:nvPr/>
        </p:nvSpPr>
        <p:spPr>
          <a:xfrm>
            <a:off x="9795299" y="115621"/>
            <a:ext cx="29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赤文字</a:t>
            </a:r>
            <a:r>
              <a:rPr kumimoji="1" lang="ja-JP" altLang="en-US" dirty="0"/>
              <a:t>⇒同じページ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BED27F4-735C-4669-852F-F0E53211BD3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1000" y="1156734"/>
            <a:ext cx="568960" cy="15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358354C-B048-44C4-8B06-7431C7C5E3BC}"/>
              </a:ext>
            </a:extLst>
          </p:cNvPr>
          <p:cNvCxnSpPr>
            <a:cxnSpLocks/>
          </p:cNvCxnSpPr>
          <p:nvPr/>
        </p:nvCxnSpPr>
        <p:spPr>
          <a:xfrm>
            <a:off x="377189" y="1156734"/>
            <a:ext cx="3811" cy="4146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51373EE-49E1-42A2-8881-79A5D76362B8}"/>
              </a:ext>
            </a:extLst>
          </p:cNvPr>
          <p:cNvCxnSpPr>
            <a:cxnSpLocks/>
          </p:cNvCxnSpPr>
          <p:nvPr/>
        </p:nvCxnSpPr>
        <p:spPr>
          <a:xfrm flipV="1">
            <a:off x="5265687" y="4295885"/>
            <a:ext cx="0" cy="1007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636509F-A9B4-4F2A-BE7D-FE11BF5E052F}"/>
              </a:ext>
            </a:extLst>
          </p:cNvPr>
          <p:cNvSpPr txBox="1"/>
          <p:nvPr/>
        </p:nvSpPr>
        <p:spPr>
          <a:xfrm>
            <a:off x="2599511" y="5362135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dirty="0">
                <a:solidFill>
                  <a:schemeClr val="tx1"/>
                </a:solidFill>
              </a:rPr>
              <a:t>⑫</a:t>
            </a:r>
            <a:endParaRPr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9EC3FFE-CECB-402B-9264-C3DFBFDBE9AC}"/>
              </a:ext>
            </a:extLst>
          </p:cNvPr>
          <p:cNvSpPr/>
          <p:nvPr/>
        </p:nvSpPr>
        <p:spPr>
          <a:xfrm>
            <a:off x="10807065" y="2193502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50" b="1" dirty="0">
                <a:solidFill>
                  <a:srgbClr val="FF0000"/>
                </a:solidFill>
              </a:rPr>
              <a:t>メイン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12BCFFC-8319-4574-B5CF-2A446CB9F5E2}"/>
              </a:ext>
            </a:extLst>
          </p:cNvPr>
          <p:cNvSpPr/>
          <p:nvPr/>
        </p:nvSpPr>
        <p:spPr>
          <a:xfrm>
            <a:off x="8516302" y="5546801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削除完了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691ECDB-5CA8-4A4E-B935-F42441CE243B}"/>
              </a:ext>
            </a:extLst>
          </p:cNvPr>
          <p:cNvSpPr/>
          <p:nvPr/>
        </p:nvSpPr>
        <p:spPr>
          <a:xfrm>
            <a:off x="8516302" y="560322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投稿完了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B955D6-6B5F-4718-9110-7CF6781506FE}"/>
              </a:ext>
            </a:extLst>
          </p:cNvPr>
          <p:cNvSpPr/>
          <p:nvPr/>
        </p:nvSpPr>
        <p:spPr>
          <a:xfrm>
            <a:off x="8516302" y="3676644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編集完了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F951E08-10AD-4585-881F-F3A423211724}"/>
              </a:ext>
            </a:extLst>
          </p:cNvPr>
          <p:cNvCxnSpPr>
            <a:cxnSpLocks/>
          </p:cNvCxnSpPr>
          <p:nvPr/>
        </p:nvCxnSpPr>
        <p:spPr>
          <a:xfrm>
            <a:off x="6941503" y="6151229"/>
            <a:ext cx="15747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87D7C77-0E30-4256-8EEC-1A0D88554AE4}"/>
              </a:ext>
            </a:extLst>
          </p:cNvPr>
          <p:cNvCxnSpPr>
            <a:cxnSpLocks/>
          </p:cNvCxnSpPr>
          <p:nvPr/>
        </p:nvCxnSpPr>
        <p:spPr>
          <a:xfrm flipH="1">
            <a:off x="9481502" y="4300447"/>
            <a:ext cx="664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B049434-E727-4732-9CD2-6D9C82B3C2C8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1289665" y="1175002"/>
            <a:ext cx="0" cy="1018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7C2A666-51DD-4C0F-AEDF-9D7ACC6A5C99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9481502" y="1175002"/>
            <a:ext cx="18081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B34F39C-0408-4367-994B-17BCA6C63E60}"/>
              </a:ext>
            </a:extLst>
          </p:cNvPr>
          <p:cNvCxnSpPr>
            <a:cxnSpLocks/>
          </p:cNvCxnSpPr>
          <p:nvPr/>
        </p:nvCxnSpPr>
        <p:spPr>
          <a:xfrm>
            <a:off x="9470696" y="6200097"/>
            <a:ext cx="1546565" cy="3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661523C-110A-4F42-8875-F76D9B67C4CD}"/>
              </a:ext>
            </a:extLst>
          </p:cNvPr>
          <p:cNvSpPr/>
          <p:nvPr/>
        </p:nvSpPr>
        <p:spPr>
          <a:xfrm>
            <a:off x="6042438" y="5546801"/>
            <a:ext cx="965200" cy="1229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50" b="1" dirty="0">
                <a:solidFill>
                  <a:schemeClr val="tx1"/>
                </a:solidFill>
              </a:rPr>
              <a:t>削除</a:t>
            </a:r>
            <a:endParaRPr kumimoji="1" lang="en-US" altLang="ja-JP" sz="1050" b="1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⑬削除完了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F41959E0-C02C-4069-A5C8-6789270638F5}"/>
              </a:ext>
            </a:extLst>
          </p:cNvPr>
          <p:cNvCxnSpPr>
            <a:cxnSpLocks/>
            <a:stCxn id="74" idx="0"/>
            <a:endCxn id="11" idx="2"/>
          </p:cNvCxnSpPr>
          <p:nvPr/>
        </p:nvCxnSpPr>
        <p:spPr>
          <a:xfrm flipH="1" flipV="1">
            <a:off x="6516370" y="4915127"/>
            <a:ext cx="8668" cy="631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3A8A1D2-3447-4337-A802-E8D0367D4892}"/>
              </a:ext>
            </a:extLst>
          </p:cNvPr>
          <p:cNvCxnSpPr>
            <a:cxnSpLocks/>
          </p:cNvCxnSpPr>
          <p:nvPr/>
        </p:nvCxnSpPr>
        <p:spPr>
          <a:xfrm>
            <a:off x="377189" y="5303520"/>
            <a:ext cx="48884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347A73C5-9589-478F-BD14-D149B811968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974465" y="4915127"/>
            <a:ext cx="0" cy="1234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DE2B012-AE38-4101-AA6A-7FD60EAA9F6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974465" y="6151229"/>
            <a:ext cx="2067973" cy="10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7B12781-11F0-47D0-847A-90C524061351}"/>
              </a:ext>
            </a:extLst>
          </p:cNvPr>
          <p:cNvSpPr txBox="1"/>
          <p:nvPr/>
        </p:nvSpPr>
        <p:spPr>
          <a:xfrm>
            <a:off x="4767113" y="6215232"/>
            <a:ext cx="44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</a:rPr>
              <a:t>⑩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7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74</Words>
  <Application>Microsoft Office PowerPoint</Application>
  <PresentationFormat>ワイド画面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潤市 藤川</dc:creator>
  <cp:lastModifiedBy>清水 勇人</cp:lastModifiedBy>
  <cp:revision>9</cp:revision>
  <dcterms:created xsi:type="dcterms:W3CDTF">2021-03-02T03:22:07Z</dcterms:created>
  <dcterms:modified xsi:type="dcterms:W3CDTF">2021-06-11T14:24:54Z</dcterms:modified>
</cp:coreProperties>
</file>