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潤市 藤川" userId="f3b12de3900161c9" providerId="LiveId" clId="{35FF24BF-6900-4700-9A45-5C0EAC1A0CEF}"/>
    <pc:docChg chg="undo redo custSel modSld">
      <pc:chgData name="潤市 藤川" userId="f3b12de3900161c9" providerId="LiveId" clId="{35FF24BF-6900-4700-9A45-5C0EAC1A0CEF}" dt="2021-03-05T05:59:13.783" v="184" actId="1076"/>
      <pc:docMkLst>
        <pc:docMk/>
      </pc:docMkLst>
      <pc:sldChg chg="addSp delSp modSp mod">
        <pc:chgData name="潤市 藤川" userId="f3b12de3900161c9" providerId="LiveId" clId="{35FF24BF-6900-4700-9A45-5C0EAC1A0CEF}" dt="2021-03-05T05:59:13.783" v="184" actId="1076"/>
        <pc:sldMkLst>
          <pc:docMk/>
          <pc:sldMk cId="148227540" sldId="256"/>
        </pc:sldMkLst>
        <pc:spChg chg="mod">
          <ac:chgData name="潤市 藤川" userId="f3b12de3900161c9" providerId="LiveId" clId="{35FF24BF-6900-4700-9A45-5C0EAC1A0CEF}" dt="2021-03-02T09:23:15.094" v="12" actId="14100"/>
          <ac:spMkLst>
            <pc:docMk/>
            <pc:sldMk cId="148227540" sldId="256"/>
            <ac:spMk id="4" creationId="{1C2E9752-3104-47E4-B401-218F689D9F70}"/>
          </ac:spMkLst>
        </pc:spChg>
        <pc:spChg chg="mod">
          <ac:chgData name="潤市 藤川" userId="f3b12de3900161c9" providerId="LiveId" clId="{35FF24BF-6900-4700-9A45-5C0EAC1A0CEF}" dt="2021-03-02T09:24:02.923" v="22" actId="1076"/>
          <ac:spMkLst>
            <pc:docMk/>
            <pc:sldMk cId="148227540" sldId="256"/>
            <ac:spMk id="8" creationId="{A34A50FA-C9E7-4BAF-AC76-A52E935D6EA9}"/>
          </ac:spMkLst>
        </pc:spChg>
        <pc:spChg chg="mod">
          <ac:chgData name="潤市 藤川" userId="f3b12de3900161c9" providerId="LiveId" clId="{35FF24BF-6900-4700-9A45-5C0EAC1A0CEF}" dt="2021-03-02T09:25:43.568" v="38" actId="1076"/>
          <ac:spMkLst>
            <pc:docMk/>
            <pc:sldMk cId="148227540" sldId="256"/>
            <ac:spMk id="9" creationId="{0CAC34DC-E644-4F60-92E9-8E069AAA61EB}"/>
          </ac:spMkLst>
        </pc:spChg>
        <pc:spChg chg="mod">
          <ac:chgData name="潤市 藤川" userId="f3b12de3900161c9" providerId="LiveId" clId="{35FF24BF-6900-4700-9A45-5C0EAC1A0CEF}" dt="2021-03-02T09:22:00.841" v="7" actId="14100"/>
          <ac:spMkLst>
            <pc:docMk/>
            <pc:sldMk cId="148227540" sldId="256"/>
            <ac:spMk id="10" creationId="{FC9BB141-F9E4-4F9C-A3D9-8D77E73CC6B8}"/>
          </ac:spMkLst>
        </pc:spChg>
        <pc:spChg chg="add mod">
          <ac:chgData name="潤市 藤川" userId="f3b12de3900161c9" providerId="LiveId" clId="{35FF24BF-6900-4700-9A45-5C0EAC1A0CEF}" dt="2021-03-05T05:59:13.783" v="184" actId="1076"/>
          <ac:spMkLst>
            <pc:docMk/>
            <pc:sldMk cId="148227540" sldId="256"/>
            <ac:spMk id="35" creationId="{5B1BF70C-98AB-48AC-89CD-A04539600527}"/>
          </ac:spMkLst>
        </pc:spChg>
        <pc:spChg chg="add mod">
          <ac:chgData name="潤市 藤川" userId="f3b12de3900161c9" providerId="LiveId" clId="{35FF24BF-6900-4700-9A45-5C0EAC1A0CEF}" dt="2021-03-02T09:30:28.794" v="96" actId="1076"/>
          <ac:spMkLst>
            <pc:docMk/>
            <pc:sldMk cId="148227540" sldId="256"/>
            <ac:spMk id="49" creationId="{7AB93FCC-FF65-4454-B24D-7ABD2DB805C7}"/>
          </ac:spMkLst>
        </pc:spChg>
        <pc:spChg chg="mod">
          <ac:chgData name="潤市 藤川" userId="f3b12de3900161c9" providerId="LiveId" clId="{35FF24BF-6900-4700-9A45-5C0EAC1A0CEF}" dt="2021-03-02T09:25:55.623" v="39" actId="1076"/>
          <ac:spMkLst>
            <pc:docMk/>
            <pc:sldMk cId="148227540" sldId="256"/>
            <ac:spMk id="53" creationId="{88536055-D95F-4BDB-B1A3-FAE3F0BAC0CC}"/>
          </ac:spMkLst>
        </pc:spChg>
        <pc:spChg chg="add del mod">
          <ac:chgData name="潤市 藤川" userId="f3b12de3900161c9" providerId="LiveId" clId="{35FF24BF-6900-4700-9A45-5C0EAC1A0CEF}" dt="2021-03-02T09:32:22.958" v="115" actId="478"/>
          <ac:spMkLst>
            <pc:docMk/>
            <pc:sldMk cId="148227540" sldId="256"/>
            <ac:spMk id="54" creationId="{95BEC5F3-B891-4EE8-9E72-E935B56E650D}"/>
          </ac:spMkLst>
        </pc:spChg>
        <pc:graphicFrameChg chg="add mod modGraphic">
          <ac:chgData name="潤市 藤川" userId="f3b12de3900161c9" providerId="LiveId" clId="{35FF24BF-6900-4700-9A45-5C0EAC1A0CEF}" dt="2021-03-05T05:59:11.897" v="183" actId="20577"/>
          <ac:graphicFrameMkLst>
            <pc:docMk/>
            <pc:sldMk cId="148227540" sldId="256"/>
            <ac:graphicFrameMk id="2" creationId="{8E083409-5C9E-4F57-BB07-AD8344685BDF}"/>
          </ac:graphicFrameMkLst>
        </pc:graphicFrameChg>
        <pc:graphicFrameChg chg="mod">
          <ac:chgData name="潤市 藤川" userId="f3b12de3900161c9" providerId="LiveId" clId="{35FF24BF-6900-4700-9A45-5C0EAC1A0CEF}" dt="2021-03-02T09:25:43.568" v="38" actId="1076"/>
          <ac:graphicFrameMkLst>
            <pc:docMk/>
            <pc:sldMk cId="148227540" sldId="256"/>
            <ac:graphicFrameMk id="11" creationId="{AE7E7E9D-E018-42FC-8385-839A402E6181}"/>
          </ac:graphicFrameMkLst>
        </pc:graphicFrameChg>
        <pc:graphicFrameChg chg="mod modGraphic">
          <ac:chgData name="潤市 藤川" userId="f3b12de3900161c9" providerId="LiveId" clId="{35FF24BF-6900-4700-9A45-5C0EAC1A0CEF}" dt="2021-03-02T09:21:52.751" v="4" actId="1076"/>
          <ac:graphicFrameMkLst>
            <pc:docMk/>
            <pc:sldMk cId="148227540" sldId="256"/>
            <ac:graphicFrameMk id="13" creationId="{DE3AE89D-D6E5-422D-8983-465EF5ACC5B6}"/>
          </ac:graphicFrameMkLst>
        </pc:graphicFrameChg>
        <pc:graphicFrameChg chg="mod modGraphic">
          <ac:chgData name="潤市 藤川" userId="f3b12de3900161c9" providerId="LiveId" clId="{35FF24BF-6900-4700-9A45-5C0EAC1A0CEF}" dt="2021-03-02T09:34:38.333" v="121" actId="20577"/>
          <ac:graphicFrameMkLst>
            <pc:docMk/>
            <pc:sldMk cId="148227540" sldId="256"/>
            <ac:graphicFrameMk id="15" creationId="{DFB0C737-DFEC-430A-A719-6080BEF2B145}"/>
          </ac:graphicFrameMkLst>
        </pc:graphicFrameChg>
        <pc:graphicFrameChg chg="mod modGraphic">
          <ac:chgData name="潤市 藤川" userId="f3b12de3900161c9" providerId="LiveId" clId="{35FF24BF-6900-4700-9A45-5C0EAC1A0CEF}" dt="2021-03-02T09:23:12.169" v="11" actId="1076"/>
          <ac:graphicFrameMkLst>
            <pc:docMk/>
            <pc:sldMk cId="148227540" sldId="256"/>
            <ac:graphicFrameMk id="16" creationId="{649F8875-4CBC-4B43-A239-7581044DA90B}"/>
          </ac:graphicFrameMkLst>
        </pc:graphicFrameChg>
        <pc:graphicFrameChg chg="add del mod modGraphic">
          <ac:chgData name="潤市 藤川" userId="f3b12de3900161c9" providerId="LiveId" clId="{35FF24BF-6900-4700-9A45-5C0EAC1A0CEF}" dt="2021-03-05T05:55:41.122" v="129" actId="21"/>
          <ac:graphicFrameMkLst>
            <pc:docMk/>
            <pc:sldMk cId="148227540" sldId="256"/>
            <ac:graphicFrameMk id="36" creationId="{A9F1D691-66F2-41C0-A084-3BC474DA8FC2}"/>
          </ac:graphicFrameMkLst>
        </pc:graphicFrameChg>
        <pc:cxnChg chg="mod">
          <ac:chgData name="潤市 藤川" userId="f3b12de3900161c9" providerId="LiveId" clId="{35FF24BF-6900-4700-9A45-5C0EAC1A0CEF}" dt="2021-03-02T09:25:55.623" v="39" actId="1076"/>
          <ac:cxnSpMkLst>
            <pc:docMk/>
            <pc:sldMk cId="148227540" sldId="256"/>
            <ac:cxnSpMk id="18" creationId="{88554BC1-9A62-4064-A802-E3E814F24C3E}"/>
          </ac:cxnSpMkLst>
        </pc:cxnChg>
        <pc:cxnChg chg="mod">
          <ac:chgData name="潤市 藤川" userId="f3b12de3900161c9" providerId="LiveId" clId="{35FF24BF-6900-4700-9A45-5C0EAC1A0CEF}" dt="2021-03-02T09:24:17.423" v="25" actId="1076"/>
          <ac:cxnSpMkLst>
            <pc:docMk/>
            <pc:sldMk cId="148227540" sldId="256"/>
            <ac:cxnSpMk id="19" creationId="{5155CDC3-BC49-4EFF-A582-3A06CF779275}"/>
          </ac:cxnSpMkLst>
        </pc:cxnChg>
        <pc:cxnChg chg="mod">
          <ac:chgData name="潤市 藤川" userId="f3b12de3900161c9" providerId="LiveId" clId="{35FF24BF-6900-4700-9A45-5C0EAC1A0CEF}" dt="2021-03-02T09:24:14.788" v="24" actId="14100"/>
          <ac:cxnSpMkLst>
            <pc:docMk/>
            <pc:sldMk cId="148227540" sldId="256"/>
            <ac:cxnSpMk id="21" creationId="{93B63AA7-366D-430A-9E63-1138139B9054}"/>
          </ac:cxnSpMkLst>
        </pc:cxnChg>
        <pc:cxnChg chg="mod">
          <ac:chgData name="潤市 藤川" userId="f3b12de3900161c9" providerId="LiveId" clId="{35FF24BF-6900-4700-9A45-5C0EAC1A0CEF}" dt="2021-03-02T09:27:23.920" v="79" actId="1076"/>
          <ac:cxnSpMkLst>
            <pc:docMk/>
            <pc:sldMk cId="148227540" sldId="256"/>
            <ac:cxnSpMk id="25" creationId="{FA8FC350-FD52-4B70-8021-EA95EC31608D}"/>
          </ac:cxnSpMkLst>
        </pc:cxnChg>
        <pc:cxnChg chg="add del mod">
          <ac:chgData name="潤市 藤川" userId="f3b12de3900161c9" providerId="LiveId" clId="{35FF24BF-6900-4700-9A45-5C0EAC1A0CEF}" dt="2021-03-02T09:28:11.359" v="81" actId="478"/>
          <ac:cxnSpMkLst>
            <pc:docMk/>
            <pc:sldMk cId="148227540" sldId="256"/>
            <ac:cxnSpMk id="26" creationId="{A436FEE1-D3E0-42C9-841B-A64F913C7CD5}"/>
          </ac:cxnSpMkLst>
        </pc:cxnChg>
        <pc:cxnChg chg="mod">
          <ac:chgData name="潤市 藤川" userId="f3b12de3900161c9" providerId="LiveId" clId="{35FF24BF-6900-4700-9A45-5C0EAC1A0CEF}" dt="2021-03-02T09:24:28.462" v="27" actId="1076"/>
          <ac:cxnSpMkLst>
            <pc:docMk/>
            <pc:sldMk cId="148227540" sldId="256"/>
            <ac:cxnSpMk id="30" creationId="{0FA6B2AF-2727-45B1-835E-743FB35B0BA7}"/>
          </ac:cxnSpMkLst>
        </pc:cxnChg>
        <pc:cxnChg chg="add mod">
          <ac:chgData name="潤市 藤川" userId="f3b12de3900161c9" providerId="LiveId" clId="{35FF24BF-6900-4700-9A45-5C0EAC1A0CEF}" dt="2021-03-02T09:24:58.987" v="33" actId="1076"/>
          <ac:cxnSpMkLst>
            <pc:docMk/>
            <pc:sldMk cId="148227540" sldId="256"/>
            <ac:cxnSpMk id="31" creationId="{C058A5D2-FB89-466A-B612-575CEB85D40D}"/>
          </ac:cxnSpMkLst>
        </pc:cxnChg>
        <pc:cxnChg chg="mod">
          <ac:chgData name="潤市 藤川" userId="f3b12de3900161c9" providerId="LiveId" clId="{35FF24BF-6900-4700-9A45-5C0EAC1A0CEF}" dt="2021-03-02T09:23:54.471" v="20" actId="1076"/>
          <ac:cxnSpMkLst>
            <pc:docMk/>
            <pc:sldMk cId="148227540" sldId="256"/>
            <ac:cxnSpMk id="33" creationId="{E16F45ED-A9EF-4A23-8409-04B175569E47}"/>
          </ac:cxnSpMkLst>
        </pc:cxnChg>
        <pc:cxnChg chg="add mod">
          <ac:chgData name="潤市 藤川" userId="f3b12de3900161c9" providerId="LiveId" clId="{35FF24BF-6900-4700-9A45-5C0EAC1A0CEF}" dt="2021-03-02T09:34:56.858" v="124" actId="1076"/>
          <ac:cxnSpMkLst>
            <pc:docMk/>
            <pc:sldMk cId="148227540" sldId="256"/>
            <ac:cxnSpMk id="34" creationId="{9643FABD-A789-4C7A-B01F-C8C84266BDB3}"/>
          </ac:cxnSpMkLst>
        </pc:cxnChg>
        <pc:cxnChg chg="add mod">
          <ac:chgData name="潤市 藤川" userId="f3b12de3900161c9" providerId="LiveId" clId="{35FF24BF-6900-4700-9A45-5C0EAC1A0CEF}" dt="2021-03-02T09:28:51.871" v="94" actId="14100"/>
          <ac:cxnSpMkLst>
            <pc:docMk/>
            <pc:sldMk cId="148227540" sldId="256"/>
            <ac:cxnSpMk id="38" creationId="{8A309FE0-AD9C-4CF5-BD94-2AC2AF9D25E0}"/>
          </ac:cxnSpMkLst>
        </pc:cxnChg>
        <pc:cxnChg chg="mod">
          <ac:chgData name="潤市 藤川" userId="f3b12de3900161c9" providerId="LiveId" clId="{35FF24BF-6900-4700-9A45-5C0EAC1A0CEF}" dt="2021-03-02T09:24:09.132" v="23" actId="1076"/>
          <ac:cxnSpMkLst>
            <pc:docMk/>
            <pc:sldMk cId="148227540" sldId="256"/>
            <ac:cxnSpMk id="39" creationId="{2BDFBB25-1909-4056-BA1A-2EB875975A4F}"/>
          </ac:cxnSpMkLst>
        </pc:cxnChg>
        <pc:cxnChg chg="mod">
          <ac:chgData name="潤市 藤川" userId="f3b12de3900161c9" providerId="LiveId" clId="{35FF24BF-6900-4700-9A45-5C0EAC1A0CEF}" dt="2021-03-02T09:25:55.623" v="39" actId="1076"/>
          <ac:cxnSpMkLst>
            <pc:docMk/>
            <pc:sldMk cId="148227540" sldId="256"/>
            <ac:cxnSpMk id="40" creationId="{01495B4F-039F-4A96-8114-22071F0A7CF7}"/>
          </ac:cxnSpMkLst>
        </pc:cxnChg>
        <pc:cxnChg chg="add mod">
          <ac:chgData name="潤市 藤川" userId="f3b12de3900161c9" providerId="LiveId" clId="{35FF24BF-6900-4700-9A45-5C0EAC1A0CEF}" dt="2021-03-02T09:28:32.679" v="87" actId="1076"/>
          <ac:cxnSpMkLst>
            <pc:docMk/>
            <pc:sldMk cId="148227540" sldId="256"/>
            <ac:cxnSpMk id="41" creationId="{358A6C16-A40E-44BB-992D-C17901DB6893}"/>
          </ac:cxnSpMkLst>
        </pc:cxnChg>
        <pc:cxnChg chg="add mod">
          <ac:chgData name="潤市 藤川" userId="f3b12de3900161c9" providerId="LiveId" clId="{35FF24BF-6900-4700-9A45-5C0EAC1A0CEF}" dt="2021-03-02T09:28:41.420" v="90" actId="14100"/>
          <ac:cxnSpMkLst>
            <pc:docMk/>
            <pc:sldMk cId="148227540" sldId="256"/>
            <ac:cxnSpMk id="42" creationId="{F00D1E4C-45DA-42D3-B965-072D7381F6CF}"/>
          </ac:cxnSpMkLst>
        </pc:cxnChg>
        <pc:cxnChg chg="add mod">
          <ac:chgData name="潤市 藤川" userId="f3b12de3900161c9" providerId="LiveId" clId="{35FF24BF-6900-4700-9A45-5C0EAC1A0CEF}" dt="2021-03-02T09:28:48.768" v="93" actId="14100"/>
          <ac:cxnSpMkLst>
            <pc:docMk/>
            <pc:sldMk cId="148227540" sldId="256"/>
            <ac:cxnSpMk id="44" creationId="{0C9E9E4C-E52C-4499-BDCC-24E847772D9C}"/>
          </ac:cxnSpMkLst>
        </pc:cxnChg>
        <pc:cxnChg chg="mod">
          <ac:chgData name="潤市 藤川" userId="f3b12de3900161c9" providerId="LiveId" clId="{35FF24BF-6900-4700-9A45-5C0EAC1A0CEF}" dt="2021-03-02T09:25:55.623" v="39" actId="1076"/>
          <ac:cxnSpMkLst>
            <pc:docMk/>
            <pc:sldMk cId="148227540" sldId="256"/>
            <ac:cxnSpMk id="45" creationId="{F5089878-1068-4BB4-B12F-063DCAEA9266}"/>
          </ac:cxnSpMkLst>
        </pc:cxnChg>
        <pc:cxnChg chg="add mod">
          <ac:chgData name="潤市 藤川" userId="f3b12de3900161c9" providerId="LiveId" clId="{35FF24BF-6900-4700-9A45-5C0EAC1A0CEF}" dt="2021-03-02T09:30:28.794" v="96" actId="1076"/>
          <ac:cxnSpMkLst>
            <pc:docMk/>
            <pc:sldMk cId="148227540" sldId="256"/>
            <ac:cxnSpMk id="47" creationId="{794E41D0-7DC2-420D-8D3A-69FF95868DE7}"/>
          </ac:cxnSpMkLst>
        </pc:cxnChg>
        <pc:cxnChg chg="add mod">
          <ac:chgData name="潤市 藤川" userId="f3b12de3900161c9" providerId="LiveId" clId="{35FF24BF-6900-4700-9A45-5C0EAC1A0CEF}" dt="2021-03-02T09:30:28.794" v="96" actId="1076"/>
          <ac:cxnSpMkLst>
            <pc:docMk/>
            <pc:sldMk cId="148227540" sldId="256"/>
            <ac:cxnSpMk id="48" creationId="{7EFD6636-A813-471C-9F3D-E6537C16E696}"/>
          </ac:cxnSpMkLst>
        </pc:cxnChg>
        <pc:cxnChg chg="mod">
          <ac:chgData name="潤市 藤川" userId="f3b12de3900161c9" providerId="LiveId" clId="{35FF24BF-6900-4700-9A45-5C0EAC1A0CEF}" dt="2021-03-02T09:25:55.623" v="39" actId="1076"/>
          <ac:cxnSpMkLst>
            <pc:docMk/>
            <pc:sldMk cId="148227540" sldId="256"/>
            <ac:cxnSpMk id="50" creationId="{3047ED1A-659E-4640-A753-494C957C000B}"/>
          </ac:cxnSpMkLst>
        </pc:cxnChg>
        <pc:cxnChg chg="add del mod">
          <ac:chgData name="潤市 藤川" userId="f3b12de3900161c9" providerId="LiveId" clId="{35FF24BF-6900-4700-9A45-5C0EAC1A0CEF}" dt="2021-03-02T09:32:23.950" v="116" actId="478"/>
          <ac:cxnSpMkLst>
            <pc:docMk/>
            <pc:sldMk cId="148227540" sldId="256"/>
            <ac:cxnSpMk id="51" creationId="{CAB740B4-05F0-43E0-B888-77E3568BE1B8}"/>
          </ac:cxnSpMkLst>
        </pc:cxnChg>
        <pc:cxnChg chg="add del mod">
          <ac:chgData name="潤市 藤川" userId="f3b12de3900161c9" providerId="LiveId" clId="{35FF24BF-6900-4700-9A45-5C0EAC1A0CEF}" dt="2021-03-02T09:32:25.136" v="117" actId="478"/>
          <ac:cxnSpMkLst>
            <pc:docMk/>
            <pc:sldMk cId="148227540" sldId="256"/>
            <ac:cxnSpMk id="52" creationId="{D8E35453-0712-415C-B8AD-69658F1BD687}"/>
          </ac:cxnSpMkLst>
        </pc:cxnChg>
        <pc:cxnChg chg="add mod">
          <ac:chgData name="潤市 藤川" userId="f3b12de3900161c9" providerId="LiveId" clId="{35FF24BF-6900-4700-9A45-5C0EAC1A0CEF}" dt="2021-03-02T09:32:33.254" v="119" actId="1076"/>
          <ac:cxnSpMkLst>
            <pc:docMk/>
            <pc:sldMk cId="148227540" sldId="256"/>
            <ac:cxnSpMk id="63" creationId="{FD6C03ED-D962-4653-B45C-0E71683465A6}"/>
          </ac:cxnSpMkLst>
        </pc:cxnChg>
        <pc:cxnChg chg="add mod">
          <ac:chgData name="潤市 藤川" userId="f3b12de3900161c9" providerId="LiveId" clId="{35FF24BF-6900-4700-9A45-5C0EAC1A0CEF}" dt="2021-03-02T09:34:48.958" v="123" actId="1076"/>
          <ac:cxnSpMkLst>
            <pc:docMk/>
            <pc:sldMk cId="148227540" sldId="256"/>
            <ac:cxnSpMk id="64" creationId="{F8A80B5B-C4A2-416F-9C48-65212309BAD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6701C7-89A2-4C98-ACD2-2CA956298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EF70EF1-5069-4492-B9A1-4EBF39AD0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8856ED-D8B5-4755-9C89-C85568EB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6EDC-CD65-4E72-96DE-3C7BF740D35E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BD3EFC-AC8E-4562-8A33-97900769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077403-F552-4559-9FCE-1EB18D51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1EA1-CE33-49A0-8C16-A2758818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21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38E190-72D9-4922-9AD4-334BD7E64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DD38FF-2A80-4460-A2F2-FAF34F593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763953-A5BC-4C99-BF0E-B1DE82E4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6EDC-CD65-4E72-96DE-3C7BF740D35E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7102FE-BA16-43CB-93D5-BF191F103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96C743-9974-4D0A-AA72-212E1C4B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1EA1-CE33-49A0-8C16-A2758818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45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833422C-DF14-421E-830D-A2DD76A26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C3A237-0923-4BEC-BB70-EBBCA6AFF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16B559-6925-4876-AB30-7D0161B8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6EDC-CD65-4E72-96DE-3C7BF740D35E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DF98E3-1AE5-48E2-9B91-A8466459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FC5956-45CA-47D7-937C-D345B0B7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1EA1-CE33-49A0-8C16-A2758818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66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597E79-2502-43DD-A1EB-2F6AF50E1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F2ACCF-BE9C-4D35-94EF-853051BF0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D502D2-DAFB-4A55-B665-13AA0ED5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6EDC-CD65-4E72-96DE-3C7BF740D35E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A11D36-D7C8-4F92-ABC9-45B013DE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BAB2DB-E92D-449A-B586-3AEA2CB3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1EA1-CE33-49A0-8C16-A2758818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61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468C22-7636-4152-B6EF-6626198E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B797EA-2489-469F-9CC8-529F344D1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18200D-B755-491A-81A5-54851341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6EDC-CD65-4E72-96DE-3C7BF740D35E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ACA13E-7E22-4F96-8740-5A1A71B1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CC9FC1-C0EF-41B2-BE10-61BC38B8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1EA1-CE33-49A0-8C16-A2758818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82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4899CB-EEFD-4238-A8A6-59DE82C4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1C096E-E944-4991-9734-3A82B55B9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0B12CD-2CDC-46F1-843C-05F005DE4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870AF1-3FDF-460C-ABE5-ECE46D84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6EDC-CD65-4E72-96DE-3C7BF740D35E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935BBB-C9D1-4B5C-A499-227C8854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183F5D-700B-411E-9128-EA19B0F0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1EA1-CE33-49A0-8C16-A2758818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94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5758B-0D75-47E3-83D2-5B0A0678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F4BA32-69E4-4203-B462-834FC2F4D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6049FC-5EB1-43EB-856C-A0F6D1C2D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43D74C-7D26-40EA-8F60-2C62CD5BD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2DC6570-AA81-44B7-B517-F792CDE1F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E78D205-1BA8-4008-AB73-7EF8A053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6EDC-CD65-4E72-96DE-3C7BF740D35E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E0E286F-18F9-4D9E-9D82-A57EE3E5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DB14A5C-EF97-4534-87FD-A6C250B0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1EA1-CE33-49A0-8C16-A2758818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08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677A46-2CD1-41C6-B2CE-E4EED654F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D542C89-C8AD-4A85-8566-407F0653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6EDC-CD65-4E72-96DE-3C7BF740D35E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54B1CF-210A-47ED-A41D-B82DA89C5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2F86008-9962-4F16-BA83-09698E4D2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1EA1-CE33-49A0-8C16-A2758818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3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3EB4B27-4566-477C-8822-CE5E6C63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6EDC-CD65-4E72-96DE-3C7BF740D35E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BEBC9C9-5872-44EF-A3D4-D977231E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16550A-8354-4972-AECC-71717B92D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1EA1-CE33-49A0-8C16-A2758818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99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823207-C5A2-40C3-91D7-E7704787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E2AD81-19F1-40E0-A5C3-85B123F33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94FFBE-524E-4571-94F8-1A78F9632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B714B6-CFA3-4FC2-84E8-55F21CDA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6EDC-CD65-4E72-96DE-3C7BF740D35E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31C5EA-3A56-49AC-AA68-7ACFCFDF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3DDD17-089D-4190-A1DA-2C6B912E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1EA1-CE33-49A0-8C16-A2758818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57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502F51-3272-4961-A7C6-875D774F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71E91F6-C1CD-4A6A-BCAD-5E9DD23DB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22DE10-9A23-4CEC-A404-CBFBB6BC1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DAD6CE-1842-48A5-B3B1-964C2978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6EDC-CD65-4E72-96DE-3C7BF740D35E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D3C23D-2B62-4921-991B-8334D9607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D7C58A-17D3-4E96-B4B1-C837FCD21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1EA1-CE33-49A0-8C16-A2758818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72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DFA483A-98A6-4C68-BA25-15C68891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A47E3F-CA3D-46D9-997E-397E1FF3C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02FA7C-0907-49B9-A955-E8F6B8077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EDC-CD65-4E72-96DE-3C7BF740D35E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7C9BF2-BE31-4D95-8618-F27D46A7A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D3C615-43AD-4DD1-A4B3-6EEA9F59D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21EA1-CE33-49A0-8C16-A2758818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8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34A50FA-C9E7-4BAF-AC76-A52E935D6EA9}"/>
              </a:ext>
            </a:extLst>
          </p:cNvPr>
          <p:cNvSpPr/>
          <p:nvPr/>
        </p:nvSpPr>
        <p:spPr>
          <a:xfrm>
            <a:off x="5928083" y="3004502"/>
            <a:ext cx="2670174" cy="351536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>
                <a:solidFill>
                  <a:schemeClr val="tx1"/>
                </a:solidFill>
              </a:rPr>
              <a:t>article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CAC34DC-E644-4F60-92E9-8E069AAA61EB}"/>
              </a:ext>
            </a:extLst>
          </p:cNvPr>
          <p:cNvSpPr/>
          <p:nvPr/>
        </p:nvSpPr>
        <p:spPr>
          <a:xfrm>
            <a:off x="788073" y="3052713"/>
            <a:ext cx="2113280" cy="304051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>
                <a:solidFill>
                  <a:schemeClr val="tx1"/>
                </a:solidFill>
              </a:rPr>
              <a:t>users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表 11">
            <a:extLst>
              <a:ext uri="{FF2B5EF4-FFF2-40B4-BE49-F238E27FC236}">
                <a16:creationId xmlns:a16="http://schemas.microsoft.com/office/drawing/2014/main" id="{AE7E7E9D-E018-42FC-8385-839A402E6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411167"/>
              </p:ext>
            </p:extLst>
          </p:nvPr>
        </p:nvGraphicFramePr>
        <p:xfrm>
          <a:off x="893800" y="3701048"/>
          <a:ext cx="1901825" cy="213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1825">
                  <a:extLst>
                    <a:ext uri="{9D8B030D-6E8A-4147-A177-3AD203B41FA5}">
                      <a16:colId xmlns:a16="http://schemas.microsoft.com/office/drawing/2014/main" val="37179046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0931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88443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email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12806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password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934248"/>
                  </a:ext>
                </a:extLst>
              </a:tr>
            </a:tbl>
          </a:graphicData>
        </a:graphic>
      </p:graphicFrame>
      <p:graphicFrame>
        <p:nvGraphicFramePr>
          <p:cNvPr id="15" name="表 15">
            <a:extLst>
              <a:ext uri="{FF2B5EF4-FFF2-40B4-BE49-F238E27FC236}">
                <a16:creationId xmlns:a16="http://schemas.microsoft.com/office/drawing/2014/main" id="{DFB0C737-DFEC-430A-A719-6080BEF2B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93291"/>
              </p:ext>
            </p:extLst>
          </p:nvPr>
        </p:nvGraphicFramePr>
        <p:xfrm>
          <a:off x="6143982" y="3532909"/>
          <a:ext cx="223837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375">
                  <a:extLst>
                    <a:ext uri="{9D8B030D-6E8A-4147-A177-3AD203B41FA5}">
                      <a16:colId xmlns:a16="http://schemas.microsoft.com/office/drawing/2014/main" val="3614219416"/>
                    </a:ext>
                  </a:extLst>
                </a:gridCol>
              </a:tblGrid>
              <a:tr h="3290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236072"/>
                  </a:ext>
                </a:extLst>
              </a:tr>
              <a:tr h="3290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user_id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58141"/>
                  </a:ext>
                </a:extLst>
              </a:tr>
              <a:tr h="329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brand_name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109103"/>
                  </a:ext>
                </a:extLst>
              </a:tr>
              <a:tr h="329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comment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452517"/>
                  </a:ext>
                </a:extLst>
              </a:tr>
              <a:tr h="3290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evaluation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407318"/>
                  </a:ext>
                </a:extLst>
              </a:tr>
              <a:tr h="3290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url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686975"/>
                  </a:ext>
                </a:extLst>
              </a:tr>
              <a:tr h="3290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created_at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062300"/>
                  </a:ext>
                </a:extLst>
              </a:tr>
            </a:tbl>
          </a:graphicData>
        </a:graphic>
      </p:graphicFrame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8554BC1-9A62-4064-A802-E3E814F24C3E}"/>
              </a:ext>
            </a:extLst>
          </p:cNvPr>
          <p:cNvCxnSpPr/>
          <p:nvPr/>
        </p:nvCxnSpPr>
        <p:spPr>
          <a:xfrm>
            <a:off x="2913696" y="3849505"/>
            <a:ext cx="30048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1495B4F-039F-4A96-8114-22071F0A7CF7}"/>
              </a:ext>
            </a:extLst>
          </p:cNvPr>
          <p:cNvCxnSpPr>
            <a:cxnSpLocks/>
          </p:cNvCxnSpPr>
          <p:nvPr/>
        </p:nvCxnSpPr>
        <p:spPr>
          <a:xfrm>
            <a:off x="3124514" y="3696152"/>
            <a:ext cx="0" cy="306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F5089878-1068-4BB4-B12F-063DCAEA9266}"/>
              </a:ext>
            </a:extLst>
          </p:cNvPr>
          <p:cNvCxnSpPr>
            <a:cxnSpLocks/>
          </p:cNvCxnSpPr>
          <p:nvPr/>
        </p:nvCxnSpPr>
        <p:spPr>
          <a:xfrm>
            <a:off x="5578154" y="3849505"/>
            <a:ext cx="340363" cy="153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3047ED1A-659E-4640-A753-494C957C000B}"/>
              </a:ext>
            </a:extLst>
          </p:cNvPr>
          <p:cNvCxnSpPr>
            <a:cxnSpLocks/>
          </p:cNvCxnSpPr>
          <p:nvPr/>
        </p:nvCxnSpPr>
        <p:spPr>
          <a:xfrm flipH="1">
            <a:off x="5578154" y="3696152"/>
            <a:ext cx="340363" cy="153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88536055-D95F-4BDB-B1A3-FAE3F0BAC0CC}"/>
              </a:ext>
            </a:extLst>
          </p:cNvPr>
          <p:cNvSpPr/>
          <p:nvPr/>
        </p:nvSpPr>
        <p:spPr>
          <a:xfrm>
            <a:off x="5310497" y="3696151"/>
            <a:ext cx="306708" cy="3067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643FABD-A789-4C7A-B01F-C8C84266BDB3}"/>
              </a:ext>
            </a:extLst>
          </p:cNvPr>
          <p:cNvCxnSpPr>
            <a:cxnSpLocks/>
          </p:cNvCxnSpPr>
          <p:nvPr/>
        </p:nvCxnSpPr>
        <p:spPr>
          <a:xfrm>
            <a:off x="5601758" y="832090"/>
            <a:ext cx="0" cy="436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5B1BF70C-98AB-48AC-89CD-A04539600527}"/>
              </a:ext>
            </a:extLst>
          </p:cNvPr>
          <p:cNvSpPr/>
          <p:nvPr/>
        </p:nvSpPr>
        <p:spPr>
          <a:xfrm>
            <a:off x="3312158" y="243744"/>
            <a:ext cx="2113280" cy="192458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>
                <a:solidFill>
                  <a:schemeClr val="tx1"/>
                </a:solidFill>
              </a:rPr>
              <a:t>keep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A309FE0-AD9C-4CF5-BD94-2AC2AF9D25E0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844713" y="1058719"/>
            <a:ext cx="0" cy="19939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58A6C16-A40E-44BB-992D-C17901DB6893}"/>
              </a:ext>
            </a:extLst>
          </p:cNvPr>
          <p:cNvCxnSpPr>
            <a:cxnSpLocks/>
          </p:cNvCxnSpPr>
          <p:nvPr/>
        </p:nvCxnSpPr>
        <p:spPr>
          <a:xfrm flipV="1">
            <a:off x="7277246" y="1058718"/>
            <a:ext cx="1" cy="19245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F00D1E4C-45DA-42D3-B965-072D7381F6CF}"/>
              </a:ext>
            </a:extLst>
          </p:cNvPr>
          <p:cNvCxnSpPr>
            <a:cxnSpLocks/>
          </p:cNvCxnSpPr>
          <p:nvPr/>
        </p:nvCxnSpPr>
        <p:spPr>
          <a:xfrm>
            <a:off x="5425438" y="1061396"/>
            <a:ext cx="1851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0C9E9E4C-E52C-4499-BDCC-24E847772D9C}"/>
              </a:ext>
            </a:extLst>
          </p:cNvPr>
          <p:cNvCxnSpPr>
            <a:cxnSpLocks/>
          </p:cNvCxnSpPr>
          <p:nvPr/>
        </p:nvCxnSpPr>
        <p:spPr>
          <a:xfrm>
            <a:off x="1844712" y="1058718"/>
            <a:ext cx="14674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94E41D0-7DC2-420D-8D3A-69FF95868DE7}"/>
              </a:ext>
            </a:extLst>
          </p:cNvPr>
          <p:cNvCxnSpPr>
            <a:cxnSpLocks/>
          </p:cNvCxnSpPr>
          <p:nvPr/>
        </p:nvCxnSpPr>
        <p:spPr>
          <a:xfrm>
            <a:off x="2951971" y="1058718"/>
            <a:ext cx="340363" cy="153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7EFD6636-A813-471C-9F3D-E6537C16E696}"/>
              </a:ext>
            </a:extLst>
          </p:cNvPr>
          <p:cNvCxnSpPr>
            <a:cxnSpLocks/>
          </p:cNvCxnSpPr>
          <p:nvPr/>
        </p:nvCxnSpPr>
        <p:spPr>
          <a:xfrm flipH="1">
            <a:off x="2951971" y="905365"/>
            <a:ext cx="340363" cy="153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>
              <a:ext uri="{FF2B5EF4-FFF2-40B4-BE49-F238E27FC236}">
                <a16:creationId xmlns:a16="http://schemas.microsoft.com/office/drawing/2014/main" id="{7AB93FCC-FF65-4454-B24D-7ABD2DB805C7}"/>
              </a:ext>
            </a:extLst>
          </p:cNvPr>
          <p:cNvSpPr/>
          <p:nvPr/>
        </p:nvSpPr>
        <p:spPr>
          <a:xfrm>
            <a:off x="2684314" y="905364"/>
            <a:ext cx="306708" cy="3067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FD6C03ED-D962-4653-B45C-0E71683465A6}"/>
              </a:ext>
            </a:extLst>
          </p:cNvPr>
          <p:cNvCxnSpPr>
            <a:cxnSpLocks/>
          </p:cNvCxnSpPr>
          <p:nvPr/>
        </p:nvCxnSpPr>
        <p:spPr>
          <a:xfrm>
            <a:off x="1678977" y="2780335"/>
            <a:ext cx="3314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F8A80B5B-C4A2-416F-9C48-65212309BAD1}"/>
              </a:ext>
            </a:extLst>
          </p:cNvPr>
          <p:cNvCxnSpPr>
            <a:cxnSpLocks/>
          </p:cNvCxnSpPr>
          <p:nvPr/>
        </p:nvCxnSpPr>
        <p:spPr>
          <a:xfrm>
            <a:off x="7097435" y="2762385"/>
            <a:ext cx="3314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8E083409-5C9E-4F57-BB07-AD8344685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546671"/>
              </p:ext>
            </p:extLst>
          </p:nvPr>
        </p:nvGraphicFramePr>
        <p:xfrm>
          <a:off x="3520201" y="719665"/>
          <a:ext cx="1725568" cy="12374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5568">
                  <a:extLst>
                    <a:ext uri="{9D8B030D-6E8A-4147-A177-3AD203B41FA5}">
                      <a16:colId xmlns:a16="http://schemas.microsoft.com/office/drawing/2014/main" val="3057078199"/>
                    </a:ext>
                  </a:extLst>
                </a:gridCol>
              </a:tblGrid>
              <a:tr h="412488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90371"/>
                  </a:ext>
                </a:extLst>
              </a:tr>
              <a:tr h="412488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user_id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971794"/>
                  </a:ext>
                </a:extLst>
              </a:tr>
              <a:tr h="41248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article_</a:t>
                      </a:r>
                      <a:r>
                        <a:rPr kumimoji="1" lang="en-US" altLang="ja-JP" dirty="0" err="1"/>
                        <a:t>id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20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2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27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潤市 藤川</dc:creator>
  <cp:lastModifiedBy>清水 勇人</cp:lastModifiedBy>
  <cp:revision>11</cp:revision>
  <dcterms:created xsi:type="dcterms:W3CDTF">2021-03-02T06:36:13Z</dcterms:created>
  <dcterms:modified xsi:type="dcterms:W3CDTF">2021-06-18T04:31:44Z</dcterms:modified>
</cp:coreProperties>
</file>