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660"/>
  </p:normalViewPr>
  <p:slideViewPr>
    <p:cSldViewPr snapToGrid="0">
      <p:cViewPr varScale="1">
        <p:scale>
          <a:sx n="87" d="100"/>
          <a:sy n="87" d="100"/>
        </p:scale>
        <p:origin x="60" y="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9746BD-A68B-47B1-AA30-1DD0D0235A3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5BC70FA-CDDB-4D8E-B292-C93B4B3120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1FDF613-37EB-4370-9DE8-1B21B8AE76B2}"/>
              </a:ext>
            </a:extLst>
          </p:cNvPr>
          <p:cNvSpPr>
            <a:spLocks noGrp="1"/>
          </p:cNvSpPr>
          <p:nvPr>
            <p:ph type="dt" sz="half" idx="10"/>
          </p:nvPr>
        </p:nvSpPr>
        <p:spPr/>
        <p:txBody>
          <a:bodyPr/>
          <a:lstStyle/>
          <a:p>
            <a:fld id="{A637ADA7-1A5F-422C-BD25-B3F8018DDB47}" type="datetimeFigureOut">
              <a:rPr kumimoji="1" lang="ja-JP" altLang="en-US" smtClean="0"/>
              <a:t>2021/8/4</a:t>
            </a:fld>
            <a:endParaRPr kumimoji="1" lang="ja-JP" altLang="en-US"/>
          </a:p>
        </p:txBody>
      </p:sp>
      <p:sp>
        <p:nvSpPr>
          <p:cNvPr id="5" name="フッター プレースホルダー 4">
            <a:extLst>
              <a:ext uri="{FF2B5EF4-FFF2-40B4-BE49-F238E27FC236}">
                <a16:creationId xmlns:a16="http://schemas.microsoft.com/office/drawing/2014/main" id="{5B1DC4CF-C14E-448C-A2A9-B7965A2765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C6D46E-44EC-49AF-B06C-EB26EB3B906F}"/>
              </a:ext>
            </a:extLst>
          </p:cNvPr>
          <p:cNvSpPr>
            <a:spLocks noGrp="1"/>
          </p:cNvSpPr>
          <p:nvPr>
            <p:ph type="sldNum" sz="quarter" idx="12"/>
          </p:nvPr>
        </p:nvSpPr>
        <p:spPr/>
        <p:txBody>
          <a:bodyPr/>
          <a:lstStyle/>
          <a:p>
            <a:fld id="{A90E086F-27A3-4C72-B536-931F5552BB33}" type="slidenum">
              <a:rPr kumimoji="1" lang="ja-JP" altLang="en-US" smtClean="0"/>
              <a:t>‹#›</a:t>
            </a:fld>
            <a:endParaRPr kumimoji="1" lang="ja-JP" altLang="en-US"/>
          </a:p>
        </p:txBody>
      </p:sp>
    </p:spTree>
    <p:extLst>
      <p:ext uri="{BB962C8B-B14F-4D97-AF65-F5344CB8AC3E}">
        <p14:creationId xmlns:p14="http://schemas.microsoft.com/office/powerpoint/2010/main" val="3037265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613E8-E50E-4864-96EA-929E2AFF2E5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1C12803-36CE-40C7-9188-FFF69106303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009719A-F4B2-49FC-9C30-91B48E0DA8C6}"/>
              </a:ext>
            </a:extLst>
          </p:cNvPr>
          <p:cNvSpPr>
            <a:spLocks noGrp="1"/>
          </p:cNvSpPr>
          <p:nvPr>
            <p:ph type="dt" sz="half" idx="10"/>
          </p:nvPr>
        </p:nvSpPr>
        <p:spPr/>
        <p:txBody>
          <a:bodyPr/>
          <a:lstStyle/>
          <a:p>
            <a:fld id="{A637ADA7-1A5F-422C-BD25-B3F8018DDB47}" type="datetimeFigureOut">
              <a:rPr kumimoji="1" lang="ja-JP" altLang="en-US" smtClean="0"/>
              <a:t>2021/8/4</a:t>
            </a:fld>
            <a:endParaRPr kumimoji="1" lang="ja-JP" altLang="en-US"/>
          </a:p>
        </p:txBody>
      </p:sp>
      <p:sp>
        <p:nvSpPr>
          <p:cNvPr id="5" name="フッター プレースホルダー 4">
            <a:extLst>
              <a:ext uri="{FF2B5EF4-FFF2-40B4-BE49-F238E27FC236}">
                <a16:creationId xmlns:a16="http://schemas.microsoft.com/office/drawing/2014/main" id="{510918A5-10D1-4D4C-A545-A3036C5EB8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E195957-2FEF-49B3-BB33-E88D39321E52}"/>
              </a:ext>
            </a:extLst>
          </p:cNvPr>
          <p:cNvSpPr>
            <a:spLocks noGrp="1"/>
          </p:cNvSpPr>
          <p:nvPr>
            <p:ph type="sldNum" sz="quarter" idx="12"/>
          </p:nvPr>
        </p:nvSpPr>
        <p:spPr/>
        <p:txBody>
          <a:bodyPr/>
          <a:lstStyle/>
          <a:p>
            <a:fld id="{A90E086F-27A3-4C72-B536-931F5552BB33}" type="slidenum">
              <a:rPr kumimoji="1" lang="ja-JP" altLang="en-US" smtClean="0"/>
              <a:t>‹#›</a:t>
            </a:fld>
            <a:endParaRPr kumimoji="1" lang="ja-JP" altLang="en-US"/>
          </a:p>
        </p:txBody>
      </p:sp>
    </p:spTree>
    <p:extLst>
      <p:ext uri="{BB962C8B-B14F-4D97-AF65-F5344CB8AC3E}">
        <p14:creationId xmlns:p14="http://schemas.microsoft.com/office/powerpoint/2010/main" val="547058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364935A-D396-41AB-B494-5C65EE1F3A6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A78F816-600E-4D51-8AB3-BFA94FD2D4E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9275B2-13E0-4D63-99C1-B557BA7E75D2}"/>
              </a:ext>
            </a:extLst>
          </p:cNvPr>
          <p:cNvSpPr>
            <a:spLocks noGrp="1"/>
          </p:cNvSpPr>
          <p:nvPr>
            <p:ph type="dt" sz="half" idx="10"/>
          </p:nvPr>
        </p:nvSpPr>
        <p:spPr/>
        <p:txBody>
          <a:bodyPr/>
          <a:lstStyle/>
          <a:p>
            <a:fld id="{A637ADA7-1A5F-422C-BD25-B3F8018DDB47}" type="datetimeFigureOut">
              <a:rPr kumimoji="1" lang="ja-JP" altLang="en-US" smtClean="0"/>
              <a:t>2021/8/4</a:t>
            </a:fld>
            <a:endParaRPr kumimoji="1" lang="ja-JP" altLang="en-US"/>
          </a:p>
        </p:txBody>
      </p:sp>
      <p:sp>
        <p:nvSpPr>
          <p:cNvPr id="5" name="フッター プレースホルダー 4">
            <a:extLst>
              <a:ext uri="{FF2B5EF4-FFF2-40B4-BE49-F238E27FC236}">
                <a16:creationId xmlns:a16="http://schemas.microsoft.com/office/drawing/2014/main" id="{CFD808C1-0784-4C59-B0A6-95C6843FDC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AE13EC-6003-40DA-B106-14AC19787DCD}"/>
              </a:ext>
            </a:extLst>
          </p:cNvPr>
          <p:cNvSpPr>
            <a:spLocks noGrp="1"/>
          </p:cNvSpPr>
          <p:nvPr>
            <p:ph type="sldNum" sz="quarter" idx="12"/>
          </p:nvPr>
        </p:nvSpPr>
        <p:spPr/>
        <p:txBody>
          <a:bodyPr/>
          <a:lstStyle/>
          <a:p>
            <a:fld id="{A90E086F-27A3-4C72-B536-931F5552BB33}" type="slidenum">
              <a:rPr kumimoji="1" lang="ja-JP" altLang="en-US" smtClean="0"/>
              <a:t>‹#›</a:t>
            </a:fld>
            <a:endParaRPr kumimoji="1" lang="ja-JP" altLang="en-US"/>
          </a:p>
        </p:txBody>
      </p:sp>
    </p:spTree>
    <p:extLst>
      <p:ext uri="{BB962C8B-B14F-4D97-AF65-F5344CB8AC3E}">
        <p14:creationId xmlns:p14="http://schemas.microsoft.com/office/powerpoint/2010/main" val="220240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155C0E-58E5-4EC9-81CE-F78EF1D94D1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91E2D79-9130-4D92-A487-6E2074124F2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7C711F-562E-4D21-9FA1-760310CEB034}"/>
              </a:ext>
            </a:extLst>
          </p:cNvPr>
          <p:cNvSpPr>
            <a:spLocks noGrp="1"/>
          </p:cNvSpPr>
          <p:nvPr>
            <p:ph type="dt" sz="half" idx="10"/>
          </p:nvPr>
        </p:nvSpPr>
        <p:spPr/>
        <p:txBody>
          <a:bodyPr/>
          <a:lstStyle/>
          <a:p>
            <a:fld id="{A637ADA7-1A5F-422C-BD25-B3F8018DDB47}" type="datetimeFigureOut">
              <a:rPr kumimoji="1" lang="ja-JP" altLang="en-US" smtClean="0"/>
              <a:t>2021/8/4</a:t>
            </a:fld>
            <a:endParaRPr kumimoji="1" lang="ja-JP" altLang="en-US"/>
          </a:p>
        </p:txBody>
      </p:sp>
      <p:sp>
        <p:nvSpPr>
          <p:cNvPr id="5" name="フッター プレースホルダー 4">
            <a:extLst>
              <a:ext uri="{FF2B5EF4-FFF2-40B4-BE49-F238E27FC236}">
                <a16:creationId xmlns:a16="http://schemas.microsoft.com/office/drawing/2014/main" id="{F0E68CEC-3F47-410D-99DD-E79E9EA468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FE755A6-5A64-405C-BCF7-961E5E6F854D}"/>
              </a:ext>
            </a:extLst>
          </p:cNvPr>
          <p:cNvSpPr>
            <a:spLocks noGrp="1"/>
          </p:cNvSpPr>
          <p:nvPr>
            <p:ph type="sldNum" sz="quarter" idx="12"/>
          </p:nvPr>
        </p:nvSpPr>
        <p:spPr/>
        <p:txBody>
          <a:bodyPr/>
          <a:lstStyle/>
          <a:p>
            <a:fld id="{A90E086F-27A3-4C72-B536-931F5552BB33}" type="slidenum">
              <a:rPr kumimoji="1" lang="ja-JP" altLang="en-US" smtClean="0"/>
              <a:t>‹#›</a:t>
            </a:fld>
            <a:endParaRPr kumimoji="1" lang="ja-JP" altLang="en-US"/>
          </a:p>
        </p:txBody>
      </p:sp>
    </p:spTree>
    <p:extLst>
      <p:ext uri="{BB962C8B-B14F-4D97-AF65-F5344CB8AC3E}">
        <p14:creationId xmlns:p14="http://schemas.microsoft.com/office/powerpoint/2010/main" val="64186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C665FD-8734-482A-A8F9-8805758A36D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F40E872-C12A-4BF3-9800-411905B863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54784F2-D0C9-4F0A-9BCD-430BFF0666D4}"/>
              </a:ext>
            </a:extLst>
          </p:cNvPr>
          <p:cNvSpPr>
            <a:spLocks noGrp="1"/>
          </p:cNvSpPr>
          <p:nvPr>
            <p:ph type="dt" sz="half" idx="10"/>
          </p:nvPr>
        </p:nvSpPr>
        <p:spPr/>
        <p:txBody>
          <a:bodyPr/>
          <a:lstStyle/>
          <a:p>
            <a:fld id="{A637ADA7-1A5F-422C-BD25-B3F8018DDB47}" type="datetimeFigureOut">
              <a:rPr kumimoji="1" lang="ja-JP" altLang="en-US" smtClean="0"/>
              <a:t>2021/8/4</a:t>
            </a:fld>
            <a:endParaRPr kumimoji="1" lang="ja-JP" altLang="en-US"/>
          </a:p>
        </p:txBody>
      </p:sp>
      <p:sp>
        <p:nvSpPr>
          <p:cNvPr id="5" name="フッター プレースホルダー 4">
            <a:extLst>
              <a:ext uri="{FF2B5EF4-FFF2-40B4-BE49-F238E27FC236}">
                <a16:creationId xmlns:a16="http://schemas.microsoft.com/office/drawing/2014/main" id="{A1A547AE-42A9-4F70-8139-F42A6A71CF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87445C-7DAF-4A9C-A3AE-E8DE6E95D68A}"/>
              </a:ext>
            </a:extLst>
          </p:cNvPr>
          <p:cNvSpPr>
            <a:spLocks noGrp="1"/>
          </p:cNvSpPr>
          <p:nvPr>
            <p:ph type="sldNum" sz="quarter" idx="12"/>
          </p:nvPr>
        </p:nvSpPr>
        <p:spPr/>
        <p:txBody>
          <a:bodyPr/>
          <a:lstStyle/>
          <a:p>
            <a:fld id="{A90E086F-27A3-4C72-B536-931F5552BB33}" type="slidenum">
              <a:rPr kumimoji="1" lang="ja-JP" altLang="en-US" smtClean="0"/>
              <a:t>‹#›</a:t>
            </a:fld>
            <a:endParaRPr kumimoji="1" lang="ja-JP" altLang="en-US"/>
          </a:p>
        </p:txBody>
      </p:sp>
    </p:spTree>
    <p:extLst>
      <p:ext uri="{BB962C8B-B14F-4D97-AF65-F5344CB8AC3E}">
        <p14:creationId xmlns:p14="http://schemas.microsoft.com/office/powerpoint/2010/main" val="4095575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DC1E2B-F6D2-43A2-902E-B81840DDDBD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957D6D-EEEA-4227-8A12-DA7331CDD99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783F41A-32B2-4C56-960E-0D535F8C8D1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739C265-76D0-4DFA-8E2C-6C663B0A44DA}"/>
              </a:ext>
            </a:extLst>
          </p:cNvPr>
          <p:cNvSpPr>
            <a:spLocks noGrp="1"/>
          </p:cNvSpPr>
          <p:nvPr>
            <p:ph type="dt" sz="half" idx="10"/>
          </p:nvPr>
        </p:nvSpPr>
        <p:spPr/>
        <p:txBody>
          <a:bodyPr/>
          <a:lstStyle/>
          <a:p>
            <a:fld id="{A637ADA7-1A5F-422C-BD25-B3F8018DDB47}" type="datetimeFigureOut">
              <a:rPr kumimoji="1" lang="ja-JP" altLang="en-US" smtClean="0"/>
              <a:t>2021/8/4</a:t>
            </a:fld>
            <a:endParaRPr kumimoji="1" lang="ja-JP" altLang="en-US"/>
          </a:p>
        </p:txBody>
      </p:sp>
      <p:sp>
        <p:nvSpPr>
          <p:cNvPr id="6" name="フッター プレースホルダー 5">
            <a:extLst>
              <a:ext uri="{FF2B5EF4-FFF2-40B4-BE49-F238E27FC236}">
                <a16:creationId xmlns:a16="http://schemas.microsoft.com/office/drawing/2014/main" id="{37C025D9-6674-4662-AA32-B7979209EC3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ED579F-7132-49E1-8D55-F44B63BA1ED0}"/>
              </a:ext>
            </a:extLst>
          </p:cNvPr>
          <p:cNvSpPr>
            <a:spLocks noGrp="1"/>
          </p:cNvSpPr>
          <p:nvPr>
            <p:ph type="sldNum" sz="quarter" idx="12"/>
          </p:nvPr>
        </p:nvSpPr>
        <p:spPr/>
        <p:txBody>
          <a:bodyPr/>
          <a:lstStyle/>
          <a:p>
            <a:fld id="{A90E086F-27A3-4C72-B536-931F5552BB33}" type="slidenum">
              <a:rPr kumimoji="1" lang="ja-JP" altLang="en-US" smtClean="0"/>
              <a:t>‹#›</a:t>
            </a:fld>
            <a:endParaRPr kumimoji="1" lang="ja-JP" altLang="en-US"/>
          </a:p>
        </p:txBody>
      </p:sp>
    </p:spTree>
    <p:extLst>
      <p:ext uri="{BB962C8B-B14F-4D97-AF65-F5344CB8AC3E}">
        <p14:creationId xmlns:p14="http://schemas.microsoft.com/office/powerpoint/2010/main" val="225052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56709D-B44E-4060-9F49-47554FAE7DF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CD9B89E-5DDD-41CA-886C-0972A8182D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B28068-7670-4F30-BCD4-A9AC92BAD35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1CFB6B3-1703-4B9E-8E4E-9DCBC8E3E0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5766C5E-7B43-4744-AD90-D83A5A4B408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83E5204-3888-4141-8014-E2084940E695}"/>
              </a:ext>
            </a:extLst>
          </p:cNvPr>
          <p:cNvSpPr>
            <a:spLocks noGrp="1"/>
          </p:cNvSpPr>
          <p:nvPr>
            <p:ph type="dt" sz="half" idx="10"/>
          </p:nvPr>
        </p:nvSpPr>
        <p:spPr/>
        <p:txBody>
          <a:bodyPr/>
          <a:lstStyle/>
          <a:p>
            <a:fld id="{A637ADA7-1A5F-422C-BD25-B3F8018DDB47}" type="datetimeFigureOut">
              <a:rPr kumimoji="1" lang="ja-JP" altLang="en-US" smtClean="0"/>
              <a:t>2021/8/4</a:t>
            </a:fld>
            <a:endParaRPr kumimoji="1" lang="ja-JP" altLang="en-US"/>
          </a:p>
        </p:txBody>
      </p:sp>
      <p:sp>
        <p:nvSpPr>
          <p:cNvPr id="8" name="フッター プレースホルダー 7">
            <a:extLst>
              <a:ext uri="{FF2B5EF4-FFF2-40B4-BE49-F238E27FC236}">
                <a16:creationId xmlns:a16="http://schemas.microsoft.com/office/drawing/2014/main" id="{8D38B049-1B1F-46B4-928E-878A4A42D37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4D8AD85-1B6B-451D-BB0B-FC268D3838F7}"/>
              </a:ext>
            </a:extLst>
          </p:cNvPr>
          <p:cNvSpPr>
            <a:spLocks noGrp="1"/>
          </p:cNvSpPr>
          <p:nvPr>
            <p:ph type="sldNum" sz="quarter" idx="12"/>
          </p:nvPr>
        </p:nvSpPr>
        <p:spPr/>
        <p:txBody>
          <a:bodyPr/>
          <a:lstStyle/>
          <a:p>
            <a:fld id="{A90E086F-27A3-4C72-B536-931F5552BB33}" type="slidenum">
              <a:rPr kumimoji="1" lang="ja-JP" altLang="en-US" smtClean="0"/>
              <a:t>‹#›</a:t>
            </a:fld>
            <a:endParaRPr kumimoji="1" lang="ja-JP" altLang="en-US"/>
          </a:p>
        </p:txBody>
      </p:sp>
    </p:spTree>
    <p:extLst>
      <p:ext uri="{BB962C8B-B14F-4D97-AF65-F5344CB8AC3E}">
        <p14:creationId xmlns:p14="http://schemas.microsoft.com/office/powerpoint/2010/main" val="159597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6F2F6A-6A1D-451D-AA9B-58777A60F64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9D7B4DF-660F-4641-921D-3BC366ECFAF2}"/>
              </a:ext>
            </a:extLst>
          </p:cNvPr>
          <p:cNvSpPr>
            <a:spLocks noGrp="1"/>
          </p:cNvSpPr>
          <p:nvPr>
            <p:ph type="dt" sz="half" idx="10"/>
          </p:nvPr>
        </p:nvSpPr>
        <p:spPr/>
        <p:txBody>
          <a:bodyPr/>
          <a:lstStyle/>
          <a:p>
            <a:fld id="{A637ADA7-1A5F-422C-BD25-B3F8018DDB47}" type="datetimeFigureOut">
              <a:rPr kumimoji="1" lang="ja-JP" altLang="en-US" smtClean="0"/>
              <a:t>2021/8/4</a:t>
            </a:fld>
            <a:endParaRPr kumimoji="1" lang="ja-JP" altLang="en-US"/>
          </a:p>
        </p:txBody>
      </p:sp>
      <p:sp>
        <p:nvSpPr>
          <p:cNvPr id="4" name="フッター プレースホルダー 3">
            <a:extLst>
              <a:ext uri="{FF2B5EF4-FFF2-40B4-BE49-F238E27FC236}">
                <a16:creationId xmlns:a16="http://schemas.microsoft.com/office/drawing/2014/main" id="{D03564BC-9BD8-4A9F-979B-3DC52A5C6DC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EA6AAD6-281C-4E3D-8308-72B746894093}"/>
              </a:ext>
            </a:extLst>
          </p:cNvPr>
          <p:cNvSpPr>
            <a:spLocks noGrp="1"/>
          </p:cNvSpPr>
          <p:nvPr>
            <p:ph type="sldNum" sz="quarter" idx="12"/>
          </p:nvPr>
        </p:nvSpPr>
        <p:spPr/>
        <p:txBody>
          <a:bodyPr/>
          <a:lstStyle/>
          <a:p>
            <a:fld id="{A90E086F-27A3-4C72-B536-931F5552BB33}" type="slidenum">
              <a:rPr kumimoji="1" lang="ja-JP" altLang="en-US" smtClean="0"/>
              <a:t>‹#›</a:t>
            </a:fld>
            <a:endParaRPr kumimoji="1" lang="ja-JP" altLang="en-US"/>
          </a:p>
        </p:txBody>
      </p:sp>
    </p:spTree>
    <p:extLst>
      <p:ext uri="{BB962C8B-B14F-4D97-AF65-F5344CB8AC3E}">
        <p14:creationId xmlns:p14="http://schemas.microsoft.com/office/powerpoint/2010/main" val="2761162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C98D638-688E-4AF4-B559-8D2C9065034A}"/>
              </a:ext>
            </a:extLst>
          </p:cNvPr>
          <p:cNvSpPr>
            <a:spLocks noGrp="1"/>
          </p:cNvSpPr>
          <p:nvPr>
            <p:ph type="dt" sz="half" idx="10"/>
          </p:nvPr>
        </p:nvSpPr>
        <p:spPr/>
        <p:txBody>
          <a:bodyPr/>
          <a:lstStyle/>
          <a:p>
            <a:fld id="{A637ADA7-1A5F-422C-BD25-B3F8018DDB47}" type="datetimeFigureOut">
              <a:rPr kumimoji="1" lang="ja-JP" altLang="en-US" smtClean="0"/>
              <a:t>2021/8/4</a:t>
            </a:fld>
            <a:endParaRPr kumimoji="1" lang="ja-JP" altLang="en-US"/>
          </a:p>
        </p:txBody>
      </p:sp>
      <p:sp>
        <p:nvSpPr>
          <p:cNvPr id="3" name="フッター プレースホルダー 2">
            <a:extLst>
              <a:ext uri="{FF2B5EF4-FFF2-40B4-BE49-F238E27FC236}">
                <a16:creationId xmlns:a16="http://schemas.microsoft.com/office/drawing/2014/main" id="{C4724A8C-4DBD-4CBB-830D-92F0B91B88E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CB66765-F696-4E09-8B06-FFB50B83C006}"/>
              </a:ext>
            </a:extLst>
          </p:cNvPr>
          <p:cNvSpPr>
            <a:spLocks noGrp="1"/>
          </p:cNvSpPr>
          <p:nvPr>
            <p:ph type="sldNum" sz="quarter" idx="12"/>
          </p:nvPr>
        </p:nvSpPr>
        <p:spPr/>
        <p:txBody>
          <a:bodyPr/>
          <a:lstStyle/>
          <a:p>
            <a:fld id="{A90E086F-27A3-4C72-B536-931F5552BB33}" type="slidenum">
              <a:rPr kumimoji="1" lang="ja-JP" altLang="en-US" smtClean="0"/>
              <a:t>‹#›</a:t>
            </a:fld>
            <a:endParaRPr kumimoji="1" lang="ja-JP" altLang="en-US"/>
          </a:p>
        </p:txBody>
      </p:sp>
    </p:spTree>
    <p:extLst>
      <p:ext uri="{BB962C8B-B14F-4D97-AF65-F5344CB8AC3E}">
        <p14:creationId xmlns:p14="http://schemas.microsoft.com/office/powerpoint/2010/main" val="4243941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2977EC-B3C9-4C32-A069-62E71B86F95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F26E30-41AB-4FBA-833B-D516F9C1D6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E08ACE9-5E8A-466B-8CD6-8DCF925A7E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A76579-41FF-4B08-A5DA-AFCCB3D06D3A}"/>
              </a:ext>
            </a:extLst>
          </p:cNvPr>
          <p:cNvSpPr>
            <a:spLocks noGrp="1"/>
          </p:cNvSpPr>
          <p:nvPr>
            <p:ph type="dt" sz="half" idx="10"/>
          </p:nvPr>
        </p:nvSpPr>
        <p:spPr/>
        <p:txBody>
          <a:bodyPr/>
          <a:lstStyle/>
          <a:p>
            <a:fld id="{A637ADA7-1A5F-422C-BD25-B3F8018DDB47}" type="datetimeFigureOut">
              <a:rPr kumimoji="1" lang="ja-JP" altLang="en-US" smtClean="0"/>
              <a:t>2021/8/4</a:t>
            </a:fld>
            <a:endParaRPr kumimoji="1" lang="ja-JP" altLang="en-US"/>
          </a:p>
        </p:txBody>
      </p:sp>
      <p:sp>
        <p:nvSpPr>
          <p:cNvPr id="6" name="フッター プレースホルダー 5">
            <a:extLst>
              <a:ext uri="{FF2B5EF4-FFF2-40B4-BE49-F238E27FC236}">
                <a16:creationId xmlns:a16="http://schemas.microsoft.com/office/drawing/2014/main" id="{EB11A0E7-46D5-4D3C-8B46-E13056E0CF9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C7B7AC3-D695-4AE2-BA0A-5DB30809ACDE}"/>
              </a:ext>
            </a:extLst>
          </p:cNvPr>
          <p:cNvSpPr>
            <a:spLocks noGrp="1"/>
          </p:cNvSpPr>
          <p:nvPr>
            <p:ph type="sldNum" sz="quarter" idx="12"/>
          </p:nvPr>
        </p:nvSpPr>
        <p:spPr/>
        <p:txBody>
          <a:bodyPr/>
          <a:lstStyle/>
          <a:p>
            <a:fld id="{A90E086F-27A3-4C72-B536-931F5552BB33}" type="slidenum">
              <a:rPr kumimoji="1" lang="ja-JP" altLang="en-US" smtClean="0"/>
              <a:t>‹#›</a:t>
            </a:fld>
            <a:endParaRPr kumimoji="1" lang="ja-JP" altLang="en-US"/>
          </a:p>
        </p:txBody>
      </p:sp>
    </p:spTree>
    <p:extLst>
      <p:ext uri="{BB962C8B-B14F-4D97-AF65-F5344CB8AC3E}">
        <p14:creationId xmlns:p14="http://schemas.microsoft.com/office/powerpoint/2010/main" val="278865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1D862C-EFE4-4DB4-8C19-AB8B0A31C05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4061942-2644-4A92-B4BD-80826EB97A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FCABC50-3D13-4B66-8FCF-AE58B6650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CB45A62-9F2F-4FEA-87A9-BBAA7E21DB9B}"/>
              </a:ext>
            </a:extLst>
          </p:cNvPr>
          <p:cNvSpPr>
            <a:spLocks noGrp="1"/>
          </p:cNvSpPr>
          <p:nvPr>
            <p:ph type="dt" sz="half" idx="10"/>
          </p:nvPr>
        </p:nvSpPr>
        <p:spPr/>
        <p:txBody>
          <a:bodyPr/>
          <a:lstStyle/>
          <a:p>
            <a:fld id="{A637ADA7-1A5F-422C-BD25-B3F8018DDB47}" type="datetimeFigureOut">
              <a:rPr kumimoji="1" lang="ja-JP" altLang="en-US" smtClean="0"/>
              <a:t>2021/8/4</a:t>
            </a:fld>
            <a:endParaRPr kumimoji="1" lang="ja-JP" altLang="en-US"/>
          </a:p>
        </p:txBody>
      </p:sp>
      <p:sp>
        <p:nvSpPr>
          <p:cNvPr id="6" name="フッター プレースホルダー 5">
            <a:extLst>
              <a:ext uri="{FF2B5EF4-FFF2-40B4-BE49-F238E27FC236}">
                <a16:creationId xmlns:a16="http://schemas.microsoft.com/office/drawing/2014/main" id="{36412345-EAE0-49A0-B532-B435A6B1B90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D4F5A5-DEEE-4AC0-BFC3-1ED56C8EB588}"/>
              </a:ext>
            </a:extLst>
          </p:cNvPr>
          <p:cNvSpPr>
            <a:spLocks noGrp="1"/>
          </p:cNvSpPr>
          <p:nvPr>
            <p:ph type="sldNum" sz="quarter" idx="12"/>
          </p:nvPr>
        </p:nvSpPr>
        <p:spPr/>
        <p:txBody>
          <a:bodyPr/>
          <a:lstStyle/>
          <a:p>
            <a:fld id="{A90E086F-27A3-4C72-B536-931F5552BB33}" type="slidenum">
              <a:rPr kumimoji="1" lang="ja-JP" altLang="en-US" smtClean="0"/>
              <a:t>‹#›</a:t>
            </a:fld>
            <a:endParaRPr kumimoji="1" lang="ja-JP" altLang="en-US"/>
          </a:p>
        </p:txBody>
      </p:sp>
    </p:spTree>
    <p:extLst>
      <p:ext uri="{BB962C8B-B14F-4D97-AF65-F5344CB8AC3E}">
        <p14:creationId xmlns:p14="http://schemas.microsoft.com/office/powerpoint/2010/main" val="2303452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A3DBB74-23FC-4EED-807B-0A134063DC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8611F94-7494-4822-AB7F-604EDA3E9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E40951-CFEE-4DCF-9570-818E9CC75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7ADA7-1A5F-422C-BD25-B3F8018DDB47}" type="datetimeFigureOut">
              <a:rPr kumimoji="1" lang="ja-JP" altLang="en-US" smtClean="0"/>
              <a:t>2021/8/4</a:t>
            </a:fld>
            <a:endParaRPr kumimoji="1" lang="ja-JP" altLang="en-US"/>
          </a:p>
        </p:txBody>
      </p:sp>
      <p:sp>
        <p:nvSpPr>
          <p:cNvPr id="5" name="フッター プレースホルダー 4">
            <a:extLst>
              <a:ext uri="{FF2B5EF4-FFF2-40B4-BE49-F238E27FC236}">
                <a16:creationId xmlns:a16="http://schemas.microsoft.com/office/drawing/2014/main" id="{8F2FACDD-1994-43E8-9476-4D98674CC0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15686E6-4159-4E2B-8850-C37E91DA9B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E086F-27A3-4C72-B536-931F5552BB33}" type="slidenum">
              <a:rPr kumimoji="1" lang="ja-JP" altLang="en-US" smtClean="0"/>
              <a:t>‹#›</a:t>
            </a:fld>
            <a:endParaRPr kumimoji="1" lang="ja-JP" altLang="en-US"/>
          </a:p>
        </p:txBody>
      </p:sp>
    </p:spTree>
    <p:extLst>
      <p:ext uri="{BB962C8B-B14F-4D97-AF65-F5344CB8AC3E}">
        <p14:creationId xmlns:p14="http://schemas.microsoft.com/office/powerpoint/2010/main" val="1464314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00FB51-6AF8-4DB7-8D10-00B359E97A0A}"/>
              </a:ext>
            </a:extLst>
          </p:cNvPr>
          <p:cNvSpPr>
            <a:spLocks noGrp="1"/>
          </p:cNvSpPr>
          <p:nvPr>
            <p:ph type="ctrTitle"/>
          </p:nvPr>
        </p:nvSpPr>
        <p:spPr>
          <a:xfrm>
            <a:off x="1524000" y="1297928"/>
            <a:ext cx="9144000" cy="2387600"/>
          </a:xfrm>
        </p:spPr>
        <p:txBody>
          <a:bodyPr>
            <a:normAutofit/>
          </a:bodyPr>
          <a:lstStyle/>
          <a:p>
            <a:r>
              <a:rPr kumimoji="1" lang="en-US" altLang="ja-JP" sz="7200" b="1" dirty="0" err="1">
                <a:latin typeface="Freestyle Script" panose="030804020302050B0404" pitchFamily="66" charset="0"/>
              </a:rPr>
              <a:t>Brandlit</a:t>
            </a:r>
            <a:br>
              <a:rPr kumimoji="1" lang="en-US" altLang="ja-JP" dirty="0"/>
            </a:br>
            <a:r>
              <a:rPr kumimoji="1" lang="ja-JP" altLang="en-US" sz="4000" b="1" dirty="0">
                <a:latin typeface="HGS教科書体" panose="02020600000000000000" pitchFamily="18" charset="-128"/>
                <a:ea typeface="HGS教科書体" panose="02020600000000000000" pitchFamily="18" charset="-128"/>
              </a:rPr>
              <a:t>～モテる人は知っている～</a:t>
            </a:r>
            <a:br>
              <a:rPr kumimoji="1" lang="en-US" altLang="ja-JP" sz="4000" b="1" dirty="0">
                <a:latin typeface="HGS教科書体" panose="02020600000000000000" pitchFamily="18" charset="-128"/>
                <a:ea typeface="HGS教科書体" panose="02020600000000000000" pitchFamily="18" charset="-128"/>
              </a:rPr>
            </a:br>
            <a:endParaRPr kumimoji="1" lang="ja-JP" altLang="en-US" sz="4000" b="1" dirty="0">
              <a:latin typeface="HGS教科書体" panose="02020600000000000000" pitchFamily="18" charset="-128"/>
              <a:ea typeface="HGS教科書体" panose="02020600000000000000" pitchFamily="18" charset="-128"/>
            </a:endParaRPr>
          </a:p>
        </p:txBody>
      </p:sp>
      <p:sp>
        <p:nvSpPr>
          <p:cNvPr id="3" name="字幕 2">
            <a:extLst>
              <a:ext uri="{FF2B5EF4-FFF2-40B4-BE49-F238E27FC236}">
                <a16:creationId xmlns:a16="http://schemas.microsoft.com/office/drawing/2014/main" id="{E83B52B6-3C4F-4F5C-AD67-08E34CD4E17B}"/>
              </a:ext>
            </a:extLst>
          </p:cNvPr>
          <p:cNvSpPr>
            <a:spLocks noGrp="1"/>
          </p:cNvSpPr>
          <p:nvPr>
            <p:ph type="subTitle" idx="1"/>
          </p:nvPr>
        </p:nvSpPr>
        <p:spPr>
          <a:xfrm>
            <a:off x="1524000" y="4835347"/>
            <a:ext cx="9144000" cy="1058875"/>
          </a:xfrm>
        </p:spPr>
        <p:txBody>
          <a:bodyPr/>
          <a:lstStyle/>
          <a:p>
            <a:r>
              <a:rPr kumimoji="1" lang="ja-JP" altLang="en-US" dirty="0"/>
              <a:t>清水勇人</a:t>
            </a:r>
            <a:endParaRPr kumimoji="1" lang="en-US" altLang="ja-JP" dirty="0"/>
          </a:p>
          <a:p>
            <a:endParaRPr kumimoji="1" lang="ja-JP" altLang="en-US" dirty="0"/>
          </a:p>
        </p:txBody>
      </p:sp>
    </p:spTree>
    <p:extLst>
      <p:ext uri="{BB962C8B-B14F-4D97-AF65-F5344CB8AC3E}">
        <p14:creationId xmlns:p14="http://schemas.microsoft.com/office/powerpoint/2010/main" val="383739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A0A09BD-2A56-443E-BDEF-0483400E88FC}"/>
              </a:ext>
            </a:extLst>
          </p:cNvPr>
          <p:cNvSpPr>
            <a:spLocks noGrp="1"/>
          </p:cNvSpPr>
          <p:nvPr>
            <p:ph idx="1"/>
          </p:nvPr>
        </p:nvSpPr>
        <p:spPr>
          <a:xfrm>
            <a:off x="838200" y="468173"/>
            <a:ext cx="10515600" cy="5708790"/>
          </a:xfrm>
        </p:spPr>
        <p:txBody>
          <a:bodyPr/>
          <a:lstStyle/>
          <a:p>
            <a:pPr marL="0" indent="0">
              <a:buNone/>
            </a:pPr>
            <a:r>
              <a:rPr lang="ja-JP" altLang="en-US" b="1" dirty="0"/>
              <a:t>・目的</a:t>
            </a:r>
            <a:endParaRPr kumimoji="1" lang="en-US" altLang="ja-JP" b="1" dirty="0"/>
          </a:p>
          <a:p>
            <a:pPr marL="0" indent="0">
              <a:buNone/>
            </a:pPr>
            <a:r>
              <a:rPr kumimoji="1" lang="ja-JP" altLang="en-US" sz="2000" dirty="0"/>
              <a:t>・システム開発の流れの理解</a:t>
            </a:r>
            <a:endParaRPr kumimoji="1" lang="en-US" altLang="ja-JP" sz="2000" dirty="0"/>
          </a:p>
          <a:p>
            <a:pPr marL="0" indent="0">
              <a:buNone/>
            </a:pPr>
            <a:r>
              <a:rPr lang="ja-JP" altLang="en-US" sz="2000" dirty="0"/>
              <a:t>・非同期処理の技術取得</a:t>
            </a:r>
            <a:endParaRPr lang="en-US" altLang="ja-JP" sz="2000" dirty="0"/>
          </a:p>
          <a:p>
            <a:pPr marL="0" indent="0">
              <a:buNone/>
            </a:pPr>
            <a:r>
              <a:rPr kumimoji="1" lang="ja-JP" altLang="en-US" sz="2000" dirty="0"/>
              <a:t>・テーブル構想の理解と応用</a:t>
            </a:r>
            <a:endParaRPr kumimoji="1" lang="en-US" altLang="ja-JP" sz="2000" dirty="0"/>
          </a:p>
          <a:p>
            <a:pPr marL="0" indent="0">
              <a:buNone/>
            </a:pPr>
            <a:endParaRPr kumimoji="1" lang="en-US" altLang="ja-JP" dirty="0"/>
          </a:p>
          <a:p>
            <a:pPr marL="0" indent="0">
              <a:buNone/>
            </a:pPr>
            <a:r>
              <a:rPr lang="ja-JP" altLang="en-US" b="1" dirty="0"/>
              <a:t>・背景</a:t>
            </a:r>
            <a:endParaRPr lang="en-US" altLang="ja-JP" b="1" dirty="0"/>
          </a:p>
          <a:p>
            <a:pPr marL="0" indent="0">
              <a:buNone/>
            </a:pPr>
            <a:r>
              <a:rPr kumimoji="1" lang="ja-JP" altLang="en-US" sz="2000" dirty="0"/>
              <a:t>　現代ではオンラインでの洋服購入が主流</a:t>
            </a:r>
            <a:endParaRPr kumimoji="1" lang="en-US" altLang="ja-JP" sz="2000" dirty="0"/>
          </a:p>
          <a:p>
            <a:pPr marL="0" indent="0">
              <a:buNone/>
            </a:pPr>
            <a:r>
              <a:rPr lang="ja-JP" altLang="en-US" sz="2000" dirty="0"/>
              <a:t>　しかし、年代・性別・流行などの口コミの詳しい解説が少ないと実感</a:t>
            </a:r>
            <a:endParaRPr lang="en-US" altLang="ja-JP" sz="2000" dirty="0"/>
          </a:p>
          <a:p>
            <a:pPr marL="0" indent="0">
              <a:buNone/>
            </a:pPr>
            <a:r>
              <a:rPr lang="ja-JP" altLang="en-US" sz="2000" dirty="0"/>
              <a:t>　まとめサイトなどはあるが、実際の購入者の生の声があると信憑性が高い</a:t>
            </a:r>
            <a:endParaRPr lang="en-US" altLang="ja-JP" sz="2000" dirty="0"/>
          </a:p>
          <a:p>
            <a:pPr marL="0" indent="0">
              <a:buNone/>
            </a:pPr>
            <a:r>
              <a:rPr kumimoji="1" lang="ja-JP" altLang="en-US" sz="2000" dirty="0"/>
              <a:t>　そこで食べログのような口コミ評価サイトのアパレル版があると便利</a:t>
            </a:r>
            <a:endParaRPr kumimoji="1" lang="en-US" altLang="ja-JP" sz="2000" dirty="0"/>
          </a:p>
          <a:p>
            <a:pPr marL="0" indent="0">
              <a:buNone/>
            </a:pPr>
            <a:endParaRPr lang="en-US" altLang="ja-JP" sz="2000" dirty="0"/>
          </a:p>
          <a:p>
            <a:pPr marL="0" indent="0">
              <a:buNone/>
            </a:pPr>
            <a:r>
              <a:rPr kumimoji="1" lang="ja-JP" altLang="en-US" sz="2400" dirty="0"/>
              <a:t>年齢・性別によるカテゴリーで検索できる、ブランドの投稿サイトを作成</a:t>
            </a:r>
          </a:p>
        </p:txBody>
      </p:sp>
    </p:spTree>
    <p:extLst>
      <p:ext uri="{BB962C8B-B14F-4D97-AF65-F5344CB8AC3E}">
        <p14:creationId xmlns:p14="http://schemas.microsoft.com/office/powerpoint/2010/main" val="33196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146CFA5-3DF7-4C15-AE4A-C061E12DC35F}"/>
              </a:ext>
            </a:extLst>
          </p:cNvPr>
          <p:cNvSpPr>
            <a:spLocks noGrp="1"/>
          </p:cNvSpPr>
          <p:nvPr>
            <p:ph idx="1"/>
          </p:nvPr>
        </p:nvSpPr>
        <p:spPr>
          <a:xfrm>
            <a:off x="838200" y="482803"/>
            <a:ext cx="10515600" cy="5694160"/>
          </a:xfrm>
        </p:spPr>
        <p:txBody>
          <a:bodyPr/>
          <a:lstStyle/>
          <a:p>
            <a:r>
              <a:rPr kumimoji="1" lang="ja-JP" altLang="en-US" sz="3200" b="1" dirty="0"/>
              <a:t>システム説明</a:t>
            </a:r>
            <a:endParaRPr kumimoji="1" lang="en-US" altLang="ja-JP" sz="3200" b="1" dirty="0"/>
          </a:p>
          <a:p>
            <a:pPr marL="0" indent="0">
              <a:buNone/>
            </a:pPr>
            <a:endParaRPr kumimoji="1" lang="en-US" altLang="ja-JP" sz="3200" b="1" dirty="0"/>
          </a:p>
          <a:p>
            <a:pPr marL="0" indent="0">
              <a:buNone/>
            </a:pPr>
            <a:r>
              <a:rPr lang="ja-JP" altLang="en-US" dirty="0"/>
              <a:t>・ゲストユーザー</a:t>
            </a:r>
            <a:r>
              <a:rPr lang="en-US" altLang="ja-JP" dirty="0"/>
              <a:t>(</a:t>
            </a:r>
            <a:r>
              <a:rPr lang="ja-JP" altLang="en-US" dirty="0"/>
              <a:t>非会員</a:t>
            </a:r>
            <a:r>
              <a:rPr lang="en-US" altLang="ja-JP" dirty="0"/>
              <a:t>)</a:t>
            </a:r>
            <a:r>
              <a:rPr lang="ja-JP" altLang="en-US" dirty="0"/>
              <a:t>は記事の閲覧のみ</a:t>
            </a:r>
            <a:endParaRPr lang="en-US" altLang="ja-JP" dirty="0"/>
          </a:p>
          <a:p>
            <a:pPr marL="0" indent="0">
              <a:buNone/>
            </a:pPr>
            <a:endParaRPr lang="en-US" altLang="ja-JP" dirty="0"/>
          </a:p>
          <a:p>
            <a:pPr marL="0" indent="0">
              <a:buNone/>
            </a:pPr>
            <a:r>
              <a:rPr kumimoji="1" lang="ja-JP" altLang="en-US" dirty="0"/>
              <a:t>・ログインユーザー</a:t>
            </a:r>
            <a:r>
              <a:rPr kumimoji="1" lang="en-US" altLang="ja-JP" dirty="0"/>
              <a:t>(</a:t>
            </a:r>
            <a:r>
              <a:rPr kumimoji="1" lang="ja-JP" altLang="en-US" dirty="0"/>
              <a:t>会員</a:t>
            </a:r>
            <a:r>
              <a:rPr kumimoji="1" lang="en-US" altLang="ja-JP" dirty="0"/>
              <a:t>)</a:t>
            </a:r>
            <a:r>
              <a:rPr kumimoji="1" lang="ja-JP" altLang="en-US" dirty="0"/>
              <a:t>は、投稿・記事の閲覧・他ユーザーの</a:t>
            </a:r>
            <a:endParaRPr kumimoji="1" lang="en-US" altLang="ja-JP" dirty="0"/>
          </a:p>
          <a:p>
            <a:pPr marL="0" indent="0">
              <a:buNone/>
            </a:pPr>
            <a:r>
              <a:rPr lang="ja-JP" altLang="en-US" dirty="0"/>
              <a:t>　投稿の</a:t>
            </a:r>
            <a:r>
              <a:rPr lang="en-US" altLang="ja-JP" dirty="0"/>
              <a:t>keep</a:t>
            </a:r>
            <a:r>
              <a:rPr lang="ja-JP" altLang="en-US" dirty="0"/>
              <a:t>しマイページで閲覧可能・</a:t>
            </a:r>
            <a:r>
              <a:rPr lang="en-US" altLang="ja-JP" dirty="0"/>
              <a:t>lit!</a:t>
            </a:r>
            <a:r>
              <a:rPr lang="ja-JP" altLang="en-US" dirty="0"/>
              <a:t>ボタンで評価</a:t>
            </a:r>
            <a:endParaRPr lang="en-US" altLang="ja-JP" dirty="0"/>
          </a:p>
          <a:p>
            <a:pPr marL="0" indent="0">
              <a:buNone/>
            </a:pPr>
            <a:endParaRPr lang="en-US" altLang="ja-JP" dirty="0"/>
          </a:p>
          <a:p>
            <a:pPr marL="0" indent="0">
              <a:buNone/>
            </a:pPr>
            <a:r>
              <a:rPr kumimoji="1" lang="ja-JP" altLang="en-US" dirty="0"/>
              <a:t>・管理者は、投稿記事の一覧を日付・ユーザー別で表示でき、</a:t>
            </a:r>
            <a:endParaRPr kumimoji="1" lang="en-US" altLang="ja-JP" dirty="0"/>
          </a:p>
          <a:p>
            <a:pPr marL="0" indent="0">
              <a:buNone/>
            </a:pPr>
            <a:r>
              <a:rPr lang="ja-JP" altLang="en-US" dirty="0"/>
              <a:t>　管理者権限として削除可能</a:t>
            </a:r>
            <a:endParaRPr kumimoji="1" lang="ja-JP" altLang="en-US" dirty="0"/>
          </a:p>
        </p:txBody>
      </p:sp>
    </p:spTree>
    <p:extLst>
      <p:ext uri="{BB962C8B-B14F-4D97-AF65-F5344CB8AC3E}">
        <p14:creationId xmlns:p14="http://schemas.microsoft.com/office/powerpoint/2010/main" val="150771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F6F0010-1A86-4B5E-AEC0-FE5EA53AFCD3}"/>
              </a:ext>
            </a:extLst>
          </p:cNvPr>
          <p:cNvSpPr>
            <a:spLocks noGrp="1"/>
          </p:cNvSpPr>
          <p:nvPr>
            <p:ph idx="1"/>
          </p:nvPr>
        </p:nvSpPr>
        <p:spPr>
          <a:xfrm>
            <a:off x="838200" y="782726"/>
            <a:ext cx="10515600" cy="5394237"/>
          </a:xfrm>
        </p:spPr>
        <p:txBody>
          <a:bodyPr/>
          <a:lstStyle/>
          <a:p>
            <a:r>
              <a:rPr lang="ja-JP" altLang="en-US" sz="3200" b="1" dirty="0"/>
              <a:t>システムの売り</a:t>
            </a:r>
            <a:endParaRPr lang="en-US" altLang="ja-JP" sz="3200" b="1" dirty="0"/>
          </a:p>
          <a:p>
            <a:endParaRPr lang="en-US" altLang="ja-JP" dirty="0"/>
          </a:p>
          <a:p>
            <a:pPr marL="0" indent="0">
              <a:buNone/>
            </a:pPr>
            <a:r>
              <a:rPr lang="ja-JP" altLang="en-US" dirty="0"/>
              <a:t>・年代、性別のカテゴリー別の口コミが見れる</a:t>
            </a:r>
            <a:endParaRPr lang="en-US" altLang="ja-JP" dirty="0"/>
          </a:p>
          <a:p>
            <a:pPr marL="0" indent="0">
              <a:buNone/>
            </a:pPr>
            <a:endParaRPr lang="en-US" altLang="ja-JP" dirty="0"/>
          </a:p>
          <a:p>
            <a:pPr marL="0" indent="0">
              <a:buNone/>
            </a:pPr>
            <a:r>
              <a:rPr lang="ja-JP" altLang="en-US" dirty="0"/>
              <a:t>・ログインしなくても閲覧可能</a:t>
            </a:r>
            <a:endParaRPr lang="en-US" altLang="ja-JP" dirty="0"/>
          </a:p>
          <a:p>
            <a:pPr marL="0" indent="0">
              <a:buNone/>
            </a:pPr>
            <a:endParaRPr lang="en-US" altLang="ja-JP" dirty="0"/>
          </a:p>
          <a:p>
            <a:pPr marL="0" indent="0">
              <a:buNone/>
            </a:pPr>
            <a:r>
              <a:rPr lang="ja-JP" altLang="en-US" dirty="0"/>
              <a:t>・かんり</a:t>
            </a:r>
            <a:endParaRPr lang="en-US" altLang="ja-JP" dirty="0"/>
          </a:p>
        </p:txBody>
      </p:sp>
    </p:spTree>
    <p:extLst>
      <p:ext uri="{BB962C8B-B14F-4D97-AF65-F5344CB8AC3E}">
        <p14:creationId xmlns:p14="http://schemas.microsoft.com/office/powerpoint/2010/main" val="2378546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2E60344-BFC3-4795-AAC6-CF1F40035672}"/>
              </a:ext>
            </a:extLst>
          </p:cNvPr>
          <p:cNvSpPr>
            <a:spLocks noGrp="1"/>
          </p:cNvSpPr>
          <p:nvPr>
            <p:ph idx="1"/>
          </p:nvPr>
        </p:nvSpPr>
        <p:spPr>
          <a:xfrm>
            <a:off x="838200" y="680314"/>
            <a:ext cx="10515600" cy="5496649"/>
          </a:xfrm>
        </p:spPr>
        <p:txBody>
          <a:bodyPr/>
          <a:lstStyle/>
          <a:p>
            <a:r>
              <a:rPr kumimoji="1" lang="ja-JP" altLang="en-US" sz="3200" b="1" dirty="0"/>
              <a:t>不足機能</a:t>
            </a:r>
            <a:endParaRPr kumimoji="1" lang="en-US" altLang="ja-JP" sz="3200" b="1" dirty="0"/>
          </a:p>
          <a:p>
            <a:endParaRPr lang="en-US" altLang="ja-JP" dirty="0"/>
          </a:p>
          <a:p>
            <a:pPr marL="0" indent="0">
              <a:buNone/>
            </a:pPr>
            <a:r>
              <a:rPr kumimoji="1" lang="ja-JP" altLang="en-US" dirty="0"/>
              <a:t>・画像登録</a:t>
            </a:r>
            <a:endParaRPr kumimoji="1" lang="en-US" altLang="ja-JP" dirty="0"/>
          </a:p>
          <a:p>
            <a:pPr marL="0" indent="0">
              <a:buNone/>
            </a:pPr>
            <a:endParaRPr lang="en-US" altLang="ja-JP" dirty="0"/>
          </a:p>
          <a:p>
            <a:pPr marL="0" indent="0">
              <a:buNone/>
            </a:pPr>
            <a:r>
              <a:rPr kumimoji="1" lang="ja-JP" altLang="en-US" dirty="0"/>
              <a:t>・投稿にさらにコメントしてチャット機能を付ければ、</a:t>
            </a:r>
            <a:endParaRPr kumimoji="1" lang="en-US" altLang="ja-JP" dirty="0"/>
          </a:p>
          <a:p>
            <a:pPr marL="0" indent="0">
              <a:buNone/>
            </a:pPr>
            <a:r>
              <a:rPr lang="ja-JP" altLang="en-US" dirty="0"/>
              <a:t>　ユーザー同士の関りがもっと増える</a:t>
            </a:r>
            <a:endParaRPr lang="en-US" altLang="ja-JP" dirty="0"/>
          </a:p>
          <a:p>
            <a:pPr marL="0" indent="0">
              <a:buNone/>
            </a:pPr>
            <a:endParaRPr kumimoji="1" lang="en-US" altLang="ja-JP" dirty="0"/>
          </a:p>
          <a:p>
            <a:pPr marL="0" indent="0">
              <a:buNone/>
            </a:pPr>
            <a:r>
              <a:rPr lang="ja-JP" altLang="en-US" dirty="0"/>
              <a:t>・投稿者、日付でのユーザー特定</a:t>
            </a:r>
            <a:endParaRPr kumimoji="1" lang="ja-JP" altLang="en-US" dirty="0"/>
          </a:p>
        </p:txBody>
      </p:sp>
    </p:spTree>
    <p:extLst>
      <p:ext uri="{BB962C8B-B14F-4D97-AF65-F5344CB8AC3E}">
        <p14:creationId xmlns:p14="http://schemas.microsoft.com/office/powerpoint/2010/main" val="258953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788E1B4-491C-405B-B406-4C0F52DA06FE}"/>
              </a:ext>
            </a:extLst>
          </p:cNvPr>
          <p:cNvSpPr>
            <a:spLocks noGrp="1"/>
          </p:cNvSpPr>
          <p:nvPr>
            <p:ph idx="1"/>
          </p:nvPr>
        </p:nvSpPr>
        <p:spPr>
          <a:xfrm>
            <a:off x="838200" y="775411"/>
            <a:ext cx="10515600" cy="5401552"/>
          </a:xfrm>
        </p:spPr>
        <p:txBody>
          <a:bodyPr/>
          <a:lstStyle/>
          <a:p>
            <a:r>
              <a:rPr kumimoji="1" lang="ja-JP" altLang="en-US" sz="3200" b="1" dirty="0"/>
              <a:t>開発を通じての感想</a:t>
            </a:r>
            <a:endParaRPr kumimoji="1" lang="en-US" altLang="ja-JP" sz="3200" b="1" dirty="0"/>
          </a:p>
          <a:p>
            <a:endParaRPr lang="en-US" altLang="ja-JP" b="1" dirty="0"/>
          </a:p>
          <a:p>
            <a:pPr marL="0" indent="0">
              <a:buNone/>
            </a:pPr>
            <a:r>
              <a:rPr kumimoji="1" lang="ja-JP" altLang="en-US" b="1" dirty="0"/>
              <a:t>・</a:t>
            </a:r>
            <a:r>
              <a:rPr kumimoji="1" lang="ja-JP" altLang="en-US" dirty="0"/>
              <a:t>設定の甘さの露呈</a:t>
            </a:r>
            <a:endParaRPr kumimoji="1" lang="en-US" altLang="ja-JP" dirty="0"/>
          </a:p>
          <a:p>
            <a:pPr marL="0" indent="0">
              <a:buNone/>
            </a:pPr>
            <a:endParaRPr lang="en-US" altLang="ja-JP" b="1" dirty="0"/>
          </a:p>
          <a:p>
            <a:pPr marL="0" indent="0">
              <a:buNone/>
            </a:pPr>
            <a:r>
              <a:rPr lang="ja-JP" altLang="en-US" b="1" dirty="0"/>
              <a:t>・</a:t>
            </a:r>
            <a:r>
              <a:rPr lang="ja-JP" altLang="en-US" dirty="0"/>
              <a:t>デザインの工夫</a:t>
            </a:r>
            <a:endParaRPr lang="en-US" altLang="ja-JP" dirty="0"/>
          </a:p>
          <a:p>
            <a:pPr marL="0" indent="0">
              <a:buNone/>
            </a:pPr>
            <a:endParaRPr lang="en-US" altLang="ja-JP" b="1" dirty="0"/>
          </a:p>
          <a:p>
            <a:pPr marL="0" indent="0">
              <a:buNone/>
            </a:pPr>
            <a:r>
              <a:rPr kumimoji="1" lang="ja-JP" altLang="en-US" b="1" dirty="0"/>
              <a:t>・</a:t>
            </a:r>
            <a:r>
              <a:rPr kumimoji="1" lang="ja-JP" altLang="en-US" dirty="0"/>
              <a:t>よく目にしていたイイね昨日の実装の成功による成長</a:t>
            </a:r>
            <a:endParaRPr kumimoji="1" lang="ja-JP" altLang="en-US" b="1" dirty="0"/>
          </a:p>
        </p:txBody>
      </p:sp>
    </p:spTree>
    <p:extLst>
      <p:ext uri="{BB962C8B-B14F-4D97-AF65-F5344CB8AC3E}">
        <p14:creationId xmlns:p14="http://schemas.microsoft.com/office/powerpoint/2010/main" val="36594752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276</Words>
  <Application>Microsoft Office PowerPoint</Application>
  <PresentationFormat>ワイド画面</PresentationFormat>
  <Paragraphs>45</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HGS教科書体</vt:lpstr>
      <vt:lpstr>游ゴシック</vt:lpstr>
      <vt:lpstr>游ゴシック Light</vt:lpstr>
      <vt:lpstr>Arial</vt:lpstr>
      <vt:lpstr>Freestyle Script</vt:lpstr>
      <vt:lpstr>Office テーマ</vt:lpstr>
      <vt:lpstr>Brandlit ～モテる人は知っている～ </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清水 勇人</dc:creator>
  <cp:lastModifiedBy>清水 勇人</cp:lastModifiedBy>
  <cp:revision>4</cp:revision>
  <dcterms:created xsi:type="dcterms:W3CDTF">2021-08-01T02:37:36Z</dcterms:created>
  <dcterms:modified xsi:type="dcterms:W3CDTF">2021-08-04T07:10:21Z</dcterms:modified>
</cp:coreProperties>
</file>