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63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6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1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6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5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56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6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6359-ED08-4B23-BA8E-7AD77206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20" y="1289901"/>
            <a:ext cx="8906759" cy="3715732"/>
          </a:xfrm>
        </p:spPr>
        <p:txBody>
          <a:bodyPr/>
          <a:lstStyle/>
          <a:p>
            <a:r>
              <a:rPr lang="en-IN" sz="4800" dirty="0"/>
              <a:t>Tourism / visiting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8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8AC2-79EF-45CF-A0E5-5E1383F0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339365"/>
            <a:ext cx="10870676" cy="5695675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</a:t>
            </a:r>
            <a:r>
              <a:rPr lang="en-IN" u="sng" dirty="0"/>
              <a:t>GROUP </a:t>
            </a:r>
            <a:r>
              <a:rPr lang="en-US" u="sng" dirty="0"/>
              <a:t>MEMBER</a:t>
            </a:r>
            <a:r>
              <a:rPr lang="en-US" dirty="0"/>
              <a:t>                                       </a:t>
            </a:r>
            <a:r>
              <a:rPr lang="en-US" u="sng" dirty="0"/>
              <a:t>Roll Number 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 err="1"/>
              <a:t>Haymanot</a:t>
            </a:r>
            <a:r>
              <a:rPr lang="en-IN" dirty="0"/>
              <a:t>                                                91900103199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 err="1"/>
              <a:t>Genetu</a:t>
            </a:r>
            <a:r>
              <a:rPr lang="en-IN" dirty="0"/>
              <a:t>                                                     91900103159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 err="1"/>
              <a:t>Mobratom</a:t>
            </a:r>
            <a:r>
              <a:rPr lang="en-IN" dirty="0"/>
              <a:t>                                                91900103154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 err="1"/>
              <a:t>Tilahun</a:t>
            </a:r>
            <a:r>
              <a:rPr lang="en-IN"/>
              <a:t>                                                       91900103119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Dereje                                                        91900103190</a:t>
            </a:r>
          </a:p>
        </p:txBody>
      </p:sp>
    </p:spTree>
    <p:extLst>
      <p:ext uri="{BB962C8B-B14F-4D97-AF65-F5344CB8AC3E}">
        <p14:creationId xmlns:p14="http://schemas.microsoft.com/office/powerpoint/2010/main" val="22774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What Is The Purpose Of A Tourism Website?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tourism website?</a:t>
            </a:r>
          </a:p>
          <a:p>
            <a:r>
              <a:rPr lang="en-US" dirty="0"/>
              <a:t>A travel website is a website that is dedicated to travel. it provides plenty of  information about the historical and cultural places for the tourists before visiting the place itself.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also gives the rules and regulations that what to do and not to do during visiting.</a:t>
            </a:r>
            <a:endParaRPr lang="en-IN" dirty="0"/>
          </a:p>
          <a:p>
            <a:r>
              <a:rPr lang="en-IN" dirty="0"/>
              <a:t>Visiting / Tourism Website also specifies the best time / season to visit the particular place. </a:t>
            </a:r>
          </a:p>
          <a:p>
            <a:r>
              <a:rPr lang="en-US" dirty="0"/>
              <a:t>It clearly and concisely outlines the overall process for visitors.</a:t>
            </a:r>
          </a:p>
          <a:p>
            <a:r>
              <a:rPr lang="en-US" dirty="0"/>
              <a:t>It also allows to visitors to ask the doubt.</a:t>
            </a:r>
          </a:p>
        </p:txBody>
      </p:sp>
    </p:spTree>
    <p:extLst>
      <p:ext uri="{BB962C8B-B14F-4D97-AF65-F5344CB8AC3E}">
        <p14:creationId xmlns:p14="http://schemas.microsoft.com/office/powerpoint/2010/main" val="5798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Visiting website in tourism industry?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tourism industry?</a:t>
            </a:r>
            <a:r>
              <a:rPr lang="en-US" dirty="0"/>
              <a:t> – Tourism is the act of traveling to a different location for either business or pleasure for more than one consecutive yea.</a:t>
            </a:r>
          </a:p>
          <a:p>
            <a:endParaRPr lang="en-IN" dirty="0"/>
          </a:p>
          <a:p>
            <a:r>
              <a:rPr lang="en-IN" dirty="0"/>
              <a:t>Visiting website opens great opportunities to different countries in social interaction, cultural experiences, economical growth , etc.</a:t>
            </a:r>
          </a:p>
          <a:p>
            <a:endParaRPr lang="en-IN" dirty="0"/>
          </a:p>
          <a:p>
            <a:r>
              <a:rPr lang="en-US" dirty="0"/>
              <a:t>It also offers great opportunities for tour operators.</a:t>
            </a:r>
          </a:p>
          <a:p>
            <a:r>
              <a:rPr lang="en-US" dirty="0"/>
              <a:t>It creates investment opportunities for the wealthy. </a:t>
            </a:r>
          </a:p>
          <a:p>
            <a:r>
              <a:rPr lang="en-US" dirty="0"/>
              <a:t>It also protect the wild life and ecosystem.</a:t>
            </a:r>
          </a:p>
        </p:txBody>
      </p:sp>
    </p:spTree>
    <p:extLst>
      <p:ext uri="{BB962C8B-B14F-4D97-AF65-F5344CB8AC3E}">
        <p14:creationId xmlns:p14="http://schemas.microsoft.com/office/powerpoint/2010/main" val="11351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Us to choose visiting website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Ethiopia is home to a large number of ethnic groups and a rich historical and cultural heritage sites which are registered in UNESCO.</a:t>
            </a:r>
          </a:p>
          <a:p>
            <a:endParaRPr lang="en-US" dirty="0"/>
          </a:p>
          <a:p>
            <a:r>
              <a:rPr lang="en-US" dirty="0"/>
              <a:t>Ethiopia is unique country by many different things such as:</a:t>
            </a:r>
          </a:p>
          <a:p>
            <a:endParaRPr lang="en-US" dirty="0"/>
          </a:p>
          <a:p>
            <a:r>
              <a:rPr lang="en-US" dirty="0"/>
              <a:t>13 months</a:t>
            </a:r>
          </a:p>
          <a:p>
            <a:r>
              <a:rPr lang="en-US" dirty="0"/>
              <a:t>Calendar and timing system</a:t>
            </a:r>
          </a:p>
          <a:p>
            <a:r>
              <a:rPr lang="en-US" dirty="0"/>
              <a:t>The only country on the African continent that has not been colonized.</a:t>
            </a:r>
          </a:p>
          <a:p>
            <a:r>
              <a:rPr lang="en-US" dirty="0"/>
              <a:t>Origin of coffee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33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technologies are used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website has plenty of images, descriptions , registration and login page . </a:t>
            </a:r>
          </a:p>
          <a:p>
            <a:pPr marL="0" indent="0">
              <a:buNone/>
            </a:pPr>
            <a:r>
              <a:rPr lang="en-US" dirty="0"/>
              <a:t>For that it is obvious to use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, and </a:t>
            </a:r>
            <a:r>
              <a:rPr lang="en-US" dirty="0" err="1"/>
              <a:t>jquery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website also has database connectivity , for that we used </a:t>
            </a:r>
            <a:r>
              <a:rPr lang="en-US" dirty="0" err="1"/>
              <a:t>php</a:t>
            </a:r>
            <a:r>
              <a:rPr lang="en-US" dirty="0"/>
              <a:t> code, </a:t>
            </a:r>
          </a:p>
          <a:p>
            <a:pPr marL="0" indent="0">
              <a:buNone/>
            </a:pPr>
            <a:r>
              <a:rPr lang="en-US" dirty="0" err="1"/>
              <a:t>xampp</a:t>
            </a:r>
            <a:r>
              <a:rPr lang="en-US" dirty="0"/>
              <a:t> control panel, and </a:t>
            </a:r>
            <a:r>
              <a:rPr lang="en-US" dirty="0" err="1"/>
              <a:t>mySQL</a:t>
            </a:r>
            <a:r>
              <a:rPr lang="en-US" dirty="0"/>
              <a:t>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9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astellar" pitchFamily="18" charset="0"/>
              </a:rPr>
              <a:t>                        </a:t>
            </a:r>
            <a:r>
              <a:rPr lang="en-US" sz="6000" dirty="0">
                <a:latin typeface="Castellar" pitchFamily="18" charset="0"/>
              </a:rPr>
              <a:t>Thank you </a:t>
            </a:r>
            <a:endParaRPr lang="en-IN" sz="6000" dirty="0"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4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140</TotalTime>
  <Words>336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Castellar</vt:lpstr>
      <vt:lpstr>Century Gothic</vt:lpstr>
      <vt:lpstr>Garamond</vt:lpstr>
      <vt:lpstr>Savon</vt:lpstr>
      <vt:lpstr>Tourism / visiting website </vt:lpstr>
      <vt:lpstr>PowerPoint Presentation</vt:lpstr>
      <vt:lpstr>What Is The Purpose Of A Tourism Website? </vt:lpstr>
      <vt:lpstr>Visiting website in tourism industry? </vt:lpstr>
      <vt:lpstr>What makes Us to choose visiting website ?</vt:lpstr>
      <vt:lpstr>What technologies are used ?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/visiting website</dc:title>
  <dc:creator>Students</dc:creator>
  <cp:lastModifiedBy>H H</cp:lastModifiedBy>
  <cp:revision>15</cp:revision>
  <dcterms:created xsi:type="dcterms:W3CDTF">2022-03-10T09:09:44Z</dcterms:created>
  <dcterms:modified xsi:type="dcterms:W3CDTF">2022-04-13T06:20:32Z</dcterms:modified>
</cp:coreProperties>
</file>