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7" r:id="rId5"/>
    <p:sldId id="291" r:id="rId6"/>
    <p:sldId id="288" r:id="rId7"/>
    <p:sldId id="289" r:id="rId8"/>
    <p:sldId id="290" r:id="rId9"/>
    <p:sldId id="292" r:id="rId10"/>
    <p:sldId id="293" r:id="rId11"/>
    <p:sldId id="294" r:id="rId12"/>
    <p:sldId id="296" r:id="rId13"/>
    <p:sldId id="264" r:id="rId14"/>
    <p:sldId id="258" r:id="rId15"/>
    <p:sldId id="262" r:id="rId16"/>
    <p:sldId id="263" r:id="rId17"/>
    <p:sldId id="265" r:id="rId18"/>
    <p:sldId id="266" r:id="rId19"/>
    <p:sldId id="267" r:id="rId20"/>
    <p:sldId id="268" r:id="rId21"/>
    <p:sldId id="269" r:id="rId22"/>
    <p:sldId id="256" r:id="rId23"/>
    <p:sldId id="270" r:id="rId24"/>
    <p:sldId id="271" r:id="rId25"/>
    <p:sldId id="272" r:id="rId26"/>
    <p:sldId id="273" r:id="rId27"/>
    <p:sldId id="274" r:id="rId28"/>
    <p:sldId id="275" r:id="rId29"/>
    <p:sldId id="260" r:id="rId30"/>
    <p:sldId id="276" r:id="rId31"/>
    <p:sldId id="277" r:id="rId32"/>
    <p:sldId id="279" r:id="rId33"/>
    <p:sldId id="278" r:id="rId34"/>
    <p:sldId id="280" r:id="rId35"/>
    <p:sldId id="281" r:id="rId36"/>
    <p:sldId id="285" r:id="rId37"/>
    <p:sldId id="282" r:id="rId38"/>
    <p:sldId id="283" r:id="rId39"/>
    <p:sldId id="287" r:id="rId40"/>
    <p:sldId id="284" r:id="rId41"/>
    <p:sldId id="286" r:id="rId42"/>
    <p:sldId id="298" r:id="rId43"/>
    <p:sldId id="299" r:id="rId44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EFF"/>
    <a:srgbClr val="F0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67859-65ED-451D-B50E-C81CBDC3785B}" v="219" dt="2024-10-06T01:45:15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47"/>
  </p:normalViewPr>
  <p:slideViewPr>
    <p:cSldViewPr snapToGrid="0" snapToObjects="1">
      <p:cViewPr>
        <p:scale>
          <a:sx n="75" d="100"/>
          <a:sy n="75" d="100"/>
        </p:scale>
        <p:origin x="8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ziq Bin Che Rose" userId="4310e87c6b1d9879" providerId="LiveId" clId="{BA667859-65ED-451D-B50E-C81CBDC3785B}"/>
    <pc:docChg chg="undo custSel addSld delSld modSld sldOrd">
      <pc:chgData name="Muhammad Haziq Bin Che Rose" userId="4310e87c6b1d9879" providerId="LiveId" clId="{BA667859-65ED-451D-B50E-C81CBDC3785B}" dt="2024-10-06T01:44:25.441" v="16578" actId="47"/>
      <pc:docMkLst>
        <pc:docMk/>
      </pc:docMkLst>
      <pc:sldChg chg="ord modTransition setBg">
        <pc:chgData name="Muhammad Haziq Bin Che Rose" userId="4310e87c6b1d9879" providerId="LiveId" clId="{BA667859-65ED-451D-B50E-C81CBDC3785B}" dt="2024-10-05T23:47:24.826" v="16342"/>
        <pc:sldMkLst>
          <pc:docMk/>
          <pc:sldMk cId="3211859542" sldId="256"/>
        </pc:sldMkLst>
      </pc:sldChg>
      <pc:sldChg chg="addSp delSp modSp mod ord setBg">
        <pc:chgData name="Muhammad Haziq Bin Che Rose" userId="4310e87c6b1d9879" providerId="LiveId" clId="{BA667859-65ED-451D-B50E-C81CBDC3785B}" dt="2024-10-05T23:28:27.707" v="16139"/>
        <pc:sldMkLst>
          <pc:docMk/>
          <pc:sldMk cId="2886828566" sldId="258"/>
        </pc:sldMkLst>
        <pc:spChg chg="add del mod">
          <ac:chgData name="Muhammad Haziq Bin Che Rose" userId="4310e87c6b1d9879" providerId="LiveId" clId="{BA667859-65ED-451D-B50E-C81CBDC3785B}" dt="2024-10-05T23:18:38.881" v="16042" actId="478"/>
          <ac:spMkLst>
            <pc:docMk/>
            <pc:sldMk cId="2886828566" sldId="258"/>
            <ac:spMk id="3" creationId="{0B12B19E-75A0-1C62-A4C8-03F1A760A19F}"/>
          </ac:spMkLst>
        </pc:spChg>
      </pc:sldChg>
      <pc:sldChg chg="del">
        <pc:chgData name="Muhammad Haziq Bin Che Rose" userId="4310e87c6b1d9879" providerId="LiveId" clId="{BA667859-65ED-451D-B50E-C81CBDC3785B}" dt="2024-10-05T06:04:55.826" v="3618" actId="47"/>
        <pc:sldMkLst>
          <pc:docMk/>
          <pc:sldMk cId="1508110005" sldId="260"/>
        </pc:sldMkLst>
      </pc:sldChg>
      <pc:sldChg chg="add setBg">
        <pc:chgData name="Muhammad Haziq Bin Che Rose" userId="4310e87c6b1d9879" providerId="LiveId" clId="{BA667859-65ED-451D-B50E-C81CBDC3785B}" dt="2024-10-05T23:28:27.707" v="16139"/>
        <pc:sldMkLst>
          <pc:docMk/>
          <pc:sldMk cId="2391248681" sldId="260"/>
        </pc:sldMkLst>
      </pc:sldChg>
      <pc:sldChg chg="addSp delSp modSp mod setBg">
        <pc:chgData name="Muhammad Haziq Bin Che Rose" userId="4310e87c6b1d9879" providerId="LiveId" clId="{BA667859-65ED-451D-B50E-C81CBDC3785B}" dt="2024-10-06T01:33:51.385" v="16420" actId="1076"/>
        <pc:sldMkLst>
          <pc:docMk/>
          <pc:sldMk cId="2645118791" sldId="262"/>
        </pc:sldMkLst>
        <pc:spChg chg="add mod">
          <ac:chgData name="Muhammad Haziq Bin Che Rose" userId="4310e87c6b1d9879" providerId="LiveId" clId="{BA667859-65ED-451D-B50E-C81CBDC3785B}" dt="2024-10-05T23:35:46.187" v="16193" actId="14100"/>
          <ac:spMkLst>
            <pc:docMk/>
            <pc:sldMk cId="2645118791" sldId="262"/>
            <ac:spMk id="3" creationId="{888963F2-4393-CA03-7470-02F380CD568C}"/>
          </ac:spMkLst>
        </pc:spChg>
        <pc:spChg chg="mod">
          <ac:chgData name="Muhammad Haziq Bin Che Rose" userId="4310e87c6b1d9879" providerId="LiveId" clId="{BA667859-65ED-451D-B50E-C81CBDC3785B}" dt="2024-10-05T23:08:05.173" v="15160" actId="20577"/>
          <ac:spMkLst>
            <pc:docMk/>
            <pc:sldMk cId="2645118791" sldId="262"/>
            <ac:spMk id="4" creationId="{AD621FDC-2B2D-1A49-67EC-5E18FC84FE61}"/>
          </ac:spMkLst>
        </pc:spChg>
        <pc:spChg chg="add del mod">
          <ac:chgData name="Muhammad Haziq Bin Che Rose" userId="4310e87c6b1d9879" providerId="LiveId" clId="{BA667859-65ED-451D-B50E-C81CBDC3785B}" dt="2024-10-05T23:35:09.927" v="16185" actId="478"/>
          <ac:spMkLst>
            <pc:docMk/>
            <pc:sldMk cId="2645118791" sldId="262"/>
            <ac:spMk id="7" creationId="{990543FA-C36F-5B3D-4358-342A7DF68008}"/>
          </ac:spMkLst>
        </pc:spChg>
        <pc:picChg chg="del mod modCrop">
          <ac:chgData name="Muhammad Haziq Bin Che Rose" userId="4310e87c6b1d9879" providerId="LiveId" clId="{BA667859-65ED-451D-B50E-C81CBDC3785B}" dt="2024-10-05T23:35:07.392" v="16183" actId="478"/>
          <ac:picMkLst>
            <pc:docMk/>
            <pc:sldMk cId="2645118791" sldId="262"/>
            <ac:picMk id="6" creationId="{B2BA3B23-A463-3F95-167A-3F150A62112B}"/>
          </ac:picMkLst>
        </pc:picChg>
        <pc:picChg chg="add mod">
          <ac:chgData name="Muhammad Haziq Bin Che Rose" userId="4310e87c6b1d9879" providerId="LiveId" clId="{BA667859-65ED-451D-B50E-C81CBDC3785B}" dt="2024-10-06T01:33:51.385" v="16420" actId="1076"/>
          <ac:picMkLst>
            <pc:docMk/>
            <pc:sldMk cId="2645118791" sldId="262"/>
            <ac:picMk id="6" creationId="{BF145E4E-5739-5E91-7174-8082870EF8B5}"/>
          </ac:picMkLst>
        </pc:picChg>
        <pc:picChg chg="add del mod">
          <ac:chgData name="Muhammad Haziq Bin Che Rose" userId="4310e87c6b1d9879" providerId="LiveId" clId="{BA667859-65ED-451D-B50E-C81CBDC3785B}" dt="2024-10-05T23:35:36.674" v="16192" actId="478"/>
          <ac:picMkLst>
            <pc:docMk/>
            <pc:sldMk cId="2645118791" sldId="262"/>
            <ac:picMk id="8" creationId="{05D54B10-0614-89B1-8600-84EBA3FBF744}"/>
          </ac:picMkLst>
        </pc:picChg>
      </pc:sldChg>
      <pc:sldChg chg="addSp delSp modSp mod setBg">
        <pc:chgData name="Muhammad Haziq Bin Che Rose" userId="4310e87c6b1d9879" providerId="LiveId" clId="{BA667859-65ED-451D-B50E-C81CBDC3785B}" dt="2024-10-06T01:34:29.296" v="16426" actId="18131"/>
        <pc:sldMkLst>
          <pc:docMk/>
          <pc:sldMk cId="2608607696" sldId="263"/>
        </pc:sldMkLst>
        <pc:spChg chg="mod">
          <ac:chgData name="Muhammad Haziq Bin Che Rose" userId="4310e87c6b1d9879" providerId="LiveId" clId="{BA667859-65ED-451D-B50E-C81CBDC3785B}" dt="2024-10-05T23:08:16.767" v="15192" actId="20577"/>
          <ac:spMkLst>
            <pc:docMk/>
            <pc:sldMk cId="2608607696" sldId="263"/>
            <ac:spMk id="3" creationId="{5BF990DD-C0F4-8C25-0AA6-9AFC02EFD81A}"/>
          </ac:spMkLst>
        </pc:spChg>
        <pc:spChg chg="add del mod">
          <ac:chgData name="Muhammad Haziq Bin Che Rose" userId="4310e87c6b1d9879" providerId="LiveId" clId="{BA667859-65ED-451D-B50E-C81CBDC3785B}" dt="2024-10-05T23:34:38.209" v="16172" actId="478"/>
          <ac:spMkLst>
            <pc:docMk/>
            <pc:sldMk cId="2608607696" sldId="263"/>
            <ac:spMk id="5" creationId="{C8E22D42-2106-020B-F1CE-CA26FFFD575A}"/>
          </ac:spMkLst>
        </pc:spChg>
        <pc:spChg chg="add del mod">
          <ac:chgData name="Muhammad Haziq Bin Che Rose" userId="4310e87c6b1d9879" providerId="LiveId" clId="{BA667859-65ED-451D-B50E-C81CBDC3785B}" dt="2024-10-05T23:35:50.067" v="16194" actId="478"/>
          <ac:spMkLst>
            <pc:docMk/>
            <pc:sldMk cId="2608607696" sldId="263"/>
            <ac:spMk id="7" creationId="{EDBAA18E-8DD0-FAEA-B6ED-30C40CC3EBC7}"/>
          </ac:spMkLst>
        </pc:spChg>
        <pc:spChg chg="add mod">
          <ac:chgData name="Muhammad Haziq Bin Che Rose" userId="4310e87c6b1d9879" providerId="LiveId" clId="{BA667859-65ED-451D-B50E-C81CBDC3785B}" dt="2024-10-05T23:35:52.879" v="16196" actId="1076"/>
          <ac:spMkLst>
            <pc:docMk/>
            <pc:sldMk cId="2608607696" sldId="263"/>
            <ac:spMk id="8" creationId="{5D9FF29C-8C59-8EFE-2881-F95047391A93}"/>
          </ac:spMkLst>
        </pc:spChg>
        <pc:picChg chg="add mod modCrop">
          <ac:chgData name="Muhammad Haziq Bin Che Rose" userId="4310e87c6b1d9879" providerId="LiveId" clId="{BA667859-65ED-451D-B50E-C81CBDC3785B}" dt="2024-10-06T01:34:29.296" v="16426" actId="18131"/>
          <ac:picMkLst>
            <pc:docMk/>
            <pc:sldMk cId="2608607696" sldId="263"/>
            <ac:picMk id="5" creationId="{CEFF745D-7FE4-204D-C866-D97297E2E9E2}"/>
          </ac:picMkLst>
        </pc:picChg>
        <pc:picChg chg="del mod modCrop">
          <ac:chgData name="Muhammad Haziq Bin Che Rose" userId="4310e87c6b1d9879" providerId="LiveId" clId="{BA667859-65ED-451D-B50E-C81CBDC3785B}" dt="2024-10-05T23:34:35.945" v="16170" actId="478"/>
          <ac:picMkLst>
            <pc:docMk/>
            <pc:sldMk cId="2608607696" sldId="263"/>
            <ac:picMk id="6" creationId="{B9EFB5C4-746A-2077-C7E4-2BDCD0CED375}"/>
          </ac:picMkLst>
        </pc:picChg>
      </pc:sldChg>
      <pc:sldChg chg="delSp mod ord setBg">
        <pc:chgData name="Muhammad Haziq Bin Che Rose" userId="4310e87c6b1d9879" providerId="LiveId" clId="{BA667859-65ED-451D-B50E-C81CBDC3785B}" dt="2024-10-05T23:46:26.296" v="16337" actId="478"/>
        <pc:sldMkLst>
          <pc:docMk/>
          <pc:sldMk cId="9888649" sldId="264"/>
        </pc:sldMkLst>
        <pc:spChg chg="del">
          <ac:chgData name="Muhammad Haziq Bin Che Rose" userId="4310e87c6b1d9879" providerId="LiveId" clId="{BA667859-65ED-451D-B50E-C81CBDC3785B}" dt="2024-10-05T23:46:26.296" v="16337" actId="478"/>
          <ac:spMkLst>
            <pc:docMk/>
            <pc:sldMk cId="9888649" sldId="264"/>
            <ac:spMk id="3" creationId="{7C106F5F-F756-4B1A-B824-5B48D88A2BA3}"/>
          </ac:spMkLst>
        </pc:spChg>
      </pc:sldChg>
      <pc:sldChg chg="addSp delSp modSp mod setBg">
        <pc:chgData name="Muhammad Haziq Bin Che Rose" userId="4310e87c6b1d9879" providerId="LiveId" clId="{BA667859-65ED-451D-B50E-C81CBDC3785B}" dt="2024-10-06T01:35:20.700" v="16433" actId="1076"/>
        <pc:sldMkLst>
          <pc:docMk/>
          <pc:sldMk cId="1137473744" sldId="265"/>
        </pc:sldMkLst>
        <pc:spChg chg="mod">
          <ac:chgData name="Muhammad Haziq Bin Che Rose" userId="4310e87c6b1d9879" providerId="LiveId" clId="{BA667859-65ED-451D-B50E-C81CBDC3785B}" dt="2024-10-05T23:08:51.319" v="15300" actId="20577"/>
          <ac:spMkLst>
            <pc:docMk/>
            <pc:sldMk cId="1137473744" sldId="265"/>
            <ac:spMk id="4" creationId="{F9A11C72-C959-E814-570B-AB03E873E9F0}"/>
          </ac:spMkLst>
        </pc:spChg>
        <pc:spChg chg="add del mod">
          <ac:chgData name="Muhammad Haziq Bin Che Rose" userId="4310e87c6b1d9879" providerId="LiveId" clId="{BA667859-65ED-451D-B50E-C81CBDC3785B}" dt="2024-10-05T04:40:10.364" v="213" actId="22"/>
          <ac:spMkLst>
            <pc:docMk/>
            <pc:sldMk cId="1137473744" sldId="265"/>
            <ac:spMk id="5" creationId="{4CBED55E-BAF2-DD9C-9B2D-817A94060709}"/>
          </ac:spMkLst>
        </pc:spChg>
        <pc:spChg chg="add del mod">
          <ac:chgData name="Muhammad Haziq Bin Che Rose" userId="4310e87c6b1d9879" providerId="LiveId" clId="{BA667859-65ED-451D-B50E-C81CBDC3785B}" dt="2024-10-05T23:33:26.715" v="16164" actId="478"/>
          <ac:spMkLst>
            <pc:docMk/>
            <pc:sldMk cId="1137473744" sldId="265"/>
            <ac:spMk id="5" creationId="{BE8FF499-39C9-5881-0D16-F7F6A550674D}"/>
          </ac:spMkLst>
        </pc:spChg>
        <pc:spChg chg="add mod">
          <ac:chgData name="Muhammad Haziq Bin Che Rose" userId="4310e87c6b1d9879" providerId="LiveId" clId="{BA667859-65ED-451D-B50E-C81CBDC3785B}" dt="2024-10-05T23:37:07.446" v="16208" actId="14100"/>
          <ac:spMkLst>
            <pc:docMk/>
            <pc:sldMk cId="1137473744" sldId="265"/>
            <ac:spMk id="6" creationId="{36BD76C2-F5FE-F387-A947-32567AC2582C}"/>
          </ac:spMkLst>
        </pc:spChg>
        <pc:picChg chg="add mod">
          <ac:chgData name="Muhammad Haziq Bin Che Rose" userId="4310e87c6b1d9879" providerId="LiveId" clId="{BA667859-65ED-451D-B50E-C81CBDC3785B}" dt="2024-10-06T01:35:20.700" v="16433" actId="1076"/>
          <ac:picMkLst>
            <pc:docMk/>
            <pc:sldMk cId="1137473744" sldId="265"/>
            <ac:picMk id="5" creationId="{DDBC4CD8-AC31-2BBE-DC2F-4E52EB19BAA3}"/>
          </ac:picMkLst>
        </pc:picChg>
        <pc:picChg chg="del">
          <ac:chgData name="Muhammad Haziq Bin Che Rose" userId="4310e87c6b1d9879" providerId="LiveId" clId="{BA667859-65ED-451D-B50E-C81CBDC3785B}" dt="2024-10-05T04:39:26.353" v="204" actId="478"/>
          <ac:picMkLst>
            <pc:docMk/>
            <pc:sldMk cId="1137473744" sldId="265"/>
            <ac:picMk id="6" creationId="{5103E682-3213-C6A3-D458-6150780BDAF5}"/>
          </ac:picMkLst>
        </pc:picChg>
        <pc:picChg chg="add del mod ord">
          <ac:chgData name="Muhammad Haziq Bin Che Rose" userId="4310e87c6b1d9879" providerId="LiveId" clId="{BA667859-65ED-451D-B50E-C81CBDC3785B}" dt="2024-10-05T23:33:08.940" v="16161" actId="478"/>
          <ac:picMkLst>
            <pc:docMk/>
            <pc:sldMk cId="1137473744" sldId="265"/>
            <ac:picMk id="8" creationId="{557158E7-3305-A9AF-BFBD-07AE156DB577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35:55.857" v="16438" actId="1076"/>
        <pc:sldMkLst>
          <pc:docMk/>
          <pc:sldMk cId="3221396975" sldId="266"/>
        </pc:sldMkLst>
        <pc:spChg chg="mod">
          <ac:chgData name="Muhammad Haziq Bin Che Rose" userId="4310e87c6b1d9879" providerId="LiveId" clId="{BA667859-65ED-451D-B50E-C81CBDC3785B}" dt="2024-10-05T04:38:44.083" v="53" actId="20577"/>
          <ac:spMkLst>
            <pc:docMk/>
            <pc:sldMk cId="3221396975" sldId="266"/>
            <ac:spMk id="2" creationId="{CB463BB4-8267-BCB4-E88F-173CB055CF63}"/>
          </ac:spMkLst>
        </pc:spChg>
        <pc:spChg chg="mod">
          <ac:chgData name="Muhammad Haziq Bin Che Rose" userId="4310e87c6b1d9879" providerId="LiveId" clId="{BA667859-65ED-451D-B50E-C81CBDC3785B}" dt="2024-10-05T23:09:12.501" v="15337" actId="20577"/>
          <ac:spMkLst>
            <pc:docMk/>
            <pc:sldMk cId="3221396975" sldId="266"/>
            <ac:spMk id="3" creationId="{E020BE80-60FC-D387-E7B8-9A26EC409262}"/>
          </ac:spMkLst>
        </pc:spChg>
        <pc:spChg chg="del mod">
          <ac:chgData name="Muhammad Haziq Bin Che Rose" userId="4310e87c6b1d9879" providerId="LiveId" clId="{BA667859-65ED-451D-B50E-C81CBDC3785B}" dt="2024-10-05T04:39:46.545" v="212" actId="22"/>
          <ac:spMkLst>
            <pc:docMk/>
            <pc:sldMk cId="3221396975" sldId="266"/>
            <ac:spMk id="4" creationId="{7D812A9B-CFE1-5E18-0BE0-5C25DF92D89E}"/>
          </ac:spMkLst>
        </pc:spChg>
        <pc:spChg chg="add del mod">
          <ac:chgData name="Muhammad Haziq Bin Che Rose" userId="4310e87c6b1d9879" providerId="LiveId" clId="{BA667859-65ED-451D-B50E-C81CBDC3785B}" dt="2024-10-05T23:34:50.053" v="16177" actId="478"/>
          <ac:spMkLst>
            <pc:docMk/>
            <pc:sldMk cId="3221396975" sldId="266"/>
            <ac:spMk id="5" creationId="{8678C3D4-B381-D00E-1591-B0CF66CF1798}"/>
          </ac:spMkLst>
        </pc:spChg>
        <pc:spChg chg="add del mod">
          <ac:chgData name="Muhammad Haziq Bin Che Rose" userId="4310e87c6b1d9879" providerId="LiveId" clId="{BA667859-65ED-451D-B50E-C81CBDC3785B}" dt="2024-10-05T23:34:47.290" v="16176" actId="478"/>
          <ac:spMkLst>
            <pc:docMk/>
            <pc:sldMk cId="3221396975" sldId="266"/>
            <ac:spMk id="6" creationId="{29815FFB-3F73-AFA9-0106-D8E7A9A11955}"/>
          </ac:spMkLst>
        </pc:spChg>
        <pc:spChg chg="add mod">
          <ac:chgData name="Muhammad Haziq Bin Che Rose" userId="4310e87c6b1d9879" providerId="LiveId" clId="{BA667859-65ED-451D-B50E-C81CBDC3785B}" dt="2024-10-05T23:41:40.150" v="16240" actId="1076"/>
          <ac:spMkLst>
            <pc:docMk/>
            <pc:sldMk cId="3221396975" sldId="266"/>
            <ac:spMk id="8" creationId="{A3B8D565-1520-44A4-B337-D03E78D34E5D}"/>
          </ac:spMkLst>
        </pc:spChg>
        <pc:picChg chg="add del mod">
          <ac:chgData name="Muhammad Haziq Bin Che Rose" userId="4310e87c6b1d9879" providerId="LiveId" clId="{BA667859-65ED-451D-B50E-C81CBDC3785B}" dt="2024-10-05T04:39:38.170" v="208" actId="478"/>
          <ac:picMkLst>
            <pc:docMk/>
            <pc:sldMk cId="3221396975" sldId="266"/>
            <ac:picMk id="5" creationId="{5DD112B6-DC82-F324-03A5-CD2D9DA54A31}"/>
          </ac:picMkLst>
        </pc:picChg>
        <pc:picChg chg="add mod">
          <ac:chgData name="Muhammad Haziq Bin Che Rose" userId="4310e87c6b1d9879" providerId="LiveId" clId="{BA667859-65ED-451D-B50E-C81CBDC3785B}" dt="2024-10-06T01:35:55.857" v="16438" actId="1076"/>
          <ac:picMkLst>
            <pc:docMk/>
            <pc:sldMk cId="3221396975" sldId="266"/>
            <ac:picMk id="5" creationId="{6D3864C7-4F49-BDCE-4513-1E5DCF390A24}"/>
          </ac:picMkLst>
        </pc:picChg>
        <pc:picChg chg="add del mod ord">
          <ac:chgData name="Muhammad Haziq Bin Che Rose" userId="4310e87c6b1d9879" providerId="LiveId" clId="{BA667859-65ED-451D-B50E-C81CBDC3785B}" dt="2024-10-05T23:34:44.345" v="16174" actId="478"/>
          <ac:picMkLst>
            <pc:docMk/>
            <pc:sldMk cId="3221396975" sldId="266"/>
            <ac:picMk id="7" creationId="{336B90BF-3917-38FC-EC05-885276A094E6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36:46.829" v="16207" actId="1076"/>
        <pc:sldMkLst>
          <pc:docMk/>
          <pc:sldMk cId="4026542970" sldId="267"/>
        </pc:sldMkLst>
        <pc:spChg chg="mod">
          <ac:chgData name="Muhammad Haziq Bin Che Rose" userId="4310e87c6b1d9879" providerId="LiveId" clId="{BA667859-65ED-451D-B50E-C81CBDC3785B}" dt="2024-10-05T04:40:55.874" v="217" actId="20577"/>
          <ac:spMkLst>
            <pc:docMk/>
            <pc:sldMk cId="4026542970" sldId="267"/>
            <ac:spMk id="2" creationId="{44885DEB-3134-BEDA-20D4-AF9DCAF86D28}"/>
          </ac:spMkLst>
        </pc:spChg>
        <pc:spChg chg="del mod">
          <ac:chgData name="Muhammad Haziq Bin Che Rose" userId="4310e87c6b1d9879" providerId="LiveId" clId="{BA667859-65ED-451D-B50E-C81CBDC3785B}" dt="2024-10-05T04:43:30.821" v="560" actId="22"/>
          <ac:spMkLst>
            <pc:docMk/>
            <pc:sldMk cId="4026542970" sldId="267"/>
            <ac:spMk id="3" creationId="{472C9BDF-4F51-7B98-EBBD-E5A4CADD11C2}"/>
          </ac:spMkLst>
        </pc:spChg>
        <pc:spChg chg="add mod ord">
          <ac:chgData name="Muhammad Haziq Bin Che Rose" userId="4310e87c6b1d9879" providerId="LiveId" clId="{BA667859-65ED-451D-B50E-C81CBDC3785B}" dt="2024-10-05T23:36:45.148" v="16206" actId="14100"/>
          <ac:spMkLst>
            <pc:docMk/>
            <pc:sldMk cId="4026542970" sldId="267"/>
            <ac:spMk id="3" creationId="{BC3AD43D-EB0E-9699-9140-91859D4DB336}"/>
          </ac:spMkLst>
        </pc:spChg>
        <pc:spChg chg="mod">
          <ac:chgData name="Muhammad Haziq Bin Che Rose" userId="4310e87c6b1d9879" providerId="LiveId" clId="{BA667859-65ED-451D-B50E-C81CBDC3785B}" dt="2024-10-05T23:09:44.930" v="15428" actId="20577"/>
          <ac:spMkLst>
            <pc:docMk/>
            <pc:sldMk cId="4026542970" sldId="267"/>
            <ac:spMk id="4" creationId="{E75E2569-666B-1CA6-3BE2-0F29E54A91C0}"/>
          </ac:spMkLst>
        </pc:spChg>
        <pc:picChg chg="add mod ord modCrop">
          <ac:chgData name="Muhammad Haziq Bin Che Rose" userId="4310e87c6b1d9879" providerId="LiveId" clId="{BA667859-65ED-451D-B50E-C81CBDC3785B}" dt="2024-10-05T23:36:46.829" v="16207" actId="1076"/>
          <ac:picMkLst>
            <pc:docMk/>
            <pc:sldMk cId="4026542970" sldId="267"/>
            <ac:picMk id="6" creationId="{33B2FFD6-CF79-C73E-BDAF-AE0267DD525C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45:22.211" v="16335" actId="18131"/>
        <pc:sldMkLst>
          <pc:docMk/>
          <pc:sldMk cId="411176141" sldId="268"/>
        </pc:sldMkLst>
        <pc:spChg chg="mod">
          <ac:chgData name="Muhammad Haziq Bin Che Rose" userId="4310e87c6b1d9879" providerId="LiveId" clId="{BA667859-65ED-451D-B50E-C81CBDC3785B}" dt="2024-10-05T04:44:16.484" v="574" actId="20577"/>
          <ac:spMkLst>
            <pc:docMk/>
            <pc:sldMk cId="411176141" sldId="268"/>
            <ac:spMk id="2" creationId="{7B8086FA-8EB6-7CB0-2690-83DB9456F1FF}"/>
          </ac:spMkLst>
        </pc:spChg>
        <pc:spChg chg="mod">
          <ac:chgData name="Muhammad Haziq Bin Che Rose" userId="4310e87c6b1d9879" providerId="LiveId" clId="{BA667859-65ED-451D-B50E-C81CBDC3785B}" dt="2024-10-05T23:10:02.317" v="15448" actId="20577"/>
          <ac:spMkLst>
            <pc:docMk/>
            <pc:sldMk cId="411176141" sldId="268"/>
            <ac:spMk id="3" creationId="{50E1C78C-5CAA-2BEF-1055-279F6CCFE205}"/>
          </ac:spMkLst>
        </pc:spChg>
        <pc:spChg chg="add mod ord">
          <ac:chgData name="Muhammad Haziq Bin Che Rose" userId="4310e87c6b1d9879" providerId="LiveId" clId="{BA667859-65ED-451D-B50E-C81CBDC3785B}" dt="2024-10-05T23:37:21.549" v="16213" actId="14100"/>
          <ac:spMkLst>
            <pc:docMk/>
            <pc:sldMk cId="411176141" sldId="268"/>
            <ac:spMk id="4" creationId="{4C4F6C42-32EC-D058-151E-C78522F30F39}"/>
          </ac:spMkLst>
        </pc:spChg>
        <pc:spChg chg="del mod">
          <ac:chgData name="Muhammad Haziq Bin Che Rose" userId="4310e87c6b1d9879" providerId="LiveId" clId="{BA667859-65ED-451D-B50E-C81CBDC3785B}" dt="2024-10-05T04:46:29.844" v="855" actId="22"/>
          <ac:spMkLst>
            <pc:docMk/>
            <pc:sldMk cId="411176141" sldId="268"/>
            <ac:spMk id="4" creationId="{CA5EEE14-7632-3CC2-A19A-C5B6ACB276D8}"/>
          </ac:spMkLst>
        </pc:spChg>
        <pc:picChg chg="add mod ord modCrop">
          <ac:chgData name="Muhammad Haziq Bin Che Rose" userId="4310e87c6b1d9879" providerId="LiveId" clId="{BA667859-65ED-451D-B50E-C81CBDC3785B}" dt="2024-10-05T23:45:22.211" v="16335" actId="18131"/>
          <ac:picMkLst>
            <pc:docMk/>
            <pc:sldMk cId="411176141" sldId="268"/>
            <ac:picMk id="6" creationId="{9800902C-17C4-42E4-84C8-327FDD72AD5D}"/>
          </ac:picMkLst>
        </pc:pic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2066576686" sldId="269"/>
        </pc:sldMkLst>
        <pc:spChg chg="mod">
          <ac:chgData name="Muhammad Haziq Bin Che Rose" userId="4310e87c6b1d9879" providerId="LiveId" clId="{BA667859-65ED-451D-B50E-C81CBDC3785B}" dt="2024-10-05T04:46:50.088" v="874" actId="20577"/>
          <ac:spMkLst>
            <pc:docMk/>
            <pc:sldMk cId="2066576686" sldId="269"/>
            <ac:spMk id="2" creationId="{0E83BFE5-18B6-5E3A-6D2C-944B365ACA3E}"/>
          </ac:spMkLst>
        </pc:spChg>
      </pc:sldChg>
      <pc:sldChg chg="new del">
        <pc:chgData name="Muhammad Haziq Bin Che Rose" userId="4310e87c6b1d9879" providerId="LiveId" clId="{BA667859-65ED-451D-B50E-C81CBDC3785B}" dt="2024-10-05T04:51:27.908" v="878" actId="2696"/>
        <pc:sldMkLst>
          <pc:docMk/>
          <pc:sldMk cId="2909311244" sldId="270"/>
        </pc:sldMkLst>
      </pc:sldChg>
      <pc:sldChg chg="addSp delSp modSp new mod setBg">
        <pc:chgData name="Muhammad Haziq Bin Che Rose" userId="4310e87c6b1d9879" providerId="LiveId" clId="{BA667859-65ED-451D-B50E-C81CBDC3785B}" dt="2024-10-05T23:38:05.556" v="16218" actId="1076"/>
        <pc:sldMkLst>
          <pc:docMk/>
          <pc:sldMk cId="3224782959" sldId="270"/>
        </pc:sldMkLst>
        <pc:spChg chg="mod">
          <ac:chgData name="Muhammad Haziq Bin Che Rose" userId="4310e87c6b1d9879" providerId="LiveId" clId="{BA667859-65ED-451D-B50E-C81CBDC3785B}" dt="2024-10-05T04:51:42.105" v="922" actId="20577"/>
          <ac:spMkLst>
            <pc:docMk/>
            <pc:sldMk cId="3224782959" sldId="270"/>
            <ac:spMk id="2" creationId="{6201E199-6E1C-96D8-F14B-1C8E30A8D169}"/>
          </ac:spMkLst>
        </pc:spChg>
        <pc:spChg chg="add mod ord">
          <ac:chgData name="Muhammad Haziq Bin Che Rose" userId="4310e87c6b1d9879" providerId="LiveId" clId="{BA667859-65ED-451D-B50E-C81CBDC3785B}" dt="2024-10-05T23:38:03.807" v="16217" actId="14100"/>
          <ac:spMkLst>
            <pc:docMk/>
            <pc:sldMk cId="3224782959" sldId="270"/>
            <ac:spMk id="3" creationId="{37712B3E-5C32-F7D5-3377-2019BCF9143D}"/>
          </ac:spMkLst>
        </pc:spChg>
        <pc:spChg chg="del mod">
          <ac:chgData name="Muhammad Haziq Bin Che Rose" userId="4310e87c6b1d9879" providerId="LiveId" clId="{BA667859-65ED-451D-B50E-C81CBDC3785B}" dt="2024-10-05T04:55:07.117" v="1460" actId="22"/>
          <ac:spMkLst>
            <pc:docMk/>
            <pc:sldMk cId="3224782959" sldId="270"/>
            <ac:spMk id="3" creationId="{85D7CFC3-B558-524A-FBCD-D6AF86E9F44A}"/>
          </ac:spMkLst>
        </pc:spChg>
        <pc:spChg chg="mod">
          <ac:chgData name="Muhammad Haziq Bin Che Rose" userId="4310e87c6b1d9879" providerId="LiveId" clId="{BA667859-65ED-451D-B50E-C81CBDC3785B}" dt="2024-10-05T23:10:17.407" v="15460" actId="20577"/>
          <ac:spMkLst>
            <pc:docMk/>
            <pc:sldMk cId="3224782959" sldId="270"/>
            <ac:spMk id="4" creationId="{9D10CD84-937A-3B70-5111-04F4847348DA}"/>
          </ac:spMkLst>
        </pc:spChg>
        <pc:picChg chg="add mod ord">
          <ac:chgData name="Muhammad Haziq Bin Che Rose" userId="4310e87c6b1d9879" providerId="LiveId" clId="{BA667859-65ED-451D-B50E-C81CBDC3785B}" dt="2024-10-05T23:38:05.556" v="16218" actId="1076"/>
          <ac:picMkLst>
            <pc:docMk/>
            <pc:sldMk cId="3224782959" sldId="270"/>
            <ac:picMk id="6" creationId="{A94BC152-28C8-2BC0-02CE-7AAF39173E8A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39:04.946" v="16227" actId="18131"/>
        <pc:sldMkLst>
          <pc:docMk/>
          <pc:sldMk cId="2707247234" sldId="271"/>
        </pc:sldMkLst>
        <pc:spChg chg="mod">
          <ac:chgData name="Muhammad Haziq Bin Che Rose" userId="4310e87c6b1d9879" providerId="LiveId" clId="{BA667859-65ED-451D-B50E-C81CBDC3785B}" dt="2024-10-05T05:38:52.692" v="1502" actId="20577"/>
          <ac:spMkLst>
            <pc:docMk/>
            <pc:sldMk cId="2707247234" sldId="271"/>
            <ac:spMk id="2" creationId="{5A61B425-ED53-C4FD-0B30-AFB28CB4870A}"/>
          </ac:spMkLst>
        </pc:spChg>
        <pc:spChg chg="mod">
          <ac:chgData name="Muhammad Haziq Bin Che Rose" userId="4310e87c6b1d9879" providerId="LiveId" clId="{BA667859-65ED-451D-B50E-C81CBDC3785B}" dt="2024-10-05T23:10:50.513" v="15499" actId="20577"/>
          <ac:spMkLst>
            <pc:docMk/>
            <pc:sldMk cId="2707247234" sldId="271"/>
            <ac:spMk id="3" creationId="{BE02BA5D-49DC-1F42-1E96-BF17F2619A1B}"/>
          </ac:spMkLst>
        </pc:spChg>
        <pc:spChg chg="add mod ord">
          <ac:chgData name="Muhammad Haziq Bin Che Rose" userId="4310e87c6b1d9879" providerId="LiveId" clId="{BA667859-65ED-451D-B50E-C81CBDC3785B}" dt="2024-10-05T23:38:14.579" v="16221" actId="1076"/>
          <ac:spMkLst>
            <pc:docMk/>
            <pc:sldMk cId="2707247234" sldId="271"/>
            <ac:spMk id="4" creationId="{15C2C97E-B233-0BE1-1924-33F7D40EF427}"/>
          </ac:spMkLst>
        </pc:spChg>
        <pc:spChg chg="del mod">
          <ac:chgData name="Muhammad Haziq Bin Che Rose" userId="4310e87c6b1d9879" providerId="LiveId" clId="{BA667859-65ED-451D-B50E-C81CBDC3785B}" dt="2024-10-05T05:42:32.248" v="1887" actId="22"/>
          <ac:spMkLst>
            <pc:docMk/>
            <pc:sldMk cId="2707247234" sldId="271"/>
            <ac:spMk id="4" creationId="{817F7CC9-CD61-038C-654E-F0DADD720F94}"/>
          </ac:spMkLst>
        </pc:spChg>
        <pc:picChg chg="add mod ord modCrop">
          <ac:chgData name="Muhammad Haziq Bin Che Rose" userId="4310e87c6b1d9879" providerId="LiveId" clId="{BA667859-65ED-451D-B50E-C81CBDC3785B}" dt="2024-10-05T23:39:04.946" v="16227" actId="18131"/>
          <ac:picMkLst>
            <pc:docMk/>
            <pc:sldMk cId="2707247234" sldId="271"/>
            <ac:picMk id="6" creationId="{EA60103E-9124-0C07-0D3E-3BA8B524B489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39:53.781" v="16232" actId="18131"/>
        <pc:sldMkLst>
          <pc:docMk/>
          <pc:sldMk cId="3097809316" sldId="272"/>
        </pc:sldMkLst>
        <pc:spChg chg="mod">
          <ac:chgData name="Muhammad Haziq Bin Che Rose" userId="4310e87c6b1d9879" providerId="LiveId" clId="{BA667859-65ED-451D-B50E-C81CBDC3785B}" dt="2024-10-05T05:42:52.299" v="1929" actId="20577"/>
          <ac:spMkLst>
            <pc:docMk/>
            <pc:sldMk cId="3097809316" sldId="272"/>
            <ac:spMk id="2" creationId="{5F677A67-740D-7DA4-2B27-2BA90A080DFE}"/>
          </ac:spMkLst>
        </pc:spChg>
        <pc:spChg chg="add mod ord">
          <ac:chgData name="Muhammad Haziq Bin Che Rose" userId="4310e87c6b1d9879" providerId="LiveId" clId="{BA667859-65ED-451D-B50E-C81CBDC3785B}" dt="2024-10-05T23:39:26.958" v="16230" actId="167"/>
          <ac:spMkLst>
            <pc:docMk/>
            <pc:sldMk cId="3097809316" sldId="272"/>
            <ac:spMk id="3" creationId="{26E2BAA7-D80D-70E2-0BA1-57ED3F231435}"/>
          </ac:spMkLst>
        </pc:spChg>
        <pc:spChg chg="del">
          <ac:chgData name="Muhammad Haziq Bin Che Rose" userId="4310e87c6b1d9879" providerId="LiveId" clId="{BA667859-65ED-451D-B50E-C81CBDC3785B}" dt="2024-10-05T05:44:23.386" v="2206" actId="22"/>
          <ac:spMkLst>
            <pc:docMk/>
            <pc:sldMk cId="3097809316" sldId="272"/>
            <ac:spMk id="3" creationId="{43D0A187-0D02-71AA-4D74-34D34DA96526}"/>
          </ac:spMkLst>
        </pc:spChg>
        <pc:spChg chg="mod">
          <ac:chgData name="Muhammad Haziq Bin Che Rose" userId="4310e87c6b1d9879" providerId="LiveId" clId="{BA667859-65ED-451D-B50E-C81CBDC3785B}" dt="2024-10-05T23:12:00.976" v="15584" actId="20577"/>
          <ac:spMkLst>
            <pc:docMk/>
            <pc:sldMk cId="3097809316" sldId="272"/>
            <ac:spMk id="4" creationId="{4B5B04D8-40E1-7E14-045C-42A973763A47}"/>
          </ac:spMkLst>
        </pc:spChg>
        <pc:picChg chg="add mod ord modCrop">
          <ac:chgData name="Muhammad Haziq Bin Che Rose" userId="4310e87c6b1d9879" providerId="LiveId" clId="{BA667859-65ED-451D-B50E-C81CBDC3785B}" dt="2024-10-05T23:39:53.781" v="16232" actId="18131"/>
          <ac:picMkLst>
            <pc:docMk/>
            <pc:sldMk cId="3097809316" sldId="272"/>
            <ac:picMk id="6" creationId="{95CF1511-1864-82D0-4E41-3D5F7A857E4F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40:52.716" v="16238" actId="18131"/>
        <pc:sldMkLst>
          <pc:docMk/>
          <pc:sldMk cId="334251314" sldId="273"/>
        </pc:sldMkLst>
        <pc:spChg chg="mod">
          <ac:chgData name="Muhammad Haziq Bin Che Rose" userId="4310e87c6b1d9879" providerId="LiveId" clId="{BA667859-65ED-451D-B50E-C81CBDC3785B}" dt="2024-10-05T05:45:43.112" v="2241" actId="20577"/>
          <ac:spMkLst>
            <pc:docMk/>
            <pc:sldMk cId="334251314" sldId="273"/>
            <ac:spMk id="2" creationId="{7CC9F9C7-AE0E-03F1-A680-99AE3C571C94}"/>
          </ac:spMkLst>
        </pc:spChg>
        <pc:spChg chg="mod">
          <ac:chgData name="Muhammad Haziq Bin Che Rose" userId="4310e87c6b1d9879" providerId="LiveId" clId="{BA667859-65ED-451D-B50E-C81CBDC3785B}" dt="2024-10-05T23:11:35.306" v="15541" actId="20577"/>
          <ac:spMkLst>
            <pc:docMk/>
            <pc:sldMk cId="334251314" sldId="273"/>
            <ac:spMk id="3" creationId="{2AA3E2A1-F873-B2D9-CFDB-D64AB602F07B}"/>
          </ac:spMkLst>
        </pc:spChg>
        <pc:spChg chg="add mod ord">
          <ac:chgData name="Muhammad Haziq Bin Che Rose" userId="4310e87c6b1d9879" providerId="LiveId" clId="{BA667859-65ED-451D-B50E-C81CBDC3785B}" dt="2024-10-05T23:40:28.276" v="16235" actId="167"/>
          <ac:spMkLst>
            <pc:docMk/>
            <pc:sldMk cId="334251314" sldId="273"/>
            <ac:spMk id="4" creationId="{3C5B8E7B-347D-E06E-C6F1-29720E090CED}"/>
          </ac:spMkLst>
        </pc:spChg>
        <pc:spChg chg="del mod">
          <ac:chgData name="Muhammad Haziq Bin Che Rose" userId="4310e87c6b1d9879" providerId="LiveId" clId="{BA667859-65ED-451D-B50E-C81CBDC3785B}" dt="2024-10-05T05:49:34.003" v="2668" actId="22"/>
          <ac:spMkLst>
            <pc:docMk/>
            <pc:sldMk cId="334251314" sldId="273"/>
            <ac:spMk id="4" creationId="{C7471AE2-CE54-4568-07DC-94BAFF0F02F2}"/>
          </ac:spMkLst>
        </pc:spChg>
        <pc:picChg chg="add mod ord modCrop">
          <ac:chgData name="Muhammad Haziq Bin Che Rose" userId="4310e87c6b1d9879" providerId="LiveId" clId="{BA667859-65ED-451D-B50E-C81CBDC3785B}" dt="2024-10-05T23:40:52.716" v="16238" actId="18131"/>
          <ac:picMkLst>
            <pc:docMk/>
            <pc:sldMk cId="334251314" sldId="273"/>
            <ac:picMk id="6" creationId="{54FAA778-C09A-3BC9-0301-CD209D3EE951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5T23:48:23.794" v="16347" actId="18131"/>
        <pc:sldMkLst>
          <pc:docMk/>
          <pc:sldMk cId="1062972146" sldId="274"/>
        </pc:sldMkLst>
        <pc:spChg chg="mod">
          <ac:chgData name="Muhammad Haziq Bin Che Rose" userId="4310e87c6b1d9879" providerId="LiveId" clId="{BA667859-65ED-451D-B50E-C81CBDC3785B}" dt="2024-10-05T05:51:22.061" v="2733" actId="20577"/>
          <ac:spMkLst>
            <pc:docMk/>
            <pc:sldMk cId="1062972146" sldId="274"/>
            <ac:spMk id="2" creationId="{8329B94E-D06A-3A87-3BE4-DD3F93A5C1F5}"/>
          </ac:spMkLst>
        </pc:spChg>
        <pc:spChg chg="add mod ord">
          <ac:chgData name="Muhammad Haziq Bin Che Rose" userId="4310e87c6b1d9879" providerId="LiveId" clId="{BA667859-65ED-451D-B50E-C81CBDC3785B}" dt="2024-10-05T23:48:08.875" v="16345" actId="167"/>
          <ac:spMkLst>
            <pc:docMk/>
            <pc:sldMk cId="1062972146" sldId="274"/>
            <ac:spMk id="3" creationId="{2421BDF5-C846-D7B2-0574-F0321449518F}"/>
          </ac:spMkLst>
        </pc:spChg>
        <pc:spChg chg="del mod">
          <ac:chgData name="Muhammad Haziq Bin Che Rose" userId="4310e87c6b1d9879" providerId="LiveId" clId="{BA667859-65ED-451D-B50E-C81CBDC3785B}" dt="2024-10-05T06:03:18.266" v="3617" actId="22"/>
          <ac:spMkLst>
            <pc:docMk/>
            <pc:sldMk cId="1062972146" sldId="274"/>
            <ac:spMk id="3" creationId="{F0E8C2F3-4407-C411-015C-CEB959B64387}"/>
          </ac:spMkLst>
        </pc:spChg>
        <pc:spChg chg="mod">
          <ac:chgData name="Muhammad Haziq Bin Che Rose" userId="4310e87c6b1d9879" providerId="LiveId" clId="{BA667859-65ED-451D-B50E-C81CBDC3785B}" dt="2024-10-05T23:12:42.958" v="15682" actId="20577"/>
          <ac:spMkLst>
            <pc:docMk/>
            <pc:sldMk cId="1062972146" sldId="274"/>
            <ac:spMk id="4" creationId="{748B8A40-034A-81FC-AB88-787BFFFDE6D9}"/>
          </ac:spMkLst>
        </pc:spChg>
        <pc:picChg chg="add mod ord modCrop">
          <ac:chgData name="Muhammad Haziq Bin Che Rose" userId="4310e87c6b1d9879" providerId="LiveId" clId="{BA667859-65ED-451D-B50E-C81CBDC3785B}" dt="2024-10-05T23:48:23.794" v="16347" actId="18131"/>
          <ac:picMkLst>
            <pc:docMk/>
            <pc:sldMk cId="1062972146" sldId="274"/>
            <ac:picMk id="6" creationId="{47FE096B-CA47-B2FA-7E9C-3413ABA0F6D0}"/>
          </ac:picMkLst>
        </pc:picChg>
      </pc:sldChg>
      <pc:sldChg chg="delSp modSp new mod ord setBg">
        <pc:chgData name="Muhammad Haziq Bin Che Rose" userId="4310e87c6b1d9879" providerId="LiveId" clId="{BA667859-65ED-451D-B50E-C81CBDC3785B}" dt="2024-10-05T23:42:11.981" v="16242" actId="478"/>
        <pc:sldMkLst>
          <pc:docMk/>
          <pc:sldMk cId="3940048912" sldId="275"/>
        </pc:sldMkLst>
        <pc:spChg chg="mod">
          <ac:chgData name="Muhammad Haziq Bin Che Rose" userId="4310e87c6b1d9879" providerId="LiveId" clId="{BA667859-65ED-451D-B50E-C81CBDC3785B}" dt="2024-10-05T06:05:43.830" v="3644" actId="20577"/>
          <ac:spMkLst>
            <pc:docMk/>
            <pc:sldMk cId="3940048912" sldId="275"/>
            <ac:spMk id="2" creationId="{9F17B96F-2F83-2D2F-5070-7EDA651BBCE6}"/>
          </ac:spMkLst>
        </pc:spChg>
        <pc:spChg chg="del">
          <ac:chgData name="Muhammad Haziq Bin Che Rose" userId="4310e87c6b1d9879" providerId="LiveId" clId="{BA667859-65ED-451D-B50E-C81CBDC3785B}" dt="2024-10-05T23:42:11.981" v="16242" actId="478"/>
          <ac:spMkLst>
            <pc:docMk/>
            <pc:sldMk cId="3940048912" sldId="275"/>
            <ac:spMk id="3" creationId="{061943DE-B561-F8E3-8A1D-E8BF95200366}"/>
          </ac:spMkLst>
        </pc:spChg>
      </pc:sldChg>
      <pc:sldChg chg="addSp delSp modSp new del mod">
        <pc:chgData name="Muhammad Haziq Bin Che Rose" userId="4310e87c6b1d9879" providerId="LiveId" clId="{BA667859-65ED-451D-B50E-C81CBDC3785B}" dt="2024-10-05T06:09:13.259" v="3654" actId="47"/>
        <pc:sldMkLst>
          <pc:docMk/>
          <pc:sldMk cId="15921967" sldId="276"/>
        </pc:sldMkLst>
        <pc:spChg chg="del">
          <ac:chgData name="Muhammad Haziq Bin Che Rose" userId="4310e87c6b1d9879" providerId="LiveId" clId="{BA667859-65ED-451D-B50E-C81CBDC3785B}" dt="2024-10-05T06:08:33.644" v="3647" actId="478"/>
          <ac:spMkLst>
            <pc:docMk/>
            <pc:sldMk cId="15921967" sldId="276"/>
            <ac:spMk id="2" creationId="{154EDCBD-DCFA-585E-3FFF-58433911EBB5}"/>
          </ac:spMkLst>
        </pc:spChg>
        <pc:spChg chg="del">
          <ac:chgData name="Muhammad Haziq Bin Che Rose" userId="4310e87c6b1d9879" providerId="LiveId" clId="{BA667859-65ED-451D-B50E-C81CBDC3785B}" dt="2024-10-05T06:07:51.865" v="3646"/>
          <ac:spMkLst>
            <pc:docMk/>
            <pc:sldMk cId="15921967" sldId="276"/>
            <ac:spMk id="3" creationId="{744AB7E9-DDDA-F9FB-9CB9-526E981535CA}"/>
          </ac:spMkLst>
        </pc:spChg>
        <pc:graphicFrameChg chg="add mod">
          <ac:chgData name="Muhammad Haziq Bin Che Rose" userId="4310e87c6b1d9879" providerId="LiveId" clId="{BA667859-65ED-451D-B50E-C81CBDC3785B}" dt="2024-10-05T06:08:51.921" v="3653" actId="14100"/>
          <ac:graphicFrameMkLst>
            <pc:docMk/>
            <pc:sldMk cId="15921967" sldId="276"/>
            <ac:graphicFrameMk id="4" creationId="{648285EB-32EA-C716-9DEF-67935B9A0309}"/>
          </ac:graphicFrameMkLst>
        </pc:graphicFrameChg>
      </pc:sldChg>
      <pc:sldChg chg="new del">
        <pc:chgData name="Muhammad Haziq Bin Che Rose" userId="4310e87c6b1d9879" providerId="LiveId" clId="{BA667859-65ED-451D-B50E-C81CBDC3785B}" dt="2024-10-05T07:21:58.828" v="3656" actId="47"/>
        <pc:sldMkLst>
          <pc:docMk/>
          <pc:sldMk cId="191102150" sldId="276"/>
        </pc:sldMkLst>
      </pc:sldChg>
      <pc:sldChg chg="addSp delSp modSp new mod setBg">
        <pc:chgData name="Muhammad Haziq Bin Che Rose" userId="4310e87c6b1d9879" providerId="LiveId" clId="{BA667859-65ED-451D-B50E-C81CBDC3785B}" dt="2024-10-06T01:07:24.272" v="16384" actId="18131"/>
        <pc:sldMkLst>
          <pc:docMk/>
          <pc:sldMk cId="1535943465" sldId="276"/>
        </pc:sldMkLst>
        <pc:spChg chg="mod">
          <ac:chgData name="Muhammad Haziq Bin Che Rose" userId="4310e87c6b1d9879" providerId="LiveId" clId="{BA667859-65ED-451D-B50E-C81CBDC3785B}" dt="2024-10-05T07:22:08.238" v="3676" actId="20577"/>
          <ac:spMkLst>
            <pc:docMk/>
            <pc:sldMk cId="1535943465" sldId="276"/>
            <ac:spMk id="2" creationId="{ECD95E94-62F3-7E19-A32E-CB6BC90F2A1F}"/>
          </ac:spMkLst>
        </pc:spChg>
        <pc:spChg chg="mod">
          <ac:chgData name="Muhammad Haziq Bin Che Rose" userId="4310e87c6b1d9879" providerId="LiveId" clId="{BA667859-65ED-451D-B50E-C81CBDC3785B}" dt="2024-10-05T23:13:24.471" v="15719" actId="20577"/>
          <ac:spMkLst>
            <pc:docMk/>
            <pc:sldMk cId="1535943465" sldId="276"/>
            <ac:spMk id="3" creationId="{62D9279A-88A0-0E19-069F-88B282D2DC81}"/>
          </ac:spMkLst>
        </pc:spChg>
        <pc:spChg chg="del mod">
          <ac:chgData name="Muhammad Haziq Bin Che Rose" userId="4310e87c6b1d9879" providerId="LiveId" clId="{BA667859-65ED-451D-B50E-C81CBDC3785B}" dt="2024-10-05T07:24:42.264" v="4051" actId="22"/>
          <ac:spMkLst>
            <pc:docMk/>
            <pc:sldMk cId="1535943465" sldId="276"/>
            <ac:spMk id="4" creationId="{85A2EFE6-56CF-7A72-C676-37D718C2CD0A}"/>
          </ac:spMkLst>
        </pc:spChg>
        <pc:spChg chg="add mod ord">
          <ac:chgData name="Muhammad Haziq Bin Che Rose" userId="4310e87c6b1d9879" providerId="LiveId" clId="{BA667859-65ED-451D-B50E-C81CBDC3785B}" dt="2024-10-06T01:07:01.547" v="16382" actId="1076"/>
          <ac:spMkLst>
            <pc:docMk/>
            <pc:sldMk cId="1535943465" sldId="276"/>
            <ac:spMk id="4" creationId="{96740DF8-7548-E7E7-813F-300B535B1897}"/>
          </ac:spMkLst>
        </pc:spChg>
        <pc:picChg chg="add mod ord modCrop">
          <ac:chgData name="Muhammad Haziq Bin Che Rose" userId="4310e87c6b1d9879" providerId="LiveId" clId="{BA667859-65ED-451D-B50E-C81CBDC3785B}" dt="2024-10-06T01:07:24.272" v="16384" actId="18131"/>
          <ac:picMkLst>
            <pc:docMk/>
            <pc:sldMk cId="1535943465" sldId="276"/>
            <ac:picMk id="6" creationId="{83457F74-B43E-3B7C-6869-42F1DEFCC555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08:02.411" v="16390" actId="18131"/>
        <pc:sldMkLst>
          <pc:docMk/>
          <pc:sldMk cId="1409013706" sldId="277"/>
        </pc:sldMkLst>
        <pc:spChg chg="mod">
          <ac:chgData name="Muhammad Haziq Bin Che Rose" userId="4310e87c6b1d9879" providerId="LiveId" clId="{BA667859-65ED-451D-B50E-C81CBDC3785B}" dt="2024-10-05T07:25:01.702" v="4081" actId="20577"/>
          <ac:spMkLst>
            <pc:docMk/>
            <pc:sldMk cId="1409013706" sldId="277"/>
            <ac:spMk id="2" creationId="{42771F97-F87B-A30F-10C7-95D24874A87A}"/>
          </ac:spMkLst>
        </pc:spChg>
        <pc:spChg chg="add mod ord">
          <ac:chgData name="Muhammad Haziq Bin Che Rose" userId="4310e87c6b1d9879" providerId="LiveId" clId="{BA667859-65ED-451D-B50E-C81CBDC3785B}" dt="2024-10-06T01:07:42.453" v="16387" actId="167"/>
          <ac:spMkLst>
            <pc:docMk/>
            <pc:sldMk cId="1409013706" sldId="277"/>
            <ac:spMk id="3" creationId="{03F7ADB9-A63E-0374-F9B3-3AA5059765B5}"/>
          </ac:spMkLst>
        </pc:spChg>
        <pc:spChg chg="del mod">
          <ac:chgData name="Muhammad Haziq Bin Che Rose" userId="4310e87c6b1d9879" providerId="LiveId" clId="{BA667859-65ED-451D-B50E-C81CBDC3785B}" dt="2024-10-05T07:27:36.124" v="4573" actId="22"/>
          <ac:spMkLst>
            <pc:docMk/>
            <pc:sldMk cId="1409013706" sldId="277"/>
            <ac:spMk id="3" creationId="{FA3BAD30-C14A-8877-7D2E-CBA709BDC17E}"/>
          </ac:spMkLst>
        </pc:spChg>
        <pc:spChg chg="mod">
          <ac:chgData name="Muhammad Haziq Bin Che Rose" userId="4310e87c6b1d9879" providerId="LiveId" clId="{BA667859-65ED-451D-B50E-C81CBDC3785B}" dt="2024-10-05T23:14:12.481" v="15809" actId="20577"/>
          <ac:spMkLst>
            <pc:docMk/>
            <pc:sldMk cId="1409013706" sldId="277"/>
            <ac:spMk id="4" creationId="{976BF1B6-122A-D881-F1BD-BD11409273C1}"/>
          </ac:spMkLst>
        </pc:spChg>
        <pc:picChg chg="add mod ord modCrop">
          <ac:chgData name="Muhammad Haziq Bin Che Rose" userId="4310e87c6b1d9879" providerId="LiveId" clId="{BA667859-65ED-451D-B50E-C81CBDC3785B}" dt="2024-10-06T01:08:02.411" v="16390" actId="18131"/>
          <ac:picMkLst>
            <pc:docMk/>
            <pc:sldMk cId="1409013706" sldId="277"/>
            <ac:picMk id="6" creationId="{7DBDCAEC-36D8-064C-DFC4-63CEF5316C10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16:35.898" v="16401" actId="1076"/>
        <pc:sldMkLst>
          <pc:docMk/>
          <pc:sldMk cId="2253945144" sldId="278"/>
        </pc:sldMkLst>
        <pc:spChg chg="mod">
          <ac:chgData name="Muhammad Haziq Bin Che Rose" userId="4310e87c6b1d9879" providerId="LiveId" clId="{BA667859-65ED-451D-B50E-C81CBDC3785B}" dt="2024-10-05T18:39:31.014" v="5081" actId="20577"/>
          <ac:spMkLst>
            <pc:docMk/>
            <pc:sldMk cId="2253945144" sldId="278"/>
            <ac:spMk id="2" creationId="{8DC1C938-6BED-235A-EC65-0FC4560CEE6D}"/>
          </ac:spMkLst>
        </pc:spChg>
        <pc:spChg chg="add mod ord">
          <ac:chgData name="Muhammad Haziq Bin Che Rose" userId="4310e87c6b1d9879" providerId="LiveId" clId="{BA667859-65ED-451D-B50E-C81CBDC3785B}" dt="2024-10-06T01:16:33.728" v="16400" actId="167"/>
          <ac:spMkLst>
            <pc:docMk/>
            <pc:sldMk cId="2253945144" sldId="278"/>
            <ac:spMk id="3" creationId="{9E7C88AA-B875-CABE-4CE4-DB7C8485B578}"/>
          </ac:spMkLst>
        </pc:spChg>
        <pc:spChg chg="del mod">
          <ac:chgData name="Muhammad Haziq Bin Che Rose" userId="4310e87c6b1d9879" providerId="LiveId" clId="{BA667859-65ED-451D-B50E-C81CBDC3785B}" dt="2024-10-05T18:45:55.480" v="5494" actId="22"/>
          <ac:spMkLst>
            <pc:docMk/>
            <pc:sldMk cId="2253945144" sldId="278"/>
            <ac:spMk id="3" creationId="{FF0AE8D8-8A48-396A-A7CC-438F27BF1B16}"/>
          </ac:spMkLst>
        </pc:spChg>
        <pc:spChg chg="mod">
          <ac:chgData name="Muhammad Haziq Bin Che Rose" userId="4310e87c6b1d9879" providerId="LiveId" clId="{BA667859-65ED-451D-B50E-C81CBDC3785B}" dt="2024-10-05T23:15:46.665" v="15894" actId="27636"/>
          <ac:spMkLst>
            <pc:docMk/>
            <pc:sldMk cId="2253945144" sldId="278"/>
            <ac:spMk id="4" creationId="{38C78871-F6F2-42F6-0C5F-F91627D9D6E5}"/>
          </ac:spMkLst>
        </pc:spChg>
        <pc:picChg chg="add mod ord modCrop">
          <ac:chgData name="Muhammad Haziq Bin Che Rose" userId="4310e87c6b1d9879" providerId="LiveId" clId="{BA667859-65ED-451D-B50E-C81CBDC3785B}" dt="2024-10-06T01:16:35.898" v="16401" actId="1076"/>
          <ac:picMkLst>
            <pc:docMk/>
            <pc:sldMk cId="2253945144" sldId="278"/>
            <ac:picMk id="6" creationId="{5D626F7B-C972-4DBC-FBE9-3D76A33A582A}"/>
          </ac:picMkLst>
        </pc:picChg>
      </pc:sldChg>
      <pc:sldChg chg="addSp delSp modSp new del mod setBg">
        <pc:chgData name="Muhammad Haziq Bin Che Rose" userId="4310e87c6b1d9879" providerId="LiveId" clId="{BA667859-65ED-451D-B50E-C81CBDC3785B}" dt="2024-10-05T07:35:25.220" v="4582" actId="47"/>
        <pc:sldMkLst>
          <pc:docMk/>
          <pc:sldMk cId="2551268092" sldId="279"/>
        </pc:sldMkLst>
        <pc:spChg chg="del">
          <ac:chgData name="Muhammad Haziq Bin Che Rose" userId="4310e87c6b1d9879" providerId="LiveId" clId="{BA667859-65ED-451D-B50E-C81CBDC3785B}" dt="2024-10-05T07:33:57.967" v="4576" actId="478"/>
          <ac:spMkLst>
            <pc:docMk/>
            <pc:sldMk cId="2551268092" sldId="279"/>
            <ac:spMk id="2" creationId="{2567FECE-B4C2-22CA-7C00-56805F7D292A}"/>
          </ac:spMkLst>
        </pc:spChg>
        <pc:spChg chg="del">
          <ac:chgData name="Muhammad Haziq Bin Che Rose" userId="4310e87c6b1d9879" providerId="LiveId" clId="{BA667859-65ED-451D-B50E-C81CBDC3785B}" dt="2024-10-05T07:33:57.967" v="4576" actId="478"/>
          <ac:spMkLst>
            <pc:docMk/>
            <pc:sldMk cId="2551268092" sldId="279"/>
            <ac:spMk id="3" creationId="{D6792555-2F7E-726A-FFE4-10DC01AF20B9}"/>
          </ac:spMkLst>
        </pc:spChg>
        <pc:spChg chg="del">
          <ac:chgData name="Muhammad Haziq Bin Che Rose" userId="4310e87c6b1d9879" providerId="LiveId" clId="{BA667859-65ED-451D-B50E-C81CBDC3785B}" dt="2024-10-05T07:33:57.967" v="4576" actId="478"/>
          <ac:spMkLst>
            <pc:docMk/>
            <pc:sldMk cId="2551268092" sldId="279"/>
            <ac:spMk id="4" creationId="{19B25F81-07C7-3DE9-01A1-12C080662029}"/>
          </ac:spMkLst>
        </pc:spChg>
        <pc:spChg chg="add">
          <ac:chgData name="Muhammad Haziq Bin Che Rose" userId="4310e87c6b1d9879" providerId="LiveId" clId="{BA667859-65ED-451D-B50E-C81CBDC3785B}" dt="2024-10-05T07:34:09.048" v="4579" actId="26606"/>
          <ac:spMkLst>
            <pc:docMk/>
            <pc:sldMk cId="2551268092" sldId="279"/>
            <ac:spMk id="10" creationId="{42A4FC2C-047E-45A5-965D-8E1E3BF09BC6}"/>
          </ac:spMkLst>
        </pc:spChg>
        <pc:picChg chg="add mod">
          <ac:chgData name="Muhammad Haziq Bin Che Rose" userId="4310e87c6b1d9879" providerId="LiveId" clId="{BA667859-65ED-451D-B50E-C81CBDC3785B}" dt="2024-10-05T07:34:12.011" v="4581" actId="962"/>
          <ac:picMkLst>
            <pc:docMk/>
            <pc:sldMk cId="2551268092" sldId="279"/>
            <ac:picMk id="5" creationId="{8CCB0A63-E0F7-22AF-A620-57CB84AE3B8B}"/>
          </ac:picMkLst>
        </pc:picChg>
      </pc:sldChg>
      <pc:sldChg chg="addSp delSp modSp new del mod">
        <pc:chgData name="Muhammad Haziq Bin Che Rose" userId="4310e87c6b1d9879" providerId="LiveId" clId="{BA667859-65ED-451D-B50E-C81CBDC3785B}" dt="2024-10-05T07:38:01.525" v="4611" actId="47"/>
        <pc:sldMkLst>
          <pc:docMk/>
          <pc:sldMk cId="2987534850" sldId="279"/>
        </pc:sldMkLst>
        <pc:graphicFrameChg chg="add del mod modGraphic">
          <ac:chgData name="Muhammad Haziq Bin Che Rose" userId="4310e87c6b1d9879" providerId="LiveId" clId="{BA667859-65ED-451D-B50E-C81CBDC3785B}" dt="2024-10-05T07:36:42.635" v="4592" actId="478"/>
          <ac:graphicFrameMkLst>
            <pc:docMk/>
            <pc:sldMk cId="2987534850" sldId="279"/>
            <ac:graphicFrameMk id="2" creationId="{83EFC62E-3615-9B60-5E79-F26102EDC090}"/>
          </ac:graphicFrameMkLst>
        </pc:graphicFrameChg>
        <pc:graphicFrameChg chg="add del mod modGraphic">
          <ac:chgData name="Muhammad Haziq Bin Che Rose" userId="4310e87c6b1d9879" providerId="LiveId" clId="{BA667859-65ED-451D-B50E-C81CBDC3785B}" dt="2024-10-05T07:37:07.221" v="4610" actId="478"/>
          <ac:graphicFrameMkLst>
            <pc:docMk/>
            <pc:sldMk cId="2987534850" sldId="279"/>
            <ac:graphicFrameMk id="4" creationId="{EE02B56A-8C1E-68C3-7632-CEFC3E1E4BCF}"/>
          </ac:graphicFrameMkLst>
        </pc:graphicFrameChg>
        <pc:picChg chg="add mod">
          <ac:chgData name="Muhammad Haziq Bin Che Rose" userId="4310e87c6b1d9879" providerId="LiveId" clId="{BA667859-65ED-451D-B50E-C81CBDC3785B}" dt="2024-10-05T07:36:50.625" v="4594" actId="14100"/>
          <ac:picMkLst>
            <pc:docMk/>
            <pc:sldMk cId="2987534850" sldId="279"/>
            <ac:picMk id="3" creationId="{217A1412-16ED-F6FF-556E-018408632157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15:44.461" v="16395" actId="18131"/>
        <pc:sldMkLst>
          <pc:docMk/>
          <pc:sldMk cId="4243278842" sldId="279"/>
        </pc:sldMkLst>
        <pc:spChg chg="mod">
          <ac:chgData name="Muhammad Haziq Bin Che Rose" userId="4310e87c6b1d9879" providerId="LiveId" clId="{BA667859-65ED-451D-B50E-C81CBDC3785B}" dt="2024-10-05T18:35:17.561" v="4633" actId="20577"/>
          <ac:spMkLst>
            <pc:docMk/>
            <pc:sldMk cId="4243278842" sldId="279"/>
            <ac:spMk id="2" creationId="{5ACD0071-799D-CF82-17F6-7CD90437DA36}"/>
          </ac:spMkLst>
        </pc:spChg>
        <pc:spChg chg="mod">
          <ac:chgData name="Muhammad Haziq Bin Che Rose" userId="4310e87c6b1d9879" providerId="LiveId" clId="{BA667859-65ED-451D-B50E-C81CBDC3785B}" dt="2024-10-05T23:15:22.297" v="15857" actId="20577"/>
          <ac:spMkLst>
            <pc:docMk/>
            <pc:sldMk cId="4243278842" sldId="279"/>
            <ac:spMk id="3" creationId="{8F00F2FD-2421-8624-93D3-338467F0DFF6}"/>
          </ac:spMkLst>
        </pc:spChg>
        <pc:spChg chg="del mod">
          <ac:chgData name="Muhammad Haziq Bin Che Rose" userId="4310e87c6b1d9879" providerId="LiveId" clId="{BA667859-65ED-451D-B50E-C81CBDC3785B}" dt="2024-10-05T18:38:59.793" v="5053" actId="22"/>
          <ac:spMkLst>
            <pc:docMk/>
            <pc:sldMk cId="4243278842" sldId="279"/>
            <ac:spMk id="4" creationId="{44DA4FF7-15F9-DBC1-CE8B-CBAF92F05BD2}"/>
          </ac:spMkLst>
        </pc:spChg>
        <pc:spChg chg="add mod ord">
          <ac:chgData name="Muhammad Haziq Bin Che Rose" userId="4310e87c6b1d9879" providerId="LiveId" clId="{BA667859-65ED-451D-B50E-C81CBDC3785B}" dt="2024-10-06T01:15:11.640" v="16392" actId="167"/>
          <ac:spMkLst>
            <pc:docMk/>
            <pc:sldMk cId="4243278842" sldId="279"/>
            <ac:spMk id="4" creationId="{538FA5E4-EAD7-6509-F8F3-011FC1B314F6}"/>
          </ac:spMkLst>
        </pc:spChg>
        <pc:picChg chg="add mod ord modCrop">
          <ac:chgData name="Muhammad Haziq Bin Che Rose" userId="4310e87c6b1d9879" providerId="LiveId" clId="{BA667859-65ED-451D-B50E-C81CBDC3785B}" dt="2024-10-06T01:15:44.461" v="16395" actId="18131"/>
          <ac:picMkLst>
            <pc:docMk/>
            <pc:sldMk cId="4243278842" sldId="279"/>
            <ac:picMk id="6" creationId="{0379A8A7-DEFA-0E11-FE3F-5B59266B6CCF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19:44.546" v="16408" actId="1076"/>
        <pc:sldMkLst>
          <pc:docMk/>
          <pc:sldMk cId="443058333" sldId="280"/>
        </pc:sldMkLst>
        <pc:spChg chg="mod">
          <ac:chgData name="Muhammad Haziq Bin Che Rose" userId="4310e87c6b1d9879" providerId="LiveId" clId="{BA667859-65ED-451D-B50E-C81CBDC3785B}" dt="2024-10-05T18:51:16.060" v="5523" actId="20577"/>
          <ac:spMkLst>
            <pc:docMk/>
            <pc:sldMk cId="443058333" sldId="280"/>
            <ac:spMk id="2" creationId="{8CB6611C-9C33-CC56-540A-9FF4DA2FB0EC}"/>
          </ac:spMkLst>
        </pc:spChg>
        <pc:spChg chg="mod">
          <ac:chgData name="Muhammad Haziq Bin Che Rose" userId="4310e87c6b1d9879" providerId="LiveId" clId="{BA667859-65ED-451D-B50E-C81CBDC3785B}" dt="2024-10-05T23:16:28.593" v="15935" actId="20577"/>
          <ac:spMkLst>
            <pc:docMk/>
            <pc:sldMk cId="443058333" sldId="280"/>
            <ac:spMk id="3" creationId="{14CFC5DC-96E0-4CCD-E12D-C6AD7647F4E0}"/>
          </ac:spMkLst>
        </pc:spChg>
        <pc:spChg chg="add mod ord">
          <ac:chgData name="Muhammad Haziq Bin Che Rose" userId="4310e87c6b1d9879" providerId="LiveId" clId="{BA667859-65ED-451D-B50E-C81CBDC3785B}" dt="2024-10-06T01:19:14.644" v="16404" actId="167"/>
          <ac:spMkLst>
            <pc:docMk/>
            <pc:sldMk cId="443058333" sldId="280"/>
            <ac:spMk id="4" creationId="{5E45416A-F325-AEEE-EFBA-9FDF4181FD28}"/>
          </ac:spMkLst>
        </pc:spChg>
        <pc:spChg chg="del mod">
          <ac:chgData name="Muhammad Haziq Bin Che Rose" userId="4310e87c6b1d9879" providerId="LiveId" clId="{BA667859-65ED-451D-B50E-C81CBDC3785B}" dt="2024-10-05T18:53:25.334" v="5826" actId="22"/>
          <ac:spMkLst>
            <pc:docMk/>
            <pc:sldMk cId="443058333" sldId="280"/>
            <ac:spMk id="4" creationId="{BD690F63-F89B-E799-3D4A-4358619A7063}"/>
          </ac:spMkLst>
        </pc:spChg>
        <pc:picChg chg="add mod ord modCrop">
          <ac:chgData name="Muhammad Haziq Bin Che Rose" userId="4310e87c6b1d9879" providerId="LiveId" clId="{BA667859-65ED-451D-B50E-C81CBDC3785B}" dt="2024-10-06T01:19:44.546" v="16408" actId="1076"/>
          <ac:picMkLst>
            <pc:docMk/>
            <pc:sldMk cId="443058333" sldId="280"/>
            <ac:picMk id="6" creationId="{B9649C54-92C7-57FF-B8B6-CAEC9EA586BA}"/>
          </ac:picMkLst>
        </pc:picChg>
      </pc:sldChg>
      <pc:sldChg chg="addSp delSp modSp new mod setBg">
        <pc:chgData name="Muhammad Haziq Bin Che Rose" userId="4310e87c6b1d9879" providerId="LiveId" clId="{BA667859-65ED-451D-B50E-C81CBDC3785B}" dt="2024-10-06T01:20:28.655" v="16415" actId="1076"/>
        <pc:sldMkLst>
          <pc:docMk/>
          <pc:sldMk cId="1226423895" sldId="281"/>
        </pc:sldMkLst>
        <pc:spChg chg="mod">
          <ac:chgData name="Muhammad Haziq Bin Che Rose" userId="4310e87c6b1d9879" providerId="LiveId" clId="{BA667859-65ED-451D-B50E-C81CBDC3785B}" dt="2024-10-05T18:55:45.558" v="5867" actId="20577"/>
          <ac:spMkLst>
            <pc:docMk/>
            <pc:sldMk cId="1226423895" sldId="281"/>
            <ac:spMk id="2" creationId="{5EBE72DC-2275-1507-1F7D-C0F9D83238C9}"/>
          </ac:spMkLst>
        </pc:spChg>
        <pc:spChg chg="del mod">
          <ac:chgData name="Muhammad Haziq Bin Che Rose" userId="4310e87c6b1d9879" providerId="LiveId" clId="{BA667859-65ED-451D-B50E-C81CBDC3785B}" dt="2024-10-05T19:00:10.621" v="6320" actId="22"/>
          <ac:spMkLst>
            <pc:docMk/>
            <pc:sldMk cId="1226423895" sldId="281"/>
            <ac:spMk id="3" creationId="{BC9BFBBF-A4ED-72DA-F4FB-2EA25BD6367B}"/>
          </ac:spMkLst>
        </pc:spChg>
        <pc:spChg chg="add mod ord">
          <ac:chgData name="Muhammad Haziq Bin Che Rose" userId="4310e87c6b1d9879" providerId="LiveId" clId="{BA667859-65ED-451D-B50E-C81CBDC3785B}" dt="2024-10-06T01:20:28.655" v="16415" actId="1076"/>
          <ac:spMkLst>
            <pc:docMk/>
            <pc:sldMk cId="1226423895" sldId="281"/>
            <ac:spMk id="3" creationId="{E233600E-95CB-B784-87F2-B3AD356B0D1A}"/>
          </ac:spMkLst>
        </pc:spChg>
        <pc:spChg chg="mod">
          <ac:chgData name="Muhammad Haziq Bin Che Rose" userId="4310e87c6b1d9879" providerId="LiveId" clId="{BA667859-65ED-451D-B50E-C81CBDC3785B}" dt="2024-10-05T23:17:07.746" v="16010" actId="20577"/>
          <ac:spMkLst>
            <pc:docMk/>
            <pc:sldMk cId="1226423895" sldId="281"/>
            <ac:spMk id="4" creationId="{97A5402A-46EC-A68C-E77A-3CE2CE27E08A}"/>
          </ac:spMkLst>
        </pc:spChg>
        <pc:picChg chg="add mod ord modCrop">
          <ac:chgData name="Muhammad Haziq Bin Che Rose" userId="4310e87c6b1d9879" providerId="LiveId" clId="{BA667859-65ED-451D-B50E-C81CBDC3785B}" dt="2024-10-06T01:20:26.404" v="16414" actId="1076"/>
          <ac:picMkLst>
            <pc:docMk/>
            <pc:sldMk cId="1226423895" sldId="281"/>
            <ac:picMk id="6" creationId="{3D0975FE-E617-6230-F195-C7BF58C59DE5}"/>
          </ac:picMkLst>
        </pc:pic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3838330934" sldId="282"/>
        </pc:sldMkLst>
        <pc:spChg chg="mod">
          <ac:chgData name="Muhammad Haziq Bin Che Rose" userId="4310e87c6b1d9879" providerId="LiveId" clId="{BA667859-65ED-451D-B50E-C81CBDC3785B}" dt="2024-10-05T19:11:20.256" v="6989" actId="20577"/>
          <ac:spMkLst>
            <pc:docMk/>
            <pc:sldMk cId="3838330934" sldId="282"/>
            <ac:spMk id="2" creationId="{7C6F727F-735A-DDFB-F4AE-8BF783B919DF}"/>
          </ac:spMkLst>
        </pc:spChg>
        <pc:spChg chg="mod">
          <ac:chgData name="Muhammad Haziq Bin Che Rose" userId="4310e87c6b1d9879" providerId="LiveId" clId="{BA667859-65ED-451D-B50E-C81CBDC3785B}" dt="2024-10-05T19:11:08.830" v="6963" actId="5793"/>
          <ac:spMkLst>
            <pc:docMk/>
            <pc:sldMk cId="3838330934" sldId="282"/>
            <ac:spMk id="3" creationId="{DE25C883-C3ED-1EE2-C9ED-3A5129C3FF6A}"/>
          </ac:spMkLst>
        </pc:sp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4278561066" sldId="283"/>
        </pc:sldMkLst>
        <pc:spChg chg="mod">
          <ac:chgData name="Muhammad Haziq Bin Che Rose" userId="4310e87c6b1d9879" providerId="LiveId" clId="{BA667859-65ED-451D-B50E-C81CBDC3785B}" dt="2024-10-05T19:11:35.373" v="7019" actId="20577"/>
          <ac:spMkLst>
            <pc:docMk/>
            <pc:sldMk cId="4278561066" sldId="283"/>
            <ac:spMk id="2" creationId="{01E308BF-D957-03F8-EF15-FDD54D039DBE}"/>
          </ac:spMkLst>
        </pc:spChg>
        <pc:spChg chg="mod">
          <ac:chgData name="Muhammad Haziq Bin Che Rose" userId="4310e87c6b1d9879" providerId="LiveId" clId="{BA667859-65ED-451D-B50E-C81CBDC3785B}" dt="2024-10-05T19:14:44.669" v="7725" actId="27636"/>
          <ac:spMkLst>
            <pc:docMk/>
            <pc:sldMk cId="4278561066" sldId="283"/>
            <ac:spMk id="3" creationId="{10E81A48-2C28-223A-2C0B-71AF62929510}"/>
          </ac:spMkLst>
        </pc:sp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2499584229" sldId="284"/>
        </pc:sldMkLst>
        <pc:spChg chg="mod">
          <ac:chgData name="Muhammad Haziq Bin Che Rose" userId="4310e87c6b1d9879" providerId="LiveId" clId="{BA667859-65ED-451D-B50E-C81CBDC3785B}" dt="2024-10-05T19:31:36.655" v="8524" actId="20577"/>
          <ac:spMkLst>
            <pc:docMk/>
            <pc:sldMk cId="2499584229" sldId="284"/>
            <ac:spMk id="2" creationId="{AFF8C0EF-F2B4-62B4-2493-93530C84AA2F}"/>
          </ac:spMkLst>
        </pc:spChg>
        <pc:spChg chg="mod">
          <ac:chgData name="Muhammad Haziq Bin Che Rose" userId="4310e87c6b1d9879" providerId="LiveId" clId="{BA667859-65ED-451D-B50E-C81CBDC3785B}" dt="2024-10-05T19:31:16.105" v="8496" actId="20577"/>
          <ac:spMkLst>
            <pc:docMk/>
            <pc:sldMk cId="2499584229" sldId="284"/>
            <ac:spMk id="3" creationId="{DFE73FE3-FAAA-8FA9-3F1A-C63DD48DB65C}"/>
          </ac:spMkLst>
        </pc:spChg>
      </pc:sldChg>
      <pc:sldChg chg="delSp modSp new mod setBg">
        <pc:chgData name="Muhammad Haziq Bin Che Rose" userId="4310e87c6b1d9879" providerId="LiveId" clId="{BA667859-65ED-451D-B50E-C81CBDC3785B}" dt="2024-10-05T23:42:05.320" v="16241" actId="478"/>
        <pc:sldMkLst>
          <pc:docMk/>
          <pc:sldMk cId="2078073389" sldId="285"/>
        </pc:sldMkLst>
        <pc:spChg chg="mod">
          <ac:chgData name="Muhammad Haziq Bin Che Rose" userId="4310e87c6b1d9879" providerId="LiveId" clId="{BA667859-65ED-451D-B50E-C81CBDC3785B}" dt="2024-10-05T19:15:23.344" v="7737" actId="20577"/>
          <ac:spMkLst>
            <pc:docMk/>
            <pc:sldMk cId="2078073389" sldId="285"/>
            <ac:spMk id="2" creationId="{442E4B48-B2A2-F8D0-DD3D-2FE0AD277217}"/>
          </ac:spMkLst>
        </pc:spChg>
        <pc:spChg chg="del">
          <ac:chgData name="Muhammad Haziq Bin Che Rose" userId="4310e87c6b1d9879" providerId="LiveId" clId="{BA667859-65ED-451D-B50E-C81CBDC3785B}" dt="2024-10-05T23:42:05.320" v="16241" actId="478"/>
          <ac:spMkLst>
            <pc:docMk/>
            <pc:sldMk cId="2078073389" sldId="285"/>
            <ac:spMk id="3" creationId="{56AAABBC-22D5-3B8A-1057-272015BB2DC0}"/>
          </ac:spMkLst>
        </pc:sp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1102190315" sldId="286"/>
        </pc:sldMkLst>
        <pc:spChg chg="mod">
          <ac:chgData name="Muhammad Haziq Bin Che Rose" userId="4310e87c6b1d9879" providerId="LiveId" clId="{BA667859-65ED-451D-B50E-C81CBDC3785B}" dt="2024-10-05T19:37:53.165" v="9240" actId="20577"/>
          <ac:spMkLst>
            <pc:docMk/>
            <pc:sldMk cId="1102190315" sldId="286"/>
            <ac:spMk id="2" creationId="{AE915E84-F9B6-BC5A-01F6-BC4C31033FD7}"/>
          </ac:spMkLst>
        </pc:spChg>
        <pc:spChg chg="mod">
          <ac:chgData name="Muhammad Haziq Bin Che Rose" userId="4310e87c6b1d9879" providerId="LiveId" clId="{BA667859-65ED-451D-B50E-C81CBDC3785B}" dt="2024-10-05T19:37:43.429" v="9212" actId="20577"/>
          <ac:spMkLst>
            <pc:docMk/>
            <pc:sldMk cId="1102190315" sldId="286"/>
            <ac:spMk id="3" creationId="{53604131-C92C-40BC-C332-1ADCAF10FFAD}"/>
          </ac:spMkLst>
        </pc:spChg>
      </pc:sldChg>
      <pc:sldChg chg="addSp delSp modSp new mod setBg modClrScheme chgLayout">
        <pc:chgData name="Muhammad Haziq Bin Che Rose" userId="4310e87c6b1d9879" providerId="LiveId" clId="{BA667859-65ED-451D-B50E-C81CBDC3785B}" dt="2024-10-05T23:42:33.648" v="16245" actId="478"/>
        <pc:sldMkLst>
          <pc:docMk/>
          <pc:sldMk cId="2637836783" sldId="287"/>
        </pc:sldMkLst>
        <pc:spChg chg="del mod ord">
          <ac:chgData name="Muhammad Haziq Bin Che Rose" userId="4310e87c6b1d9879" providerId="LiveId" clId="{BA667859-65ED-451D-B50E-C81CBDC3785B}" dt="2024-10-05T19:38:06.721" v="9242" actId="700"/>
          <ac:spMkLst>
            <pc:docMk/>
            <pc:sldMk cId="2637836783" sldId="287"/>
            <ac:spMk id="2" creationId="{423365C7-21E7-BD15-6D4C-A85C1EEA7348}"/>
          </ac:spMkLst>
        </pc:spChg>
        <pc:spChg chg="del mod ord">
          <ac:chgData name="Muhammad Haziq Bin Che Rose" userId="4310e87c6b1d9879" providerId="LiveId" clId="{BA667859-65ED-451D-B50E-C81CBDC3785B}" dt="2024-10-05T19:38:06.721" v="9242" actId="700"/>
          <ac:spMkLst>
            <pc:docMk/>
            <pc:sldMk cId="2637836783" sldId="287"/>
            <ac:spMk id="3" creationId="{E3B5469A-1DBE-B3A7-3870-F10943398F55}"/>
          </ac:spMkLst>
        </pc:spChg>
        <pc:spChg chg="add mod ord">
          <ac:chgData name="Muhammad Haziq Bin Che Rose" userId="4310e87c6b1d9879" providerId="LiveId" clId="{BA667859-65ED-451D-B50E-C81CBDC3785B}" dt="2024-10-05T19:38:10.343" v="9252" actId="20577"/>
          <ac:spMkLst>
            <pc:docMk/>
            <pc:sldMk cId="2637836783" sldId="287"/>
            <ac:spMk id="4" creationId="{0ED8C276-292B-FE4A-EA7A-E3940413E960}"/>
          </ac:spMkLst>
        </pc:spChg>
        <pc:spChg chg="add del mod ord">
          <ac:chgData name="Muhammad Haziq Bin Che Rose" userId="4310e87c6b1d9879" providerId="LiveId" clId="{BA667859-65ED-451D-B50E-C81CBDC3785B}" dt="2024-10-05T23:42:33.648" v="16245" actId="478"/>
          <ac:spMkLst>
            <pc:docMk/>
            <pc:sldMk cId="2637836783" sldId="287"/>
            <ac:spMk id="5" creationId="{C908AE53-38D0-B07A-7855-D352829B3B2E}"/>
          </ac:spMkLst>
        </pc:spChg>
      </pc:sldChg>
      <pc:sldChg chg="modSp new mod ord setBg">
        <pc:chgData name="Muhammad Haziq Bin Che Rose" userId="4310e87c6b1d9879" providerId="LiveId" clId="{BA667859-65ED-451D-B50E-C81CBDC3785B}" dt="2024-10-05T23:59:36.670" v="16378" actId="1076"/>
        <pc:sldMkLst>
          <pc:docMk/>
          <pc:sldMk cId="4035516674" sldId="288"/>
        </pc:sldMkLst>
        <pc:spChg chg="mod">
          <ac:chgData name="Muhammad Haziq Bin Che Rose" userId="4310e87c6b1d9879" providerId="LiveId" clId="{BA667859-65ED-451D-B50E-C81CBDC3785B}" dt="2024-10-05T23:59:33.803" v="16377" actId="20578"/>
          <ac:spMkLst>
            <pc:docMk/>
            <pc:sldMk cId="4035516674" sldId="288"/>
            <ac:spMk id="2" creationId="{D8FBCE21-A4BA-128A-5ECF-CF50697C8FB5}"/>
          </ac:spMkLst>
        </pc:spChg>
        <pc:spChg chg="mod">
          <ac:chgData name="Muhammad Haziq Bin Che Rose" userId="4310e87c6b1d9879" providerId="LiveId" clId="{BA667859-65ED-451D-B50E-C81CBDC3785B}" dt="2024-10-05T23:59:36.670" v="16378" actId="1076"/>
          <ac:spMkLst>
            <pc:docMk/>
            <pc:sldMk cId="4035516674" sldId="288"/>
            <ac:spMk id="3" creationId="{2AD0C221-54A0-F64F-3241-795F10265582}"/>
          </ac:spMkLst>
        </pc:spChg>
      </pc:sldChg>
      <pc:sldChg chg="addSp delSp modSp new mod setBg">
        <pc:chgData name="Muhammad Haziq Bin Che Rose" userId="4310e87c6b1d9879" providerId="LiveId" clId="{BA667859-65ED-451D-B50E-C81CBDC3785B}" dt="2024-10-05T23:28:27.707" v="16139"/>
        <pc:sldMkLst>
          <pc:docMk/>
          <pc:sldMk cId="3514923944" sldId="289"/>
        </pc:sldMkLst>
        <pc:spChg chg="del mod">
          <ac:chgData name="Muhammad Haziq Bin Che Rose" userId="4310e87c6b1d9879" providerId="LiveId" clId="{BA667859-65ED-451D-B50E-C81CBDC3785B}" dt="2024-10-05T22:28:52.009" v="11287" actId="478"/>
          <ac:spMkLst>
            <pc:docMk/>
            <pc:sldMk cId="3514923944" sldId="289"/>
            <ac:spMk id="2" creationId="{399D3D24-24A0-4E59-C62E-77DAC0E9C05D}"/>
          </ac:spMkLst>
        </pc:spChg>
        <pc:spChg chg="mod">
          <ac:chgData name="Muhammad Haziq Bin Che Rose" userId="4310e87c6b1d9879" providerId="LiveId" clId="{BA667859-65ED-451D-B50E-C81CBDC3785B}" dt="2024-10-05T23:18:02.602" v="16037" actId="20577"/>
          <ac:spMkLst>
            <pc:docMk/>
            <pc:sldMk cId="3514923944" sldId="289"/>
            <ac:spMk id="3" creationId="{04D083A6-2A76-B297-6D57-E61A95F03A1C}"/>
          </ac:spMkLst>
        </pc:spChg>
        <pc:spChg chg="add del mod">
          <ac:chgData name="Muhammad Haziq Bin Che Rose" userId="4310e87c6b1d9879" providerId="LiveId" clId="{BA667859-65ED-451D-B50E-C81CBDC3785B}" dt="2024-10-05T22:28:54.224" v="11288" actId="478"/>
          <ac:spMkLst>
            <pc:docMk/>
            <pc:sldMk cId="3514923944" sldId="289"/>
            <ac:spMk id="5" creationId="{5A15A2E2-F8FB-FCF1-94D9-4A431B716013}"/>
          </ac:spMkLst>
        </pc:spChg>
      </pc:sldChg>
      <pc:sldChg chg="addSp delSp modSp new del mod">
        <pc:chgData name="Muhammad Haziq Bin Che Rose" userId="4310e87c6b1d9879" providerId="LiveId" clId="{BA667859-65ED-451D-B50E-C81CBDC3785B}" dt="2024-10-05T22:28:49.364" v="11286" actId="2696"/>
        <pc:sldMkLst>
          <pc:docMk/>
          <pc:sldMk cId="702916319" sldId="290"/>
        </pc:sldMkLst>
        <pc:spChg chg="del mod">
          <ac:chgData name="Muhammad Haziq Bin Che Rose" userId="4310e87c6b1d9879" providerId="LiveId" clId="{BA667859-65ED-451D-B50E-C81CBDC3785B}" dt="2024-10-05T22:28:31.108" v="11282" actId="478"/>
          <ac:spMkLst>
            <pc:docMk/>
            <pc:sldMk cId="702916319" sldId="290"/>
            <ac:spMk id="2" creationId="{C23FFB36-BA3A-A66F-BFAB-B520EB64984C}"/>
          </ac:spMkLst>
        </pc:spChg>
        <pc:spChg chg="mod">
          <ac:chgData name="Muhammad Haziq Bin Che Rose" userId="4310e87c6b1d9879" providerId="LiveId" clId="{BA667859-65ED-451D-B50E-C81CBDC3785B}" dt="2024-10-05T22:28:44.550" v="11285" actId="20577"/>
          <ac:spMkLst>
            <pc:docMk/>
            <pc:sldMk cId="702916319" sldId="290"/>
            <ac:spMk id="3" creationId="{7BDA905B-BCC3-F00B-214D-3610BABE959A}"/>
          </ac:spMkLst>
        </pc:spChg>
        <pc:spChg chg="add del mod">
          <ac:chgData name="Muhammad Haziq Bin Che Rose" userId="4310e87c6b1d9879" providerId="LiveId" clId="{BA667859-65ED-451D-B50E-C81CBDC3785B}" dt="2024-10-05T22:28:33.077" v="11283" actId="478"/>
          <ac:spMkLst>
            <pc:docMk/>
            <pc:sldMk cId="702916319" sldId="290"/>
            <ac:spMk id="5" creationId="{29D363E2-CFE3-49A2-63E6-F9E5B7508281}"/>
          </ac:spMkLst>
        </pc:spChg>
      </pc:sldChg>
      <pc:sldChg chg="modSp new mod setBg">
        <pc:chgData name="Muhammad Haziq Bin Che Rose" userId="4310e87c6b1d9879" providerId="LiveId" clId="{BA667859-65ED-451D-B50E-C81CBDC3785B}" dt="2024-10-05T23:28:27.707" v="16139"/>
        <pc:sldMkLst>
          <pc:docMk/>
          <pc:sldMk cId="3059792212" sldId="290"/>
        </pc:sldMkLst>
        <pc:spChg chg="mod">
          <ac:chgData name="Muhammad Haziq Bin Che Rose" userId="4310e87c6b1d9879" providerId="LiveId" clId="{BA667859-65ED-451D-B50E-C81CBDC3785B}" dt="2024-10-05T22:33:58.204" v="11885" actId="20577"/>
          <ac:spMkLst>
            <pc:docMk/>
            <pc:sldMk cId="3059792212" sldId="290"/>
            <ac:spMk id="2" creationId="{F06CB85E-983F-09BE-B6F4-915A4542220C}"/>
          </ac:spMkLst>
        </pc:spChg>
        <pc:spChg chg="mod">
          <ac:chgData name="Muhammad Haziq Bin Che Rose" userId="4310e87c6b1d9879" providerId="LiveId" clId="{BA667859-65ED-451D-B50E-C81CBDC3785B}" dt="2024-10-05T22:33:29.971" v="11798" actId="20577"/>
          <ac:spMkLst>
            <pc:docMk/>
            <pc:sldMk cId="3059792212" sldId="290"/>
            <ac:spMk id="3" creationId="{5F10E156-6B78-515C-30AB-8DD710BF707E}"/>
          </ac:spMkLst>
        </pc:spChg>
      </pc:sldChg>
      <pc:sldChg chg="delSp modSp new mod ord setBg">
        <pc:chgData name="Muhammad Haziq Bin Che Rose" userId="4310e87c6b1d9879" providerId="LiveId" clId="{BA667859-65ED-451D-B50E-C81CBDC3785B}" dt="2024-10-05T23:42:19.023" v="16243" actId="478"/>
        <pc:sldMkLst>
          <pc:docMk/>
          <pc:sldMk cId="489624458" sldId="291"/>
        </pc:sldMkLst>
        <pc:spChg chg="mod">
          <ac:chgData name="Muhammad Haziq Bin Che Rose" userId="4310e87c6b1d9879" providerId="LiveId" clId="{BA667859-65ED-451D-B50E-C81CBDC3785B}" dt="2024-10-05T22:31:17.922" v="11398" actId="20577"/>
          <ac:spMkLst>
            <pc:docMk/>
            <pc:sldMk cId="489624458" sldId="291"/>
            <ac:spMk id="2" creationId="{6BE4F982-CA27-753B-B0B6-C82D0A4EE9B4}"/>
          </ac:spMkLst>
        </pc:spChg>
        <pc:spChg chg="del">
          <ac:chgData name="Muhammad Haziq Bin Che Rose" userId="4310e87c6b1d9879" providerId="LiveId" clId="{BA667859-65ED-451D-B50E-C81CBDC3785B}" dt="2024-10-05T23:42:19.023" v="16243" actId="478"/>
          <ac:spMkLst>
            <pc:docMk/>
            <pc:sldMk cId="489624458" sldId="291"/>
            <ac:spMk id="3" creationId="{1CA3CBED-4019-17C4-B4F3-1033777A54EB}"/>
          </ac:spMkLst>
        </pc:spChg>
      </pc:sldChg>
      <pc:sldChg chg="delSp modSp new mod setBg">
        <pc:chgData name="Muhammad Haziq Bin Che Rose" userId="4310e87c6b1d9879" providerId="LiveId" clId="{BA667859-65ED-451D-B50E-C81CBDC3785B}" dt="2024-10-05T23:42:21.836" v="16244" actId="478"/>
        <pc:sldMkLst>
          <pc:docMk/>
          <pc:sldMk cId="2376326000" sldId="292"/>
        </pc:sldMkLst>
        <pc:spChg chg="mod">
          <ac:chgData name="Muhammad Haziq Bin Che Rose" userId="4310e87c6b1d9879" providerId="LiveId" clId="{BA667859-65ED-451D-B50E-C81CBDC3785B}" dt="2024-10-05T22:35:36.567" v="11898" actId="20577"/>
          <ac:spMkLst>
            <pc:docMk/>
            <pc:sldMk cId="2376326000" sldId="292"/>
            <ac:spMk id="2" creationId="{BAEE63F7-4E3F-5DB1-BEBE-099AA2CFBD2F}"/>
          </ac:spMkLst>
        </pc:spChg>
        <pc:spChg chg="del">
          <ac:chgData name="Muhammad Haziq Bin Che Rose" userId="4310e87c6b1d9879" providerId="LiveId" clId="{BA667859-65ED-451D-B50E-C81CBDC3785B}" dt="2024-10-05T23:42:21.836" v="16244" actId="478"/>
          <ac:spMkLst>
            <pc:docMk/>
            <pc:sldMk cId="2376326000" sldId="292"/>
            <ac:spMk id="3" creationId="{7B3593E4-DE4A-7E05-1A7B-B03F2CB0F33C}"/>
          </ac:spMkLst>
        </pc:spChg>
      </pc:sldChg>
      <pc:sldChg chg="delSp modSp new mod setBg">
        <pc:chgData name="Muhammad Haziq Bin Che Rose" userId="4310e87c6b1d9879" providerId="LiveId" clId="{BA667859-65ED-451D-B50E-C81CBDC3785B}" dt="2024-10-05T23:28:27.707" v="16139"/>
        <pc:sldMkLst>
          <pc:docMk/>
          <pc:sldMk cId="2451906965" sldId="293"/>
        </pc:sldMkLst>
        <pc:spChg chg="del">
          <ac:chgData name="Muhammad Haziq Bin Che Rose" userId="4310e87c6b1d9879" providerId="LiveId" clId="{BA667859-65ED-451D-B50E-C81CBDC3785B}" dt="2024-10-05T22:43:48.926" v="12929" actId="478"/>
          <ac:spMkLst>
            <pc:docMk/>
            <pc:sldMk cId="2451906965" sldId="293"/>
            <ac:spMk id="2" creationId="{8A109B4F-0D53-F796-198D-91B78E9C1E26}"/>
          </ac:spMkLst>
        </pc:spChg>
        <pc:spChg chg="mod">
          <ac:chgData name="Muhammad Haziq Bin Che Rose" userId="4310e87c6b1d9879" providerId="LiveId" clId="{BA667859-65ED-451D-B50E-C81CBDC3785B}" dt="2024-10-05T22:43:56.803" v="12933" actId="27636"/>
          <ac:spMkLst>
            <pc:docMk/>
            <pc:sldMk cId="2451906965" sldId="293"/>
            <ac:spMk id="3" creationId="{6E6B193D-CF9F-CDE1-8A36-AA27142A8B74}"/>
          </ac:spMkLst>
        </pc:spChg>
      </pc:sldChg>
      <pc:sldChg chg="delSp modSp new mod setBg">
        <pc:chgData name="Muhammad Haziq Bin Che Rose" userId="4310e87c6b1d9879" providerId="LiveId" clId="{BA667859-65ED-451D-B50E-C81CBDC3785B}" dt="2024-10-05T23:46:20.586" v="16336" actId="478"/>
        <pc:sldMkLst>
          <pc:docMk/>
          <pc:sldMk cId="1807911279" sldId="294"/>
        </pc:sldMkLst>
        <pc:spChg chg="mod">
          <ac:chgData name="Muhammad Haziq Bin Che Rose" userId="4310e87c6b1d9879" providerId="LiveId" clId="{BA667859-65ED-451D-B50E-C81CBDC3785B}" dt="2024-10-05T22:46:09.822" v="12949" actId="20577"/>
          <ac:spMkLst>
            <pc:docMk/>
            <pc:sldMk cId="1807911279" sldId="294"/>
            <ac:spMk id="2" creationId="{E0AF5B7F-95FA-8FC0-E0F7-FF3C7D53AB45}"/>
          </ac:spMkLst>
        </pc:spChg>
        <pc:spChg chg="del">
          <ac:chgData name="Muhammad Haziq Bin Che Rose" userId="4310e87c6b1d9879" providerId="LiveId" clId="{BA667859-65ED-451D-B50E-C81CBDC3785B}" dt="2024-10-05T23:46:20.586" v="16336" actId="478"/>
          <ac:spMkLst>
            <pc:docMk/>
            <pc:sldMk cId="1807911279" sldId="294"/>
            <ac:spMk id="3" creationId="{62213D82-2EFC-78D1-5EBF-B735BD387F15}"/>
          </ac:spMkLst>
        </pc:spChg>
      </pc:sldChg>
      <pc:sldChg chg="modSp new del mod">
        <pc:chgData name="Muhammad Haziq Bin Che Rose" userId="4310e87c6b1d9879" providerId="LiveId" clId="{BA667859-65ED-451D-B50E-C81CBDC3785B}" dt="2024-10-05T23:00:20.025" v="14926" actId="47"/>
        <pc:sldMkLst>
          <pc:docMk/>
          <pc:sldMk cId="3364923228" sldId="295"/>
        </pc:sldMkLst>
        <pc:spChg chg="mod">
          <ac:chgData name="Muhammad Haziq Bin Che Rose" userId="4310e87c6b1d9879" providerId="LiveId" clId="{BA667859-65ED-451D-B50E-C81CBDC3785B}" dt="2024-10-05T22:54:13.249" v="13935" actId="20577"/>
          <ac:spMkLst>
            <pc:docMk/>
            <pc:sldMk cId="3364923228" sldId="295"/>
            <ac:spMk id="3" creationId="{B47212A5-FF7E-9276-37C3-37791BDA5023}"/>
          </ac:spMkLst>
        </pc:spChg>
      </pc:sldChg>
      <pc:sldChg chg="addSp delSp modSp new mod setBg">
        <pc:chgData name="Muhammad Haziq Bin Che Rose" userId="4310e87c6b1d9879" providerId="LiveId" clId="{BA667859-65ED-451D-B50E-C81CBDC3785B}" dt="2024-10-05T23:44:51.483" v="16334" actId="20577"/>
        <pc:sldMkLst>
          <pc:docMk/>
          <pc:sldMk cId="4278922035" sldId="296"/>
        </pc:sldMkLst>
        <pc:spChg chg="del">
          <ac:chgData name="Muhammad Haziq Bin Che Rose" userId="4310e87c6b1d9879" providerId="LiveId" clId="{BA667859-65ED-451D-B50E-C81CBDC3785B}" dt="2024-10-05T22:59:00.303" v="14822" actId="478"/>
          <ac:spMkLst>
            <pc:docMk/>
            <pc:sldMk cId="4278922035" sldId="296"/>
            <ac:spMk id="2" creationId="{90938345-05AD-3673-AA5D-F49680614DEB}"/>
          </ac:spMkLst>
        </pc:spChg>
        <pc:spChg chg="del mod">
          <ac:chgData name="Muhammad Haziq Bin Che Rose" userId="4310e87c6b1d9879" providerId="LiveId" clId="{BA667859-65ED-451D-B50E-C81CBDC3785B}" dt="2024-10-05T23:03:32.062" v="15102" actId="478"/>
          <ac:spMkLst>
            <pc:docMk/>
            <pc:sldMk cId="4278922035" sldId="296"/>
            <ac:spMk id="3" creationId="{6A5DB4C9-40FF-CBBE-8380-0D2C0624407E}"/>
          </ac:spMkLst>
        </pc:spChg>
        <pc:spChg chg="add del mod">
          <ac:chgData name="Muhammad Haziq Bin Che Rose" userId="4310e87c6b1d9879" providerId="LiveId" clId="{BA667859-65ED-451D-B50E-C81CBDC3785B}" dt="2024-10-05T23:03:34.147" v="15103" actId="478"/>
          <ac:spMkLst>
            <pc:docMk/>
            <pc:sldMk cId="4278922035" sldId="296"/>
            <ac:spMk id="6" creationId="{D0DCE135-4E5F-BD3F-BA0D-84C22B925850}"/>
          </ac:spMkLst>
        </pc:spChg>
        <pc:spChg chg="add del mod">
          <ac:chgData name="Muhammad Haziq Bin Che Rose" userId="4310e87c6b1d9879" providerId="LiveId" clId="{BA667859-65ED-451D-B50E-C81CBDC3785B}" dt="2024-10-05T23:44:28.755" v="16320" actId="478"/>
          <ac:spMkLst>
            <pc:docMk/>
            <pc:sldMk cId="4278922035" sldId="296"/>
            <ac:spMk id="7" creationId="{8B0DB451-4F11-747B-01CD-99F82C8AF9DD}"/>
          </ac:spMkLst>
        </pc:spChg>
        <pc:graphicFrameChg chg="add mod modGraphic">
          <ac:chgData name="Muhammad Haziq Bin Che Rose" userId="4310e87c6b1d9879" providerId="LiveId" clId="{BA667859-65ED-451D-B50E-C81CBDC3785B}" dt="2024-10-05T23:44:51.483" v="16334" actId="20577"/>
          <ac:graphicFrameMkLst>
            <pc:docMk/>
            <pc:sldMk cId="4278922035" sldId="296"/>
            <ac:graphicFrameMk id="4" creationId="{3771D2B6-EAB4-3E55-DD49-DFDA40FEA511}"/>
          </ac:graphicFrameMkLst>
        </pc:graphicFrameChg>
      </pc:sldChg>
      <pc:sldChg chg="modSp new mod ord setBg">
        <pc:chgData name="Muhammad Haziq Bin Che Rose" userId="4310e87c6b1d9879" providerId="LiveId" clId="{BA667859-65ED-451D-B50E-C81CBDC3785B}" dt="2024-10-06T01:37:00.993" v="16502"/>
        <pc:sldMkLst>
          <pc:docMk/>
          <pc:sldMk cId="2487443763" sldId="297"/>
        </pc:sldMkLst>
        <pc:spChg chg="mod">
          <ac:chgData name="Muhammad Haziq Bin Che Rose" userId="4310e87c6b1d9879" providerId="LiveId" clId="{BA667859-65ED-451D-B50E-C81CBDC3785B}" dt="2024-10-06T01:36:28.083" v="16480" actId="20577"/>
          <ac:spMkLst>
            <pc:docMk/>
            <pc:sldMk cId="2487443763" sldId="297"/>
            <ac:spMk id="2" creationId="{AE120F53-D526-CCBE-AF7E-8A3021C5FB60}"/>
          </ac:spMkLst>
        </pc:spChg>
        <pc:spChg chg="mod">
          <ac:chgData name="Muhammad Haziq Bin Che Rose" userId="4310e87c6b1d9879" providerId="LiveId" clId="{BA667859-65ED-451D-B50E-C81CBDC3785B}" dt="2024-10-06T01:36:32.946" v="16497" actId="20577"/>
          <ac:spMkLst>
            <pc:docMk/>
            <pc:sldMk cId="2487443763" sldId="297"/>
            <ac:spMk id="3" creationId="{BA3FC80D-C9AA-BE69-8DE1-4C36FA2CE7D8}"/>
          </ac:spMkLst>
        </pc:spChg>
      </pc:sldChg>
      <pc:sldChg chg="addSp delSp modSp new mod setBg">
        <pc:chgData name="Muhammad Haziq Bin Che Rose" userId="4310e87c6b1d9879" providerId="LiveId" clId="{BA667859-65ED-451D-B50E-C81CBDC3785B}" dt="2024-10-06T01:42:06.665" v="16543" actId="478"/>
        <pc:sldMkLst>
          <pc:docMk/>
          <pc:sldMk cId="2291049229" sldId="298"/>
        </pc:sldMkLst>
        <pc:spChg chg="mod">
          <ac:chgData name="Muhammad Haziq Bin Che Rose" userId="4310e87c6b1d9879" providerId="LiveId" clId="{BA667859-65ED-451D-B50E-C81CBDC3785B}" dt="2024-10-06T01:38:04.273" v="16513" actId="20577"/>
          <ac:spMkLst>
            <pc:docMk/>
            <pc:sldMk cId="2291049229" sldId="298"/>
            <ac:spMk id="2" creationId="{CF710D74-78C4-5B30-22C4-5B1DBAEFFB8F}"/>
          </ac:spMkLst>
        </pc:spChg>
        <pc:spChg chg="del">
          <ac:chgData name="Muhammad Haziq Bin Che Rose" userId="4310e87c6b1d9879" providerId="LiveId" clId="{BA667859-65ED-451D-B50E-C81CBDC3785B}" dt="2024-10-06T01:38:06.992" v="16514" actId="478"/>
          <ac:spMkLst>
            <pc:docMk/>
            <pc:sldMk cId="2291049229" sldId="298"/>
            <ac:spMk id="3" creationId="{0F274275-56E7-A111-9A1D-928995469B3E}"/>
          </ac:spMkLst>
        </pc:spChg>
        <pc:spChg chg="add del mod">
          <ac:chgData name="Muhammad Haziq Bin Che Rose" userId="4310e87c6b1d9879" providerId="LiveId" clId="{BA667859-65ED-451D-B50E-C81CBDC3785B}" dt="2024-10-06T01:42:06.665" v="16543" actId="478"/>
          <ac:spMkLst>
            <pc:docMk/>
            <pc:sldMk cId="2291049229" sldId="298"/>
            <ac:spMk id="6" creationId="{608FD9B3-6292-1534-536E-D03B002E90C0}"/>
          </ac:spMkLst>
        </pc:spChg>
        <pc:spChg chg="add del mod">
          <ac:chgData name="Muhammad Haziq Bin Che Rose" userId="4310e87c6b1d9879" providerId="LiveId" clId="{BA667859-65ED-451D-B50E-C81CBDC3785B}" dt="2024-10-06T01:42:06.665" v="16543" actId="478"/>
          <ac:spMkLst>
            <pc:docMk/>
            <pc:sldMk cId="2291049229" sldId="298"/>
            <ac:spMk id="9" creationId="{BFBFAC36-3A08-7D6B-E1C4-981DB5349DAD}"/>
          </ac:spMkLst>
        </pc:spChg>
        <pc:picChg chg="add del mod">
          <ac:chgData name="Muhammad Haziq Bin Che Rose" userId="4310e87c6b1d9879" providerId="LiveId" clId="{BA667859-65ED-451D-B50E-C81CBDC3785B}" dt="2024-10-06T01:42:06.665" v="16543" actId="478"/>
          <ac:picMkLst>
            <pc:docMk/>
            <pc:sldMk cId="2291049229" sldId="298"/>
            <ac:picMk id="5" creationId="{22C1A211-FCFC-9D5A-9681-5E1EF5468FAA}"/>
          </ac:picMkLst>
        </pc:picChg>
        <pc:picChg chg="add del mod">
          <ac:chgData name="Muhammad Haziq Bin Che Rose" userId="4310e87c6b1d9879" providerId="LiveId" clId="{BA667859-65ED-451D-B50E-C81CBDC3785B}" dt="2024-10-06T01:42:06.665" v="16543" actId="478"/>
          <ac:picMkLst>
            <pc:docMk/>
            <pc:sldMk cId="2291049229" sldId="298"/>
            <ac:picMk id="8" creationId="{AC1C37C4-6BBE-A5AD-803D-AE61488EAA53}"/>
          </ac:picMkLst>
        </pc:picChg>
      </pc:sldChg>
      <pc:sldChg chg="modSp add mod ord setBg">
        <pc:chgData name="Muhammad Haziq Bin Che Rose" userId="4310e87c6b1d9879" providerId="LiveId" clId="{BA667859-65ED-451D-B50E-C81CBDC3785B}" dt="2024-10-06T01:43:50.151" v="16577" actId="20577"/>
        <pc:sldMkLst>
          <pc:docMk/>
          <pc:sldMk cId="1085784592" sldId="299"/>
        </pc:sldMkLst>
        <pc:spChg chg="mod">
          <ac:chgData name="Muhammad Haziq Bin Che Rose" userId="4310e87c6b1d9879" providerId="LiveId" clId="{BA667859-65ED-451D-B50E-C81CBDC3785B}" dt="2024-10-06T01:38:21.046" v="16529" actId="20577"/>
          <ac:spMkLst>
            <pc:docMk/>
            <pc:sldMk cId="1085784592" sldId="299"/>
            <ac:spMk id="2" creationId="{AE915E84-F9B6-BC5A-01F6-BC4C31033FD7}"/>
          </ac:spMkLst>
        </pc:spChg>
        <pc:spChg chg="mod">
          <ac:chgData name="Muhammad Haziq Bin Che Rose" userId="4310e87c6b1d9879" providerId="LiveId" clId="{BA667859-65ED-451D-B50E-C81CBDC3785B}" dt="2024-10-06T01:43:50.151" v="16577" actId="20577"/>
          <ac:spMkLst>
            <pc:docMk/>
            <pc:sldMk cId="1085784592" sldId="299"/>
            <ac:spMk id="3" creationId="{53604131-C92C-40BC-C332-1ADCAF10FFAD}"/>
          </ac:spMkLst>
        </pc:spChg>
      </pc:sldChg>
      <pc:sldChg chg="addSp delSp modSp new del mod">
        <pc:chgData name="Muhammad Haziq Bin Che Rose" userId="4310e87c6b1d9879" providerId="LiveId" clId="{BA667859-65ED-451D-B50E-C81CBDC3785B}" dt="2024-10-06T01:44:25.441" v="16578" actId="47"/>
        <pc:sldMkLst>
          <pc:docMk/>
          <pc:sldMk cId="4093246988" sldId="300"/>
        </pc:sldMkLst>
        <pc:spChg chg="del">
          <ac:chgData name="Muhammad Haziq Bin Che Rose" userId="4310e87c6b1d9879" providerId="LiveId" clId="{BA667859-65ED-451D-B50E-C81CBDC3785B}" dt="2024-10-06T01:42:13.973" v="16545" actId="478"/>
          <ac:spMkLst>
            <pc:docMk/>
            <pc:sldMk cId="4093246988" sldId="300"/>
            <ac:spMk id="2" creationId="{D053656B-07CE-BAEE-C515-757A98CF6F5E}"/>
          </ac:spMkLst>
        </pc:spChg>
        <pc:spChg chg="del">
          <ac:chgData name="Muhammad Haziq Bin Che Rose" userId="4310e87c6b1d9879" providerId="LiveId" clId="{BA667859-65ED-451D-B50E-C81CBDC3785B}" dt="2024-10-06T01:42:13.973" v="16545" actId="478"/>
          <ac:spMkLst>
            <pc:docMk/>
            <pc:sldMk cId="4093246988" sldId="300"/>
            <ac:spMk id="3" creationId="{D97E7F52-AB41-76C4-6534-C4C5C94F267F}"/>
          </ac:spMkLst>
        </pc:spChg>
        <pc:spChg chg="add mod">
          <ac:chgData name="Muhammad Haziq Bin Che Rose" userId="4310e87c6b1d9879" providerId="LiveId" clId="{BA667859-65ED-451D-B50E-C81CBDC3785B}" dt="2024-10-06T01:42:27.567" v="16547" actId="14100"/>
          <ac:spMkLst>
            <pc:docMk/>
            <pc:sldMk cId="4093246988" sldId="300"/>
            <ac:spMk id="5" creationId="{6A169DF8-E5F0-7757-B304-2C97F6FB80E8}"/>
          </ac:spMkLst>
        </pc:spChg>
        <pc:spChg chg="add mod">
          <ac:chgData name="Muhammad Haziq Bin Che Rose" userId="4310e87c6b1d9879" providerId="LiveId" clId="{BA667859-65ED-451D-B50E-C81CBDC3785B}" dt="2024-10-06T01:42:27.567" v="16547" actId="14100"/>
          <ac:spMkLst>
            <pc:docMk/>
            <pc:sldMk cId="4093246988" sldId="300"/>
            <ac:spMk id="7" creationId="{D41ECDB6-1156-5FAD-5E6A-A12FB78E2DBB}"/>
          </ac:spMkLst>
        </pc:spChg>
        <pc:picChg chg="add mod">
          <ac:chgData name="Muhammad Haziq Bin Che Rose" userId="4310e87c6b1d9879" providerId="LiveId" clId="{BA667859-65ED-451D-B50E-C81CBDC3785B}" dt="2024-10-06T01:42:43.058" v="16549" actId="1076"/>
          <ac:picMkLst>
            <pc:docMk/>
            <pc:sldMk cId="4093246988" sldId="300"/>
            <ac:picMk id="4" creationId="{15EE22C5-5A8C-021B-5FDE-34CB731A6B95}"/>
          </ac:picMkLst>
        </pc:picChg>
        <pc:picChg chg="add mod">
          <ac:chgData name="Muhammad Haziq Bin Che Rose" userId="4310e87c6b1d9879" providerId="LiveId" clId="{BA667859-65ED-451D-B50E-C81CBDC3785B}" dt="2024-10-06T01:42:43.058" v="16549" actId="1076"/>
          <ac:picMkLst>
            <pc:docMk/>
            <pc:sldMk cId="4093246988" sldId="300"/>
            <ac:picMk id="6" creationId="{E9371922-6CA3-B0BB-CC56-AF682569E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7092-C64F-7FA8-C428-27E3A28C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CA44-14E5-02EA-7759-7CEF1F38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78D5-CEE7-2233-BB3E-CBC5E3A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EA06-8487-611D-EA97-5A49C0C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FF9D-0E8B-ECBD-9461-A3B9BEDF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A0F-2060-74E8-BA50-27EF525D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D40F-10E6-853D-1BD1-E1B257A7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36BF-C936-C0F3-E602-16411AB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6EF7-576D-6107-CCD3-0013E02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3B63-CB70-A2A8-ABBE-E4958B85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B7F20-6580-8355-446C-4C42B0625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42A5-527D-3D1E-02A1-94DDE6F8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CD33-075F-98C0-C6F7-A8725C2A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7AB0-5F23-68EA-939F-F60521CF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124E-8353-9E7C-1E18-A20A8C38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7EF9-69E5-A89D-4E81-85DB0304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73F8-6CCD-C839-6F32-47AC384A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DC68-30D1-B314-5DC1-7FFEFB96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F2BE-B6F5-CF15-E276-755BAD7F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9805-C103-1E57-DEE4-A4D186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D05A-F2EE-F2E6-7CF8-1E1D35A1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9BBE-5583-A8D8-4B9F-9A3B2D9E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0491-46FB-8F40-9778-20D9FBE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8E62-4500-EA03-E17A-8BDAF3DB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E116-69AE-8350-427B-39F77EC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FD5F-2CF1-3078-8ACA-2A47F34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FBB6-6688-9BBC-C7CA-133143526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EDEA6-5E98-F7A8-2058-AFD10D12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6457-D760-E405-04EA-8BFF91C1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AF59D-C645-CAAD-4CCD-2B8044F9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88E7-6CF7-B5DD-5229-82BAB1F2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E88-79F0-7503-0291-9B9F9531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C636-DE38-79A2-2443-B5A7B532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4E6E3-243E-6AD0-E715-6D6FB5AF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D1C7E-6EB9-01B1-88C6-584DBE60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EEB81-2B4D-1308-250A-AD7163C2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4030B-0C08-07FA-9349-294B4A3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BAAE-5A0D-2A14-27E4-3D57D473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E06-8243-023F-6C7A-5948D27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B0C-CF21-988C-2418-87B2EE04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18C27-88E7-CC54-2BA1-FD7AE394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B63C3-4B78-BF65-B1A0-FC85E054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700-C1AB-1279-71DC-00D76102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A2BDA-4D4A-C2A9-D47C-E939F79A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42A91-58BC-9D66-18D2-918A3A2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2CD9-59C0-CA3B-5A1A-7444C258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04AC-80D5-E13A-3735-0BB7D3D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F5E4-D3E9-0CC3-48AE-3B081C85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3B49-85CC-E028-86D6-F9B07C5C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F5A9-F259-38EA-E0A0-0FE5454A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52EA-6E0D-2CE7-30E5-F15E9648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828E-8B43-5353-10CB-F073C933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1599-C173-FA75-B53F-E6E71C85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C8A13-256C-3A31-247F-EDEAC8DAF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8F1FD-7B8E-B284-0641-3B41EC20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03F01-646D-FDC1-5A1F-9721DDA8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A671-3F8D-2B0C-46C6-18A369E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0FE1-21F0-B030-90C4-68E0905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83F1A-40E3-7102-FE08-C2AE26DE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D6B2-A222-740E-05E7-8221BD51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25E4-8978-7993-D0F4-52AA9F51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1BA2-6094-AB61-79FA-76C94274E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E057-0CFD-20BA-2E5D-D61A801B5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1/relationships/webextension" Target="../webextensions/webextension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1/relationships/webextension" Target="../webextensions/webextension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1/relationships/webextension" Target="../webextensions/webextension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ZCHEM234/Microsoft_financial_statement" TargetMode="External"/><Relationship Id="rId4" Type="http://schemas.openxmlformats.org/officeDocument/2006/relationships/hyperlink" Target="https://www.sec.gov/ix?doc=/Archives/edgar/data/789019/000095017024087843/msft-20240630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F53-D526-CCBE-AF7E-8A3021C5F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Microsoft Financial Statement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C80D-C9AA-BE69-8DE1-4C36FA2CE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Muhammad Haziq</a:t>
            </a:r>
          </a:p>
        </p:txBody>
      </p:sp>
    </p:spTree>
    <p:extLst>
      <p:ext uri="{BB962C8B-B14F-4D97-AF65-F5344CB8AC3E}">
        <p14:creationId xmlns:p14="http://schemas.microsoft.com/office/powerpoint/2010/main" val="248744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8498-DDF1-5371-B03B-66FB02EC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988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8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9602-3E83-653F-D289-4AA70D6D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Expense distribution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21FDC-2B2D-1A49-67EC-5E18FC84F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Sales and marketing &amp; General administration dominate the expenses</a:t>
            </a:r>
          </a:p>
          <a:p>
            <a:pPr marL="0" indent="0">
              <a:buNone/>
            </a:pPr>
            <a:r>
              <a:rPr lang="en-NZ" dirty="0"/>
              <a:t>______________________________</a:t>
            </a:r>
          </a:p>
          <a:p>
            <a:r>
              <a:rPr lang="en-NZ" dirty="0"/>
              <a:t>Research and development which might suggest relatively lower investment in innovation compared to other areas</a:t>
            </a:r>
          </a:p>
          <a:p>
            <a:endParaRPr lang="en-NZ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8963F2-4393-CA03-7470-02F380CD568C}"/>
              </a:ext>
            </a:extLst>
          </p:cNvPr>
          <p:cNvSpPr/>
          <p:nvPr/>
        </p:nvSpPr>
        <p:spPr>
          <a:xfrm>
            <a:off x="326987" y="1657812"/>
            <a:ext cx="5692814" cy="4175829"/>
          </a:xfrm>
          <a:prstGeom prst="roundRect">
            <a:avLst>
              <a:gd name="adj" fmla="val 75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45E4E-5739-5E91-7174-8082870E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7" y="2259485"/>
            <a:ext cx="5538249" cy="2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18D9-3F87-003B-1651-A0C90DA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Net income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90DD-C0F4-8C25-0AA6-9AFC02EFD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Net income has been increasing yearly, with a sharp rise from 2023 to 2024, reflecting Microsoft’s growing profitability</a:t>
            </a:r>
          </a:p>
          <a:p>
            <a:pPr marL="0" indent="0">
              <a:buNone/>
            </a:pPr>
            <a:r>
              <a:rPr lang="en-NZ" dirty="0"/>
              <a:t>_____________________________</a:t>
            </a:r>
          </a:p>
          <a:p>
            <a:r>
              <a:rPr lang="en-NZ" dirty="0"/>
              <a:t>The sharp rise suggests that Microsoft is becoming more profitable which could lead to investor confidence and potential higher stock price</a:t>
            </a:r>
          </a:p>
          <a:p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9FF29C-8C59-8EFE-2881-F95047391A93}"/>
              </a:ext>
            </a:extLst>
          </p:cNvPr>
          <p:cNvSpPr/>
          <p:nvPr/>
        </p:nvSpPr>
        <p:spPr>
          <a:xfrm>
            <a:off x="6019801" y="1576789"/>
            <a:ext cx="5692814" cy="4175829"/>
          </a:xfrm>
          <a:prstGeom prst="roundRect">
            <a:avLst>
              <a:gd name="adj" fmla="val 75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F745D-7FE4-204D-C866-D97297E2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14"/>
          <a:stretch/>
        </p:blipFill>
        <p:spPr>
          <a:xfrm>
            <a:off x="6096000" y="2170954"/>
            <a:ext cx="5520389" cy="29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C3E6-F6CD-A53C-C015-13EE886B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Revenue vs cost of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11C72-C959-E814-570B-AB03E873E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Total revenue and cost revenue is increasing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Revenue growth outpaces the cost, suggesting improved gross profit margin 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Microsoft is becoming more efficient in generating profit, which leads to higher profitability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D76C2-F5FE-F387-A947-32567AC2582C}"/>
              </a:ext>
            </a:extLst>
          </p:cNvPr>
          <p:cNvSpPr/>
          <p:nvPr/>
        </p:nvSpPr>
        <p:spPr>
          <a:xfrm>
            <a:off x="484209" y="1657812"/>
            <a:ext cx="5535592" cy="4686963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C4CD8-AC31-2BBE-DC2F-4E52EB19B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2" y="2685378"/>
            <a:ext cx="5308985" cy="28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7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3BB4-8267-BCB4-E88F-173CB055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Income Before Tax and Net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BE80-60FC-D387-E7B8-9A26EC409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There is a healthy gap between income before tax and net income across the years</a:t>
            </a:r>
          </a:p>
          <a:p>
            <a:pPr marL="0" indent="0">
              <a:buNone/>
            </a:pPr>
            <a:r>
              <a:rPr lang="en-NZ" dirty="0"/>
              <a:t>______________________________</a:t>
            </a:r>
          </a:p>
          <a:p>
            <a:r>
              <a:rPr lang="en-NZ" dirty="0"/>
              <a:t>This suggest efficient tax management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B8D565-1520-44A4-B337-D03E78D34E5D}"/>
              </a:ext>
            </a:extLst>
          </p:cNvPr>
          <p:cNvSpPr/>
          <p:nvPr/>
        </p:nvSpPr>
        <p:spPr>
          <a:xfrm>
            <a:off x="6172202" y="1490000"/>
            <a:ext cx="5535592" cy="4686963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864C7-4F49-BDCE-4513-1E5DCF390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34" y="2437028"/>
            <a:ext cx="5165328" cy="27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3AD43D-EB0E-9699-9140-91859D4DB336}"/>
              </a:ext>
            </a:extLst>
          </p:cNvPr>
          <p:cNvSpPr/>
          <p:nvPr/>
        </p:nvSpPr>
        <p:spPr>
          <a:xfrm>
            <a:off x="326986" y="1825625"/>
            <a:ext cx="5692815" cy="4175829"/>
          </a:xfrm>
          <a:prstGeom prst="roundRect">
            <a:avLst>
              <a:gd name="adj" fmla="val 752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85DEB-3134-BEDA-20D4-AF9DCAF8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B2FFD6-CF79-C73E-BDAF-AE0267DD5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1353" t="1701" b="2092"/>
          <a:stretch/>
        </p:blipFill>
        <p:spPr>
          <a:xfrm>
            <a:off x="617645" y="2487168"/>
            <a:ext cx="5111496" cy="26395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2569-666B-1CA6-3BE2-0F29E54A9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There is an increase in EPS from 2023 to 2024, growing from 10 to 12 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It indicates improved profitability per share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Microsoft stock is earning more money which is a positive sign for investor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It suggest that the company is becoming more profitable and could lead to higher stock price or dividend</a:t>
            </a:r>
          </a:p>
        </p:txBody>
      </p:sp>
    </p:spTree>
    <p:extLst>
      <p:ext uri="{BB962C8B-B14F-4D97-AF65-F5344CB8AC3E}">
        <p14:creationId xmlns:p14="http://schemas.microsoft.com/office/powerpoint/2010/main" val="402654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F6C42-32EC-D058-151E-C78522F30F39}"/>
              </a:ext>
            </a:extLst>
          </p:cNvPr>
          <p:cNvSpPr/>
          <p:nvPr/>
        </p:nvSpPr>
        <p:spPr>
          <a:xfrm>
            <a:off x="6019801" y="2072641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086FA-8EB6-7CB0-2690-83DB9456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Gross margin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C78C-5CAA-2BEF-1055-279F6CCFE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The gross margin shows consistent growth from 2022 to 2024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Implying better operation efficiency and profitability 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Microsoft is generating more revenue than the cost associated with producing the revenue, they are more efficient and profitable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00902C-17C4-42E4-84C8-327FDD72A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r="621"/>
          <a:stretch/>
        </p:blipFill>
        <p:spPr>
          <a:xfrm>
            <a:off x="6172200" y="2558849"/>
            <a:ext cx="5181600" cy="2884890"/>
          </a:xfrm>
        </p:spPr>
      </p:pic>
    </p:spTree>
    <p:extLst>
      <p:ext uri="{BB962C8B-B14F-4D97-AF65-F5344CB8AC3E}">
        <p14:creationId xmlns:p14="http://schemas.microsoft.com/office/powerpoint/2010/main" val="41117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BFE5-18B6-5E3A-6D2C-944B365A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Balance 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31FD-6F6A-424E-2604-5046092CC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7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26031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982-CA27-753B-B0B6-C82D0A4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8962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712B3E-5C32-F7D5-3377-2019BCF9143D}"/>
              </a:ext>
            </a:extLst>
          </p:cNvPr>
          <p:cNvSpPr/>
          <p:nvPr/>
        </p:nvSpPr>
        <p:spPr>
          <a:xfrm>
            <a:off x="484208" y="2116614"/>
            <a:ext cx="5611791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E199-6E1C-96D8-F14B-1C8E30A8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 ratio and current ratio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4BC152-28C8-2BC0-02CE-7AAF39173E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99303" y="2591266"/>
            <a:ext cx="5181600" cy="28200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0CD84-937A-3B70-5111-04F4847348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The </a:t>
            </a:r>
            <a:r>
              <a:rPr lang="en-US" b="1" dirty="0"/>
              <a:t>slight increase in the current ratio </a:t>
            </a:r>
            <a:r>
              <a:rPr lang="en-US" dirty="0"/>
              <a:t>in 2024 compared to 2023 indicates that Microsoft's ability to cover its short-term liabilities and assets has improved</a:t>
            </a:r>
            <a:r>
              <a:rPr lang="en-NZ" dirty="0"/>
              <a:t> slightly.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b="1" dirty="0"/>
              <a:t>Similar increase in quick ratio </a:t>
            </a:r>
            <a:r>
              <a:rPr lang="en-NZ" dirty="0"/>
              <a:t>– suggests that Microsoft’s liquidity position considering only high liquid assets is getting stronger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Microsoft is becoming more liquid which may indicate more effectiveness in managing short-term ass and liability</a:t>
            </a:r>
          </a:p>
        </p:txBody>
      </p:sp>
    </p:spTree>
    <p:extLst>
      <p:ext uri="{BB962C8B-B14F-4D97-AF65-F5344CB8AC3E}">
        <p14:creationId xmlns:p14="http://schemas.microsoft.com/office/powerpoint/2010/main" val="322478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C2C97E-B233-0BE1-1924-33F7D40EF427}"/>
              </a:ext>
            </a:extLst>
          </p:cNvPr>
          <p:cNvSpPr/>
          <p:nvPr/>
        </p:nvSpPr>
        <p:spPr>
          <a:xfrm>
            <a:off x="6096000" y="2072641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B425-ED53-C4FD-0B30-AFB28CB4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Debt to equity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BA5D-49DC-1F42-1E96-BF17F2619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The debt to equity is decrease from 1 to 0.91 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Microsoft is using less debt compared to its equity 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The lower ratio suggests that Microsoft is in a safer financial position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 Investors find this reassuring because it shows the company is less reliant on borrowed money, which reduces financial risk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0103E-9124-0C07-0D3E-3BA8B524B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812" t="1965" r="1149" b="3108"/>
          <a:stretch/>
        </p:blipFill>
        <p:spPr>
          <a:xfrm>
            <a:off x="6272996" y="2522204"/>
            <a:ext cx="5181600" cy="2870234"/>
          </a:xfrm>
        </p:spPr>
      </p:pic>
    </p:spTree>
    <p:extLst>
      <p:ext uri="{BB962C8B-B14F-4D97-AF65-F5344CB8AC3E}">
        <p14:creationId xmlns:p14="http://schemas.microsoft.com/office/powerpoint/2010/main" val="270724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E2BAA7-D80D-70E2-0BA1-57ED3F231435}"/>
              </a:ext>
            </a:extLst>
          </p:cNvPr>
          <p:cNvSpPr/>
          <p:nvPr/>
        </p:nvSpPr>
        <p:spPr>
          <a:xfrm>
            <a:off x="450139" y="2072641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77A67-740D-7DA4-2B27-2BA90A08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Total asset vs total liabilities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F1511-1864-82D0-4E41-3D5F7A857E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902"/>
          <a:stretch/>
        </p:blipFill>
        <p:spPr>
          <a:xfrm>
            <a:off x="661203" y="2488593"/>
            <a:ext cx="5113463" cy="302540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B04D8-40E1-7E14-045C-42A973763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 Microsoft’s total assets significantly outweigh its total liabilities, with stakeholder equity forming a substantial portion of the total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The company is financially sound, with assets far surpassing liability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Indicating stability and the ability to meet obligation </a:t>
            </a:r>
          </a:p>
        </p:txBody>
      </p:sp>
    </p:spTree>
    <p:extLst>
      <p:ext uri="{BB962C8B-B14F-4D97-AF65-F5344CB8AC3E}">
        <p14:creationId xmlns:p14="http://schemas.microsoft.com/office/powerpoint/2010/main" val="309780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5B8E7B-347D-E06E-C6F1-29720E090CED}"/>
              </a:ext>
            </a:extLst>
          </p:cNvPr>
          <p:cNvSpPr/>
          <p:nvPr/>
        </p:nvSpPr>
        <p:spPr>
          <a:xfrm>
            <a:off x="6172200" y="2072641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9F9C7-AE0E-03F1-A680-99AE3C57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Return on Asset and 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E2A1-F873-B2D9-CFDB-D64AB602F0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Both ROA and ROE show a decline from 2023 to 2024 signalling a decrease in profitability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Microsoft is generating less profit from its assets and equity 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Despite an improvement in liquidity, the company is facing challenges in maintaining efficient profitability</a:t>
            </a:r>
          </a:p>
          <a:p>
            <a:pPr marL="0" indent="0">
              <a:buNone/>
            </a:pPr>
            <a:r>
              <a:rPr lang="en-NZ" dirty="0"/>
              <a:t>___________________________________</a:t>
            </a:r>
          </a:p>
          <a:p>
            <a:r>
              <a:rPr lang="en-NZ" dirty="0"/>
              <a:t>This could point to concern for investor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AA778-C09A-3BC9-0301-CD209D3EE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r="454"/>
          <a:stretch/>
        </p:blipFill>
        <p:spPr>
          <a:xfrm>
            <a:off x="6349196" y="2546072"/>
            <a:ext cx="5181600" cy="2822497"/>
          </a:xfrm>
        </p:spPr>
      </p:pic>
    </p:spTree>
    <p:extLst>
      <p:ext uri="{BB962C8B-B14F-4D97-AF65-F5344CB8AC3E}">
        <p14:creationId xmlns:p14="http://schemas.microsoft.com/office/powerpoint/2010/main" val="33425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21BDF5-C846-D7B2-0574-F0321449518F}"/>
              </a:ext>
            </a:extLst>
          </p:cNvPr>
          <p:cNvSpPr/>
          <p:nvPr/>
        </p:nvSpPr>
        <p:spPr>
          <a:xfrm>
            <a:off x="560408" y="2116613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B94E-D06A-3A87-3BE4-DD3F93A5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Account receivable and inventory turn over ratio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FE096B-CA47-B2FA-7E9C-3413ABA0F6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r="1814"/>
          <a:stretch/>
        </p:blipFill>
        <p:spPr>
          <a:xfrm>
            <a:off x="737404" y="2617661"/>
            <a:ext cx="5181600" cy="27672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B8A40-034A-81FC-AB88-787BFFFDE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/>
              <a:t>Inventory turnover ratio increase in 2024, indicates that Microsoft is selling its inventory faster than before</a:t>
            </a:r>
          </a:p>
          <a:p>
            <a:pPr marL="0" indent="0">
              <a:buNone/>
            </a:pPr>
            <a:r>
              <a:rPr lang="en-NZ" dirty="0"/>
              <a:t>______________________________________________</a:t>
            </a:r>
          </a:p>
          <a:p>
            <a:r>
              <a:rPr lang="en-NZ" dirty="0"/>
              <a:t>The account receivable drop from 2.29 (2023) to 1.33 (2024) </a:t>
            </a:r>
          </a:p>
          <a:p>
            <a:pPr marL="0" indent="0">
              <a:buNone/>
            </a:pPr>
            <a:r>
              <a:rPr lang="en-NZ" dirty="0"/>
              <a:t>______________________________________________</a:t>
            </a:r>
          </a:p>
          <a:p>
            <a:r>
              <a:rPr lang="en-NZ" dirty="0"/>
              <a:t>Microsoft is selling products quickly, but slow payment collection could lead to cash flow issue </a:t>
            </a:r>
          </a:p>
          <a:p>
            <a:pPr marL="0" indent="0">
              <a:buNone/>
            </a:pPr>
            <a:r>
              <a:rPr lang="en-NZ" dirty="0"/>
              <a:t>_______________________________________________</a:t>
            </a:r>
          </a:p>
          <a:p>
            <a:r>
              <a:rPr lang="en-NZ" dirty="0"/>
              <a:t>While sales are strong, the collection of payment needs improvement. </a:t>
            </a:r>
          </a:p>
          <a:p>
            <a:pPr marL="0" indent="0">
              <a:buNone/>
            </a:pPr>
            <a:r>
              <a:rPr lang="en-NZ" dirty="0"/>
              <a:t>_______________________________________________</a:t>
            </a:r>
          </a:p>
          <a:p>
            <a:r>
              <a:rPr lang="en-NZ" dirty="0"/>
              <a:t>Microsoft doesn’t collect money faster, they could run into cash shortage despite high sales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297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96F-2F83-2D2F-5070-7EDA651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Cashflow statement</a:t>
            </a:r>
          </a:p>
        </p:txBody>
      </p:sp>
    </p:spTree>
    <p:extLst>
      <p:ext uri="{BB962C8B-B14F-4D97-AF65-F5344CB8AC3E}">
        <p14:creationId xmlns:p14="http://schemas.microsoft.com/office/powerpoint/2010/main" val="394004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260424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260424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4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740DF8-7548-E7E7-813F-300B535B1897}"/>
              </a:ext>
            </a:extLst>
          </p:cNvPr>
          <p:cNvSpPr/>
          <p:nvPr/>
        </p:nvSpPr>
        <p:spPr>
          <a:xfrm>
            <a:off x="5995204" y="1825625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95E94-62F3-7E19-A32E-CB6BC90F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Investing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279A-88A0-0E19-069F-88B282D2DC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The investing cashflow shows a declining trend from -40 bn (2022) to -100bn (2024)</a:t>
            </a:r>
          </a:p>
          <a:p>
            <a:pPr marL="0" indent="0">
              <a:buNone/>
            </a:pPr>
            <a:r>
              <a:rPr lang="en-NZ" dirty="0"/>
              <a:t>_________________________________________</a:t>
            </a:r>
          </a:p>
          <a:p>
            <a:r>
              <a:rPr lang="en-NZ" dirty="0"/>
              <a:t>This indicates that Microsoft has increased its investment expenditure over the year</a:t>
            </a:r>
          </a:p>
          <a:p>
            <a:pPr marL="0" indent="0">
              <a:buNone/>
            </a:pPr>
            <a:r>
              <a:rPr lang="en-NZ" dirty="0"/>
              <a:t>_________________________________________</a:t>
            </a:r>
          </a:p>
          <a:p>
            <a:r>
              <a:rPr lang="en-NZ" dirty="0"/>
              <a:t>Increasing investing cash flow could imply a strategic focus on growth and expansion</a:t>
            </a:r>
          </a:p>
          <a:p>
            <a:pPr marL="0" indent="0">
              <a:buNone/>
            </a:pPr>
            <a:r>
              <a:rPr lang="en-NZ" dirty="0"/>
              <a:t>_________________________________________</a:t>
            </a:r>
          </a:p>
          <a:p>
            <a:r>
              <a:rPr lang="en-NZ" dirty="0"/>
              <a:t>Investor may interpret this as a commitment to future revenue generation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7F74-B43E-3B7C-6869-42F1DEFCC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" r="1027"/>
          <a:stretch/>
        </p:blipFill>
        <p:spPr>
          <a:xfrm>
            <a:off x="6184498" y="2302186"/>
            <a:ext cx="5181600" cy="2816237"/>
          </a:xfrm>
        </p:spPr>
      </p:pic>
    </p:spTree>
    <p:extLst>
      <p:ext uri="{BB962C8B-B14F-4D97-AF65-F5344CB8AC3E}">
        <p14:creationId xmlns:p14="http://schemas.microsoft.com/office/powerpoint/2010/main" val="1535943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F7ADB9-A63E-0374-F9B3-3AA5059765B5}"/>
              </a:ext>
            </a:extLst>
          </p:cNvPr>
          <p:cNvSpPr/>
          <p:nvPr/>
        </p:nvSpPr>
        <p:spPr>
          <a:xfrm>
            <a:off x="560408" y="2116613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71F97-F87B-A30F-10C7-95D24874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Net cash used in financing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BDCAEC-36D8-064C-DFC4-63CEF5316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" r="1167"/>
          <a:stretch/>
        </p:blipFill>
        <p:spPr>
          <a:xfrm>
            <a:off x="737404" y="2605706"/>
            <a:ext cx="5181600" cy="279117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BF1B6-122A-D881-F1BD-BD11409273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The net cash used in financing has been consistently increasing.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Moving -60bn (2022) to around -40bn (2024)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This suggests that Microsoft is relying more on financing activities to support its operation or investment 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The upward trend in net cash suggests Microsoft might take on more debt or increase shareholder payout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This could affect the company’s risk profile and impact confidence</a:t>
            </a:r>
          </a:p>
        </p:txBody>
      </p:sp>
    </p:spTree>
    <p:extLst>
      <p:ext uri="{BB962C8B-B14F-4D97-AF65-F5344CB8AC3E}">
        <p14:creationId xmlns:p14="http://schemas.microsoft.com/office/powerpoint/2010/main" val="1409013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FA5E4-EAD7-6509-F8F3-011FC1B314F6}"/>
              </a:ext>
            </a:extLst>
          </p:cNvPr>
          <p:cNvSpPr/>
          <p:nvPr/>
        </p:nvSpPr>
        <p:spPr>
          <a:xfrm>
            <a:off x="5995204" y="1825625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0071-799D-CF82-17F6-7CD90437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Cash conversion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F2FD-2421-8624-93D3-338467F0D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 The cash conversion cycle fluctuates but shows a general decrease from 2022 to 2024.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A lower cash conversion cycle is positive, indicating that the company is becoming more efficient in managing its cash flow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Improvement in the cash conversion cycle highlights operational efficiency 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Positive signal for stakeholders regarding management practice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9A8A7-DEFA-0E11-FE3F-5B59266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85"/>
          <a:stretch/>
        </p:blipFill>
        <p:spPr>
          <a:xfrm>
            <a:off x="6096000" y="2283287"/>
            <a:ext cx="5181600" cy="2854036"/>
          </a:xfrm>
        </p:spPr>
      </p:pic>
    </p:spTree>
    <p:extLst>
      <p:ext uri="{BB962C8B-B14F-4D97-AF65-F5344CB8AC3E}">
        <p14:creationId xmlns:p14="http://schemas.microsoft.com/office/powerpoint/2010/main" val="42432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CE21-A4BA-128A-5ECF-CF50697C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C221-54A0-F64F-3241-795F1026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4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The purpose is to analyze Microsoft’s financial performance from 2022 to 2024, focusing on key trends, strengths, and potential risks for stakeholder</a:t>
            </a:r>
          </a:p>
          <a:p>
            <a:r>
              <a:rPr lang="en-NZ" dirty="0"/>
              <a:t>Microsoft is a global tech leader that has shown strong financial in recent year</a:t>
            </a:r>
          </a:p>
          <a:p>
            <a:r>
              <a:rPr lang="en-NZ" dirty="0"/>
              <a:t>The analysis delves into </a:t>
            </a:r>
            <a:r>
              <a:rPr lang="en-US" dirty="0"/>
              <a:t>the company's key financial statements, including the balance sheet, income statement, and cash flow statement, to assess its</a:t>
            </a:r>
            <a:r>
              <a:rPr lang="en-NZ" dirty="0"/>
              <a:t> financial stability and future potential.</a:t>
            </a:r>
          </a:p>
          <a:p>
            <a:r>
              <a:rPr lang="en-NZ" dirty="0"/>
              <a:t>The objective is to highlight </a:t>
            </a:r>
            <a:r>
              <a:rPr lang="en-US" dirty="0"/>
              <a:t>Microsoft's financial performance. It aims to identify key financial strengths and potential risks</a:t>
            </a:r>
            <a:r>
              <a:rPr lang="en-NZ" dirty="0"/>
              <a:t> that could impact investor confidence.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551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7C88AA-B875-CABE-4CE4-DB7C8485B578}"/>
              </a:ext>
            </a:extLst>
          </p:cNvPr>
          <p:cNvSpPr/>
          <p:nvPr/>
        </p:nvSpPr>
        <p:spPr>
          <a:xfrm>
            <a:off x="484208" y="2002907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C938-6BED-235A-EC65-0FC4560C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Cash flow from operation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626F7B-C972-4DBC-FBE9-3D76A33A58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80" r="1065"/>
          <a:stretch/>
        </p:blipFill>
        <p:spPr>
          <a:xfrm>
            <a:off x="661204" y="2483946"/>
            <a:ext cx="5181600" cy="28072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78871-F6F2-42F6-0C5F-F91627D9D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There is an increase in cash flow from operation from 90bn (2022) to over 120bn (2024)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This suggests strong operation performance and growth in revenue generation 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The rising cash flow from the operation has substantial growth potential.</a:t>
            </a:r>
          </a:p>
          <a:p>
            <a:pPr marL="0" indent="0">
              <a:buNone/>
            </a:pPr>
            <a:r>
              <a:rPr lang="en-NZ" dirty="0"/>
              <a:t>______________________________________</a:t>
            </a:r>
          </a:p>
          <a:p>
            <a:r>
              <a:rPr lang="en-NZ" dirty="0"/>
              <a:t>This enhances Microsoft’s ability to weather economic uncertainties or invest in a new opportunity </a:t>
            </a:r>
          </a:p>
        </p:txBody>
      </p:sp>
    </p:spTree>
    <p:extLst>
      <p:ext uri="{BB962C8B-B14F-4D97-AF65-F5344CB8AC3E}">
        <p14:creationId xmlns:p14="http://schemas.microsoft.com/office/powerpoint/2010/main" val="2253945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45416A-F325-AEEE-EFBA-9FDF4181FD28}"/>
              </a:ext>
            </a:extLst>
          </p:cNvPr>
          <p:cNvSpPr/>
          <p:nvPr/>
        </p:nvSpPr>
        <p:spPr>
          <a:xfrm>
            <a:off x="6096000" y="1825625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6611C-9C33-CC56-540A-9FF4DA2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Free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C5DC-96E0-4CCD-E12D-C6AD7647F4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Free cash flow increases over the year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Indicate that Microsoft has more cash available after accounting for CAPEX</a:t>
            </a:r>
          </a:p>
          <a:p>
            <a:pPr marL="0" indent="0">
              <a:buNone/>
            </a:pPr>
            <a:r>
              <a:rPr lang="en-NZ" dirty="0"/>
              <a:t>________________________________</a:t>
            </a:r>
          </a:p>
          <a:p>
            <a:r>
              <a:rPr lang="en-NZ" dirty="0"/>
              <a:t>This is a good sign for investors, as it suggests the company has ample resources for reinvestment, dividend, or debt reduction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649C54-92C7-57FF-B8B6-CAEC9EA58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1196" b="1979"/>
          <a:stretch/>
        </p:blipFill>
        <p:spPr>
          <a:xfrm>
            <a:off x="6349196" y="2321749"/>
            <a:ext cx="5181600" cy="2777112"/>
          </a:xfrm>
        </p:spPr>
      </p:pic>
    </p:spTree>
    <p:extLst>
      <p:ext uri="{BB962C8B-B14F-4D97-AF65-F5344CB8AC3E}">
        <p14:creationId xmlns:p14="http://schemas.microsoft.com/office/powerpoint/2010/main" val="44305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33600E-95CB-B784-87F2-B3AD356B0D1A}"/>
              </a:ext>
            </a:extLst>
          </p:cNvPr>
          <p:cNvSpPr/>
          <p:nvPr/>
        </p:nvSpPr>
        <p:spPr>
          <a:xfrm>
            <a:off x="560408" y="2116613"/>
            <a:ext cx="5535592" cy="3769360"/>
          </a:xfrm>
          <a:prstGeom prst="roundRect">
            <a:avLst>
              <a:gd name="adj" fmla="val 496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E72DC-2275-1507-1F7D-C0F9D832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Cash flow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0975FE-E617-6230-F195-C7BF58C59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r="874"/>
          <a:stretch/>
        </p:blipFill>
        <p:spPr>
          <a:xfrm>
            <a:off x="636608" y="2632569"/>
            <a:ext cx="5181600" cy="27374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5402A-46EC-A68C-E77A-3CE2CE27E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Cash flow analysis indicates net cash trend in investing, financing, and operational activity over the year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The bar chart shows a healthy diversification in cash flow sources and use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The overall positive cash flow metric could boost investor confidence</a:t>
            </a:r>
          </a:p>
          <a:p>
            <a:pPr marL="0" indent="0">
              <a:buNone/>
            </a:pPr>
            <a:r>
              <a:rPr lang="en-NZ" dirty="0"/>
              <a:t>__________________________________________</a:t>
            </a:r>
          </a:p>
          <a:p>
            <a:r>
              <a:rPr lang="en-NZ" dirty="0"/>
              <a:t>It will potentially impact stock performance positively as investors view Microsoft as a Financially health and strategically positioned company</a:t>
            </a:r>
          </a:p>
        </p:txBody>
      </p:sp>
    </p:spTree>
    <p:extLst>
      <p:ext uri="{BB962C8B-B14F-4D97-AF65-F5344CB8AC3E}">
        <p14:creationId xmlns:p14="http://schemas.microsoft.com/office/powerpoint/2010/main" val="122642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4B48-B2A2-F8D0-DD3D-2FE0AD2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7807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727F-735A-DDFB-F4AE-8BF783B9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and 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C883-C3ED-1EE2-C9ED-3A5129C3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Strong financial performance: rising revenue, profitability, liquidity and safe debt level</a:t>
            </a:r>
          </a:p>
          <a:p>
            <a:r>
              <a:rPr lang="en-NZ" dirty="0"/>
              <a:t>Increase net income and revenue indicate efficiency and profitability growth</a:t>
            </a:r>
          </a:p>
          <a:p>
            <a:r>
              <a:rPr lang="en-NZ" dirty="0"/>
              <a:t>Higher EPS and gross margin show better profitability per share</a:t>
            </a:r>
          </a:p>
          <a:p>
            <a:r>
              <a:rPr lang="en-NZ" dirty="0"/>
              <a:t>Declining ROA and ROE highlight challenges in profitability despite improve liquidity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833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08BF-D957-03F8-EF15-FDD54D03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Limitation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1A48-2C28-223A-2C0B-71AF6292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Z" b="1" dirty="0"/>
              <a:t>Limitation </a:t>
            </a:r>
          </a:p>
          <a:p>
            <a:r>
              <a:rPr lang="en-NZ" dirty="0"/>
              <a:t>Low Research and development spending limits insight into future innovation </a:t>
            </a:r>
          </a:p>
          <a:p>
            <a:r>
              <a:rPr lang="en-NZ" dirty="0"/>
              <a:t>Declining in ROA (return on assets) and ROE (return on equity) raises concerns about long-term profitability </a:t>
            </a:r>
          </a:p>
          <a:p>
            <a:r>
              <a:rPr lang="en-NZ" dirty="0"/>
              <a:t>Slow receivable collection risk cash flow issues </a:t>
            </a:r>
          </a:p>
          <a:p>
            <a:pPr marL="0" indent="0">
              <a:buNone/>
            </a:pPr>
            <a:endParaRPr lang="en-NZ" b="1" dirty="0"/>
          </a:p>
          <a:p>
            <a:pPr marL="0" indent="0">
              <a:buNone/>
            </a:pPr>
            <a:r>
              <a:rPr lang="en-NZ" b="1" dirty="0"/>
              <a:t>Recommendation </a:t>
            </a:r>
          </a:p>
          <a:p>
            <a:r>
              <a:rPr lang="en-NZ" dirty="0"/>
              <a:t>Further studies on research and development investment and innovation potential </a:t>
            </a:r>
          </a:p>
          <a:p>
            <a:r>
              <a:rPr lang="en-NZ" dirty="0"/>
              <a:t>Focus on addressing declining ROA, ROE and improving receivable management </a:t>
            </a:r>
          </a:p>
          <a:p>
            <a:r>
              <a:rPr lang="en-NZ" dirty="0"/>
              <a:t>Analyse cashflow trends about external economic factors for strategic insight. </a:t>
            </a:r>
          </a:p>
        </p:txBody>
      </p:sp>
    </p:spTree>
    <p:extLst>
      <p:ext uri="{BB962C8B-B14F-4D97-AF65-F5344CB8AC3E}">
        <p14:creationId xmlns:p14="http://schemas.microsoft.com/office/powerpoint/2010/main" val="4278561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8C276-292B-FE4A-EA7A-E3940413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3783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C0EF-F2B4-62B4-2493-93530C84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FE3-FAAA-8FA9-3F1A-C63DD48D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 Microsoft’s financial performance from 2022 to 2024 reflects growth in profitability, efficiency, and liquidity, with some areas of concern</a:t>
            </a:r>
          </a:p>
          <a:p>
            <a:r>
              <a:rPr lang="en-NZ" dirty="0"/>
              <a:t>Net income and revenue growth outpace cost</a:t>
            </a:r>
          </a:p>
          <a:p>
            <a:r>
              <a:rPr lang="en-NZ" dirty="0"/>
              <a:t>Increase liquidity with higher current and quick ratios indicate strong short-term financial health</a:t>
            </a:r>
          </a:p>
          <a:p>
            <a:r>
              <a:rPr lang="en-NZ" dirty="0"/>
              <a:t>Decline in ROA and ROE suggests reduced profitability from asset and equity </a:t>
            </a:r>
          </a:p>
          <a:p>
            <a:r>
              <a:rPr lang="en-NZ" dirty="0"/>
              <a:t>Slow payment collection despite strong sales could lead to potential cash flow issue </a:t>
            </a:r>
          </a:p>
          <a:p>
            <a:r>
              <a:rPr lang="en-NZ" dirty="0"/>
              <a:t>Increase investment spending highlight a focus on growth and expansion </a:t>
            </a:r>
          </a:p>
          <a:p>
            <a:r>
              <a:rPr lang="en-NZ" dirty="0"/>
              <a:t>Growing reliance on financing could raise concerns about financial risk</a:t>
            </a:r>
          </a:p>
        </p:txBody>
      </p:sp>
    </p:spTree>
    <p:extLst>
      <p:ext uri="{BB962C8B-B14F-4D97-AF65-F5344CB8AC3E}">
        <p14:creationId xmlns:p14="http://schemas.microsoft.com/office/powerpoint/2010/main" val="249958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E84-F9B6-BC5A-01F6-BC4C310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Highlights and 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131-C92C-40BC-C332-1ADCAF10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Rising profitability and efficient cash flow management may boost investor confidence and stock price</a:t>
            </a:r>
          </a:p>
          <a:p>
            <a:r>
              <a:rPr lang="en-NZ" dirty="0"/>
              <a:t>Strategic investment indicates future growth potential, but a declining profitability ratio may signal challenges in maintain long-term efficiency </a:t>
            </a:r>
          </a:p>
          <a:p>
            <a:r>
              <a:rPr lang="en-NZ" dirty="0"/>
              <a:t>Effective liquidity management strengthens Microsoft’s ability to meet short-term obligations </a:t>
            </a:r>
          </a:p>
          <a:p>
            <a:r>
              <a:rPr lang="en-NZ" dirty="0"/>
              <a:t>Microsoft is well positioned for continued growth, but the company should address challenges in profitability and cash flow management to sustain investor confidence and ensure long-term stability</a:t>
            </a:r>
          </a:p>
        </p:txBody>
      </p:sp>
    </p:spTree>
    <p:extLst>
      <p:ext uri="{BB962C8B-B14F-4D97-AF65-F5344CB8AC3E}">
        <p14:creationId xmlns:p14="http://schemas.microsoft.com/office/powerpoint/2010/main" val="1102190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74-78C4-5B30-22C4-5B1DBAEF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22910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83A6-2A76-B297-6D57-E61A95F0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8"/>
            <a:ext cx="10515600" cy="6332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b="1" dirty="0"/>
              <a:t>Expenses</a:t>
            </a:r>
          </a:p>
          <a:p>
            <a:pPr lvl="1"/>
            <a:r>
              <a:rPr lang="en-NZ" dirty="0"/>
              <a:t>Saes, marketing, and general administration dominate expense</a:t>
            </a:r>
          </a:p>
          <a:p>
            <a:pPr lvl="1"/>
            <a:r>
              <a:rPr lang="en-NZ" dirty="0"/>
              <a:t>Low R&amp;D investment suggests a limited focus on innovation </a:t>
            </a:r>
          </a:p>
          <a:p>
            <a:pPr marL="0" indent="0">
              <a:buNone/>
            </a:pPr>
            <a:r>
              <a:rPr lang="en-NZ" b="1" dirty="0"/>
              <a:t>Profitability</a:t>
            </a:r>
          </a:p>
          <a:p>
            <a:pPr lvl="1"/>
            <a:r>
              <a:rPr lang="en-NZ" dirty="0"/>
              <a:t>Net income and revenue increase sharply from 2023 to 2024</a:t>
            </a:r>
          </a:p>
          <a:p>
            <a:pPr lvl="1"/>
            <a:r>
              <a:rPr lang="en-NZ" dirty="0"/>
              <a:t>EPS rose from 10 to 12, signaling better profitability per share</a:t>
            </a:r>
          </a:p>
          <a:p>
            <a:pPr lvl="1"/>
            <a:r>
              <a:rPr lang="en-NZ" dirty="0"/>
              <a:t>Gross Margin – Consistent growth from 2022 to 2024, reflecting improved efficiency</a:t>
            </a:r>
          </a:p>
          <a:p>
            <a:pPr marL="0" indent="0">
              <a:buNone/>
            </a:pPr>
            <a:r>
              <a:rPr lang="en-NZ" b="1" dirty="0"/>
              <a:t>Liquidity</a:t>
            </a:r>
            <a:r>
              <a:rPr lang="en-NZ" dirty="0"/>
              <a:t> </a:t>
            </a:r>
          </a:p>
          <a:p>
            <a:pPr lvl="1"/>
            <a:r>
              <a:rPr lang="en-NZ" dirty="0"/>
              <a:t> Increase in current and quick ratio, showing better short-term financial health.</a:t>
            </a:r>
          </a:p>
          <a:p>
            <a:pPr lvl="1"/>
            <a:r>
              <a:rPr lang="en-NZ" dirty="0"/>
              <a:t>Debt to equity ratio decreased, showing reduced reliance on debt.</a:t>
            </a:r>
          </a:p>
          <a:p>
            <a:pPr marL="0" indent="0">
              <a:buNone/>
            </a:pPr>
            <a:r>
              <a:rPr lang="en-NZ" b="1" dirty="0"/>
              <a:t>Investment and cash flow</a:t>
            </a:r>
          </a:p>
          <a:p>
            <a:pPr lvl="1"/>
            <a:r>
              <a:rPr lang="en-NZ" dirty="0"/>
              <a:t>Rising investment spending, with negative cash flow from investment</a:t>
            </a:r>
          </a:p>
          <a:p>
            <a:pPr lvl="1"/>
            <a:r>
              <a:rPr lang="en-NZ" dirty="0"/>
              <a:t>Strong operational cash flow but slow payment collection raise potential cash flow risk </a:t>
            </a:r>
          </a:p>
          <a:p>
            <a:pPr marL="0" indent="0">
              <a:buNone/>
            </a:pPr>
            <a:r>
              <a:rPr lang="en-NZ" b="1" dirty="0"/>
              <a:t>Profitability ratio</a:t>
            </a:r>
          </a:p>
          <a:p>
            <a:pPr lvl="1"/>
            <a:r>
              <a:rPr lang="en-NZ" dirty="0"/>
              <a:t>ROA and ROE decline from 2023 to 2024, signalling reduced profitability</a:t>
            </a:r>
          </a:p>
          <a:p>
            <a:pPr marL="0" indent="0">
              <a:buNone/>
            </a:pPr>
            <a:r>
              <a:rPr lang="en-NZ" b="1" dirty="0"/>
              <a:t>Financing Activities</a:t>
            </a:r>
          </a:p>
          <a:p>
            <a:pPr lvl="1"/>
            <a:r>
              <a:rPr lang="en-NZ" dirty="0"/>
              <a:t>Increasing reliance on financing which could impact financial risk </a:t>
            </a:r>
          </a:p>
          <a:p>
            <a:pPr marL="457200" lvl="1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4923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E84-F9B6-BC5A-01F6-BC4C310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131-C92C-40BC-C332-1ADCAF10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</a:t>
            </a:r>
          </a:p>
          <a:p>
            <a:r>
              <a:rPr lang="en-US" dirty="0"/>
              <a:t>U.S. Securities and Exchange Commission. (2024). </a:t>
            </a:r>
            <a:r>
              <a:rPr lang="en-US" i="1" dirty="0"/>
              <a:t>Microsoft Corporation (Form 10-K)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https://www.sec.gov/ix?doc=/Archives/edgar/data/789019/000095017024087843/msft-20240630.htm</a:t>
            </a:r>
            <a:endParaRPr lang="en-US" dirty="0"/>
          </a:p>
          <a:p>
            <a:pPr marL="0" indent="0">
              <a:buNone/>
            </a:pPr>
            <a:r>
              <a:rPr lang="en-NZ" b="1" dirty="0"/>
              <a:t>Data and report</a:t>
            </a:r>
          </a:p>
          <a:p>
            <a:r>
              <a:rPr lang="en-NZ" dirty="0"/>
              <a:t>HAZCHEM234. (2024). </a:t>
            </a:r>
            <a:r>
              <a:rPr lang="en-NZ" i="1" dirty="0"/>
              <a:t>Microsoft financial statement [Data set].</a:t>
            </a:r>
            <a:r>
              <a:rPr lang="en-NZ" dirty="0"/>
              <a:t> GitHub. </a:t>
            </a:r>
            <a:r>
              <a:rPr lang="en-NZ" dirty="0">
                <a:hlinkClick r:id="rId5"/>
              </a:rPr>
              <a:t>https://github.com/HAZCHEM234/Microsoft_financial_statement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578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85E-983F-09BE-B6F4-915A4542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Overall strengths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E156-6B78-515C-30AB-8DD710BF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Microsoft have strong growth in terms of profitability, revenue growth and liquidity improvement</a:t>
            </a:r>
          </a:p>
          <a:p>
            <a:r>
              <a:rPr lang="en-NZ" dirty="0"/>
              <a:t>Microsoft challenges include declining ROA (return on asset)/ ROE (return on equity) and slow payment collection may pose the risk </a:t>
            </a:r>
          </a:p>
          <a:p>
            <a:r>
              <a:rPr lang="en-NZ" dirty="0"/>
              <a:t>Microsoft is well positioned for growth but must address profitability concern for sustainable long term growth</a:t>
            </a:r>
          </a:p>
        </p:txBody>
      </p:sp>
    </p:spTree>
    <p:extLst>
      <p:ext uri="{BB962C8B-B14F-4D97-AF65-F5344CB8AC3E}">
        <p14:creationId xmlns:p14="http://schemas.microsoft.com/office/powerpoint/2010/main" val="305979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63F7-4E3F-5DB1-BEBE-099AA2C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763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193D-CF9F-CDE1-8A36-AA27142A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626601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Understanding financial performance is crucial for stake holder to navigate challenges and ensure growth and profitability of the company </a:t>
            </a:r>
          </a:p>
          <a:p>
            <a:r>
              <a:rPr lang="en-NZ" dirty="0"/>
              <a:t>The analysis focus on Microsoft Corporate its financial performance from 2022 to 2024 from 10k report.</a:t>
            </a:r>
          </a:p>
          <a:p>
            <a:r>
              <a:rPr lang="en-NZ" dirty="0"/>
              <a:t>Microsoft has experience revenue growth and increase net income, yet face challenges in profitability and cash flow management </a:t>
            </a:r>
          </a:p>
          <a:p>
            <a:r>
              <a:rPr lang="en-NZ" dirty="0"/>
              <a:t>The purpose is to explore key financial metric and their implication for Microsoft operational efficiency in financial health </a:t>
            </a:r>
          </a:p>
          <a:p>
            <a:r>
              <a:rPr lang="en-NZ" dirty="0"/>
              <a:t>The analysis will focus on:</a:t>
            </a:r>
          </a:p>
          <a:p>
            <a:pPr lvl="1"/>
            <a:r>
              <a:rPr lang="en-NZ" dirty="0"/>
              <a:t>Income statement – trends in net income, gross profit margins, expenses, EPS and revenue</a:t>
            </a:r>
          </a:p>
          <a:p>
            <a:pPr lvl="1"/>
            <a:r>
              <a:rPr lang="en-NZ" dirty="0"/>
              <a:t>Balance sheet – liquidity ratio, debt level, asset and liability and overall financial position</a:t>
            </a:r>
          </a:p>
          <a:p>
            <a:pPr lvl="1"/>
            <a:r>
              <a:rPr lang="en-NZ" dirty="0"/>
              <a:t>Cash flow statement – Dynamics of cash flow from operating, investing and financing activity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190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5B7F-95FA-8FC0-E0F7-FF3C7D53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079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71D2B6-EAB4-3E55-DD49-DFDA40FE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93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4294">
                  <a:extLst>
                    <a:ext uri="{9D8B030D-6E8A-4147-A177-3AD203B41FA5}">
                      <a16:colId xmlns:a16="http://schemas.microsoft.com/office/drawing/2014/main" val="788392736"/>
                    </a:ext>
                  </a:extLst>
                </a:gridCol>
                <a:gridCol w="8627706">
                  <a:extLst>
                    <a:ext uri="{9D8B030D-6E8A-4147-A177-3AD203B41FA5}">
                      <a16:colId xmlns:a16="http://schemas.microsoft.com/office/drawing/2014/main" val="4222818249"/>
                    </a:ext>
                  </a:extLst>
                </a:gridCol>
              </a:tblGrid>
              <a:tr h="827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dirty="0"/>
                        <a:t>Data Collecting </a:t>
                      </a:r>
                    </a:p>
                    <a:p>
                      <a:endParaRPr lang="en-NZ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NZ" sz="1600" b="0" dirty="0"/>
                        <a:t>Scrape the data from Microsoft Cooperation's SEC EDGAR 10-K report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171935"/>
                  </a:ext>
                </a:extLst>
              </a:tr>
              <a:tr h="606281">
                <a:tc>
                  <a:txBody>
                    <a:bodyPr/>
                    <a:lstStyle/>
                    <a:p>
                      <a:r>
                        <a:rPr lang="en-NZ" sz="1600" b="1" dirty="0"/>
                        <a:t>Data Cleaning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checking missing values and duplicate rows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299123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n-NZ" sz="1600" b="1" dirty="0"/>
                        <a:t>Data transformation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Use Python to transform and transpose the data into a more readable format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85424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n-NZ" sz="1600" b="1" dirty="0"/>
                        <a:t>CSV Creation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Create three CSV files for the balance sheet, income statement, and cash flow statement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19225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n-NZ" sz="1600" b="1" dirty="0"/>
                        <a:t>Excel Import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Import CSV file into Excel, using different sheets for each statement 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5980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n-NZ" sz="1600" b="1" dirty="0"/>
                        <a:t>Power Bi Visualization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Import the Excel file into Power BI to visualize the data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36741"/>
                  </a:ext>
                </a:extLst>
              </a:tr>
              <a:tr h="1116834">
                <a:tc>
                  <a:txBody>
                    <a:bodyPr/>
                    <a:lstStyle/>
                    <a:p>
                      <a:r>
                        <a:rPr lang="en-NZ" sz="1600" b="1" dirty="0"/>
                        <a:t>Dax Calculation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Use the DAX formula to calculate key metrics, including ratio, turnover, ROA, ROE, cash flow investing, financing, and operating. 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57650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n-NZ" sz="1600" b="1" dirty="0"/>
                        <a:t>Report creation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NZ" sz="1600" dirty="0"/>
                        <a:t>Generate a comprehensive report summarizing finding and insights based on the visualized data </a:t>
                      </a:r>
                    </a:p>
                    <a:p>
                      <a:endParaRPr lang="en-NZ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22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FF469F8-DCAF-45B4-A776-645AF6F0129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C59C7C5-45D9-4CFB-869B-1A64A4C3D17C}">
  <we:reference id="wa200005669" version="2.0.0.0" store="en-NZ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7c0ab82-eb58-4676-b88f-5b8625c4c12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abW/bOAz+K4Y/5wZbfu+3Nu2GAVvba4oNh6EYZIlOtTpWTpZz7Yr896Nkp93lZUkP7eb0QwBboiWSekg+tHPvclFPS3p3SifgHrhHUt5MqLpxfHfgVu2YH4ZAiixJ4qTgRRTSKChwVk61kFXtHty7mqox6E+ibmhpFsLBL25BwyhM0yAJPS+DgoRxTNyrgUvL8pyOjUxByxoG7hRULStaiu/QLoFTWjUwH7hwOy2lomajkaYazGYzFMd7o9ibAPWgTIsZjIDpdjTlYeGnkOG+eZSHcZCHIYrVrYDVd62IWdpuP5SVpqLCbcyYB0EMaZrRNM2zKM9o5hVmvBCl7kTyu5PbqUKb0RN3U+OyQz6jFQPuWhMU1K3G9+7heKxgTHV3e/KfyaEsm8ma8ZFsFIMLsPueVFroO9xjIpiStSz0V1ExOYGvtfHQBCrtu3P03bmS6Fkreik1LZ0LmEHVgGNn3zZV5zDP3F7Lf4YK8HluBgZ9NWQoa+3I4sGUPxyc5A3Tr8uoEaiZYODQijtn+hrUPpvXgm/ZyGcx6MV0/guocldVusKRWlTjsktUjznjstW0xLQxvKZKm/yYf8OUYxIEPiUVB3V0Z3PEsVCLZEUGS5r3Mz/MrxZpFh/69kMiHeKKY6lau176NK7mZjzOaJCREH9pyn2axqkX7ls+foeCtfMRq6aoXmkkMKvQaiy4E0CuYC6+SzmxZzRtdxNg52e0bOCjsNqDPcZ794PAo203+WSmTe0/di0crPgIqcM2+ST0oyQKEj/w3nhe0j5vQdX36NyClj4FZ06oRyIv8ijLMC49Fsf55uDs+GVO/ZQwyrhHOCcei9LQ8MsO8p0VguF5DrqF7MEuaCCe0lvVQaljsROU3MmWgdvC1TNO/IyFFjpnVVwsTvlU6lW3vV9yZb27k9sbq+UGVw5a1Jo1v6wFM/EI+WAlN84Hdv6qw/jvTRd+f8nJBdSoMbu2VOsYC2App0Zwj/nWiJZQW3swZdyAxiy9z/TxHVQG3tagQz4Rlai16Qhnu3DIrWWKy6rRe8jYdsdtW+HWNuN7xpreWwHnCAqpwOnuLukton2P8X0KurPldRLBnKo9jK8nYa1PDIz4ceFTPw6zHHge+xkp+P8P9F+Npt8J8BOqKgRy7ZyDckYIWfMm5ojWgvVMUbzECMPVHATnGmz2R9PPIMbXqIdzOMMaPobWrbVz1mh8CDk2UpPNPt6aWjTNSzi53TGz+MuZ5aXB3VZej5GooElIMl5ADCkAoSsB2fYt9+ZVOw2LMGVpHER+FOUJtf3T45v41emHTulSTk93bpHqJv+7AUxNy14ZLSbw+s/FxfM3WyMo8WCer2saLNQpBJTcNVuc/bIKs7Wl+7FgRG3BwNNyDwKbs1u3EBOqL9HAvnCvemmicPOTD0DrRStqSdXqKwifRzwOPMLziCV55FE/iR8Dqyflscdt9FNI7Na0jiWC7iFl/JkP+sQQISBRxH0vZYwEOUmAgG8W/nmphVudy6VSa1bjnBYsoGHgA8RBRr08S/etsdzC/F5dS7anX6meckz9CTgbJeu+f0gkwVPK4JxWsOY7CGIIGTLw7nrTdw37H4qHTxnz+b9pXX8W0SEAAA==&quot;"/>
    <we:property name="creatorSessionId" value="&quot;ddc37ead-051b-4a1e-bf02-6f46f9137709&quot;"/>
    <we:property name="creatorTenantId" value="&quot;9e7b56e3-bade-4f63-9f22-41ffe6ed841f&quot;"/>
    <we:property name="creatorUserId" value="&quot;10032003D430EBC3&quot;"/>
    <we:property name="datasetId" value="&quot;c75be662-47f9-4ef6-9108-f9e17622fdf0&quot;"/>
    <we:property name="embedUrl" value="&quot;/reportEmbed?reportId=dee9b86d-b124-4106-81a9-ff9a8075cd88&amp;config=eyJjbHVzdGVyVXJsIjoiaHR0cHM6Ly9XQUJJLUFVU1RSQUxJQS1FQVNULUItUFJJTUFSWS1yZWRpcmVjdC5hbmFseXNpcy53aW5kb3dzLm5ldCIsImVtYmVkRmVhdHVyZXMiOnsidXNhZ2VNZXRyaWNzVk5leHQiOnRydWV9fQ%3D%3D&amp;disableSensitivityBanner=true&quot;"/>
    <we:property name="initialStateBookmark" value="&quot;H4sIAAAAAAAAA91aWW/bOBD+K4KevYVEHZby5jhuUbQ5Ng5aLIogoMiRw1YWvRTlTRr4v++QktOuY8fOImnlPAQQySE5xzeXmTuXi2pW0NsTOgX3wD2U8tuUqm+O7/bcsp07Pf1wPDj/cHUyOB7htJxpIcvKPbhzNVUT0J9EVdPCnICTXy57Li2KMzoxo5wWFfTcGahKlrQQ36EhxiWtalj0XLiZFVJRc+RYUw3m2DmS4xjv9t8EeCNlWsxhDEw3swkPcz+BtB96WZSFcZCFIZJVDYHlbC2JOdpeP5SlpqLEa8ycB0EMSZLSJMnSKEtp6uVmPheFbkmy29HNTKF0KPPtzGhlwOe0ZMBdK4KCquH4zh1MJgomVLfD0X8Wh7Kop2vmx7JWDM7B3jsqtdC3eMdUMCUrmesrUTI5havKaGgKpfbdBeruTEnUrCW9kJoWzjnMoazBsatv67JVmGeG1/KfoQLcz81Er6uCDGWlHZnfi/KHg4u8Zvp1CTUGNRcMHFpy51Rfg9pn8RrwrQr5LAK9GM9/AVXuQ5YucaYS5aRoA9WPmHHRcFpg2BheU6VNJMy+YsgxAQJ3ScVBHd7aGHEk1DJYkd4K592MD4vLZZjFTV9/CqRDPHEiVSPXS1vjcmHm45QGKQnxL0m4T5M48cJ9i8fvkLByjjE/ivKVegKzDD30BXcKWBWYj+9STq2NZs1tAuz6nBY1HAvLPVgz3rkfBZq2ueSTWTa5/8i1cLDkYywdttH3Qz/qR0HfD7w3ntdv9ltQdd07t6ClS86ZEeqRyIs8ylL0S4/FcbbZOdsSMqN+Qhhl3COcE49FSZgjZlrIt1IIhvbstQdZwy7LQLTSW9VCqS1Up0i5kyw9t4GrZ5T4GRMttMoquVha+UTqh2p7v6LKanclNwPL5QZV9hrUmjO/rAUz8Qj5aCk3rgd2/bLF+O8NF353i5NzqJBjdm1LrSNMgIWcGcI9rrfGtIDKyoMh4xtojNL7XD6+g9LA2wo04FNRikqbjnC+Sw25NU1xWdZ6Dyu23XHbZLichlGYJAF2vF4KOQnjmOxb1fTeEjiHkEsFTju6oDeI9j3G9wnoVpbXWQhmVO2hfz0Ja12qwIgf5z714zDNgGexn5Kc/39H/9Vo+p0AH1FVIpAr5wyUM0bIml9iDmklWMcYxU/0MDzNQXCuwWZ3OP0MYnKNfDiDOebwCTRqrZzTWuMmrLGxNNms462hRdOsgNHNjpHFX40sHRG7SdAeI1FO+yFJeQ4xJACEPvDbpr25c/0wpGEeJiyJg8iPoqxPbZvVNlRrl+8bqgs5O9m5k6rq7O8aMIKtKm+8XMDvP5cfz9+TjaFA+z1fc9VbspMLKLhrrjj9ZYloa+f3c16JmryC1nIPAhvaG7UQ49Ev0ee+cEt7YZx18857oHWiY7W118NfKnwe8TjwCM8i1s8ij/r9+IdjdSSLdrjbfkqtuzX6Y0ile1hZPqaDLhWSEJAo4r6XMEaCjPSBgG8Ofjwjw43O5EpGNqdxTnMW0DDwAeIgpV6WJvvWf24pEF9d57anj1lPMVN3HM56ybpnEolF44wyOKMlrHkuQQxhRQm8/d70/GH/1aJ9McHeoU3Fj2ww/4Bx/0KyWPwLQ2dcvAsiAAA=&quot;"/>
    <we:property name="isFiltersActionButtonVisible" value="true"/>
    <we:property name="isVisualContainerHeaderHidden" value="false"/>
    <we:property name="pageDisplayName" value="&quot;Income statement &quot;"/>
    <we:property name="pageName" value="&quot;8d4f18e9740b5b463b44&quot;"/>
    <we:property name="reportEmbeddedTime" value="&quot;2024-10-05T03:31:26.862Z&quot;"/>
    <we:property name="reportName" value="&quot;Microsoft 10k report financial&quot;"/>
    <we:property name="reportState" value="&quot;CONNECTED&quot;"/>
    <we:property name="reportUrl" value="&quot;/groups/me/reports/dee9b86d-b124-4106-81a9-ff9a8075cd88/8d4f18e9740b5b463b44?bookmarkGuid=beabe3c3-5b45-4a3f-8fd4-b0740fbde94f&amp;bookmarkUsage=1&amp;ctid=9e7b56e3-bade-4f63-9f22-41ffe6ed841f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73b584e-0055-4fbb-9dcc-c40de49e295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bW/bNhD+K4Y+GwVFvZDMt8TxgAHrmjlBgWEICoo82mxk0aMoz27g/94TlWzr6sWFuybesA+GpePp+PD4PDrx7hNt21Uttz/KJSRnyYVzd0vp70ZpMk6awaY4M0XGKOQZzVOZMsEYjrpVsK5pk7P7JEg/h/DWtp2s+0Bo/CXhhUx5RVlGykyUqaoI5cntOJF1fSXnvY+RdQvjZAW+dY2s7QcYQuBQ8B3sxglsVrXzsp/oOsgA/WRrdMd7BJa+yhCHVMGu4RpUGKwCqCAFz0kGLMsrIQxV6NYODhHvXpc+dJx+4pogbYPT9DajSC5ywWlKgYiSmqoi0W7r8OBSbaeblcc1Yya2qz5l53otGwU6iUvw0A6I75OJq7tlvJp+Yr92nVcwAxOHmmDDFsMsrfKudSa8q2TdB3zXLgACTXaYmyvvMHPR72eQPtoW7reJB0yUTs7IbnwYz2uQbefhnwb0U2fV3WjWb9xJ4Zp03kMT/hbZLVpa28zrByb+QYqbAbCquxa3HfSF9JOF9KEXQvUeuRWZsAQUQn/xwbllJMRqmNxCHF/LuoPXctNfQ+TMffKDxYDDVG/74Z7Yl4gNoUT3a9TFIf9XomBpUWaspEXJCYvP73A5GMR5Df5iG9FcWv+oEzr+S2afhQq720fBosv7P0lyglswd36A+U1VchtTm/IcjEqBpDxj+MtzQY+X9TfK3SVU4cZNf+3wsa8Q07O+dL5cQgOsz1X08pzdl/eTYe7euvp/QXoa0LlSrmtCO5qBAruWVQ2jm843Dr8mTrBOfd+ssUwhqQ6DPKi3al+lenmNfdGOnIzoCiZLlmkqKM0E1UYTAidXLmZvpifF4tmb8/9CwarxLHCKChq2+2QkIsoCD0jACZU6L7QQ3LDjJXI+n3uYy/BwO30Gfty4IOuRbFvADe7Hvuuahy0lR9H4xdbQBqfuFq5GerYjiJ8x/+4F1VZWtrbxGHVwIQcFvbJfp+eT4+Zw0ONKlWlBGc815zTPiMnjkebJXATYhMptPk1FH40UiirFWVUpwHJXQirgYLR2IfH/s1glzYtMlTQ1PC/yjCvDyLGxFNeKUFMZnhZCmUJkUh4bi+IJsCgNEyZngoAkghTHxmKmAFaVvKSGcAFVafTRuITWkkr8zicMcgJlhYs+Jtb4sbvXOy+d7t0WVmtohv7Abn/zwnWhXUkFV7KBPU0MfCfIRoNOnm5KxO7e732I3e4jEgik0GsUAAA=&quot;"/>
    <we:property name="creatorSessionId" value="&quot;311de38f-cae4-45b8-b982-1e9018d030d5&quot;"/>
    <we:property name="creatorTenantId" value="&quot;9e7b56e3-bade-4f63-9f22-41ffe6ed841f&quot;"/>
    <we:property name="creatorUserId" value="&quot;10032003D430EBC3&quot;"/>
    <we:property name="datasetId" value="&quot;c75be662-47f9-4ef6-9108-f9e17622fdf0&quot;"/>
    <we:property name="embedUrl" value="&quot;/reportEmbed?reportId=dee9b86d-b124-4106-81a9-ff9a8075cd88&amp;config=eyJjbHVzdGVyVXJsIjoiaHR0cHM6Ly9XQUJJLUFVU1RSQUxJQS1FQVNULUItUFJJTUFSWS1yZWRpcmVjdC5hbmFseXNpcy53aW5kb3dzLm5ldCIsImVtYmVkRmVhdHVyZXMiOnsidXNhZ2VNZXRyaWNzVk5leHQiOnRydWV9fQ%3D%3D&amp;disableSensitivityBanner=true&quot;"/>
    <we:property name="initialStateBookmark" value="&quot;H4sIAAAAAAAAA+1YbW/jNgz+K4E/B4Msv6rf0lwGDLdeu7Q4YBiKQi9UoqtjebKcNSvy34+yU9zLbkuR23XesA+GbYomH5IPTdmPkTJtU/HdG76B6Cw6t/Z+w939JI6mUX2QXV6+vpgtX9+9mV0sUGwbb2zdRmePkeduBf6taTteBQso/OV2GvGquuKrcKd51cI0asC1tuaV+R0GZVzyroP9NIKHprKOB5PXnnsIZreojvfoO/4uQY9cerOFa5B+kDKgjGRlShIoklQwpqlEtXZQ6JF9USWY7t3Pbe25qdFNkGlJUpayksYUCMupFoL0clP5g4rYLR4ah9FhzLsmZGWmtryWoKI+BAftgPgxmtuq2/RXi0/k17ZzEpag+6XaG79DMxsjnW2t9neCV8HgXbsG8DTaY26unMXM9Xo/A3e9bG1/mzvARKnojOynx/FcAG87B383oJ86I+8ny1C4UeGad85B7f8U2S1KWlOvqgMTP5DiZgAsq67FsoM6526+5s4Hyot3yK3ABHzaOgXufNeT4ZVxT6yk08/ieJHE72+f2gNV3n3UAHMMeGXdAPObcvJ2H+RxmYKWMZC4TAo80pTR05voG+XuFQh/Yxe/dvjYV1D3RVv8+YQdYI2Rs1/K+2iYW2Y8LgUtEpInLI+lILT8//V/BNBMStvVvp0sQYLZclHB5KZztcXZPcKp8EO9xaGApDoO8mi/iXHOhWdVZDRNlxU8LxJFGaUJo0orQmB042J5uRgVi5eXs//CwKpw5z3GDhrKPZoWYXmGnyNQEspVminGSl2c3iKz1crBivvD7eIF+HFjPa8mvG0BCxzWvu/qQ0nJSTT+x2JovZX3a1shPdsJ9NuYf3dAleHCVMYbeEZljjZ0Y76un0fHzdCBuDGUMo8zWpSpKkuaJkSn/SfNX+bCw4MX9uHTVARrJJNUyrIQQgKOuxxiBkettWuO5z/YymmaJTKnsS7TLE1KqQtyqi1ZKkmoFrqMMyZ1xhLOT7VF8Qswy3XBdFowApwwkp1qq9AZFCIvc6pJyUDkWp2MiynFKcd9PikgJZALDPoUW9On32VBeWNVUFsbpaAOg6N39UE72oBb9SW2nW8bLuGK19A3QzMQMXQfLuM7gdcK1OHahfOPBt/xA6i3vOqCo/5fWtQ7QZwG93dHHgh/2AZcYaDs3wN08J5S7BMAAA==&quot;"/>
    <we:property name="isFiltersActionButtonVisible" value="true"/>
    <we:property name="isVisualContainerHeaderHidden" value="false"/>
    <we:property name="pageDisplayName" value="&quot;Balance Sheet&quot;"/>
    <we:property name="pageName" value="&quot;9e29058403e734b99f2c&quot;"/>
    <we:property name="reportEmbeddedTime" value="&quot;2024-10-05T03:31:35.339Z&quot;"/>
    <we:property name="reportName" value="&quot;Microsoft 10k report financial&quot;"/>
    <we:property name="reportState" value="&quot;CONNECTED&quot;"/>
    <we:property name="reportUrl" value="&quot;/groups/me/reports/dee9b86d-b124-4106-81a9-ff9a8075cd88/9e29058403e734b99f2c?bookmarkGuid=81156de7-a47b-4eb0-9170-fb411102c030&amp;bookmarkUsage=1&amp;ctid=9e7b56e3-bade-4f63-9f22-41ffe6ed841f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af2b31b-4b16-413f-af3a-aab1e52cd7f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bWvbSBD+K0afzbG7Wr31W+NLoNCXcD4K5QhmtDtrq5Els7tK4gv57zcr2VzTmKZ17lI7FAxGo9HMPPPy7MttpCu3qmH9HpYYvYpO2vZyCfZyxKNx1AyyWGVSqgxkWqhYYWoKldLbduWrtnHRq9vIg52j/1i5DupgiIR/RUonQkAcQyJYynNRysJEF+MI6voc5kHHQO1wHK3QuraBuvobBxP0ytsO78YR3qzq1kJwNPXgMTi7InV6psD4bzHFAcpXVzhF5TdSYLlKc6OwVIxLiDFhpOYGhT7enSrBdO9+0jYeqobcBNlOGCQ3Ve03KuX69GZlCTNlYr0KKXutr6BRqKMegkU3RHwbvZ7PLc7Bbx5P772ctHW33CGftp1V+Af2fk8bX/k1+VhWyrauNX6mwC1mpm6v3cyFLC2x8W7G2eWswevojvJ4blvKcv/Ze/Sj8MGoc6hHVUO/K3S+aua95lnXbBLJwuOivZ5YJJs6CMZHCdBUDcX6AgEa2y5HQQxDZ/8X8J4FwScEGz0M74IkjupUb3jg35H8c4h60TXaoj5HCqXxxAjqEvUJ2MkCrA+UVH6mKQ8zSZZaq9GerPux/L2yW34Q46+QHVBBv2Mk7y62jEcGPn/BaRPyMm/tgPc5q3hxF+QKhJGp5pwjLRSlyRBEcPLNenq88WV7c79ywZpICs7yNFMZYwWLmTaK7U+6P7Onv2Pk3iG4zuL/HN+ElM9I94xI48N9zvjBKQTSfdLE/WTAhzpCmOZYACQmLWItMC9i9YSdxvMk+cwibhO9X/cf9IKj6s5R7lEPUR5B139VkEPt9bLIkzRNRCwzVeZxmXKR/CL4J/MdHV02x6PJWtX4wtn9IdpDbXeBhiNDqVVe5CrTwODXfuaJRLc91X1j+Xm02Ws65h9Bs+/CeqitbniSJCXLeBmXwmjAhB8psz9OlZuop3Wl0G6UvmykaIl23jeHw3rbQ4R6NfiusFdy3lbKT3tP014vSLFP0W30tqK0Dc4/Qt0Fv/29WWiBIech6coIEYM0DEpiGZC5Uoe+dXyzPeS+4P3jkfDLrlIcKr9olrMsy1SRSJkKISUw9uhFg1sA/T+4ZshUzJhOwBiemxzCbXC5r600znXKlEgx0alKY5awYl9bhplYcy4FnQJ1ybHkDPfGqIuCMQEiyxNVSJCJUfvakkLLJOVFXmpkPCtzUe4ZV29uF1G2nXcrUHgODe7gSpp9aHSYvh9iyH8A13M3BecYAAA=&quot;"/>
    <we:property name="creatorSessionId" value="&quot;ecf0c4a6-299a-411b-9d63-f3376cc6ee6a&quot;"/>
    <we:property name="creatorTenantId" value="&quot;9e7b56e3-bade-4f63-9f22-41ffe6ed841f&quot;"/>
    <we:property name="creatorUserId" value="&quot;10032003D430EBC3&quot;"/>
    <we:property name="datasetId" value="&quot;c75be662-47f9-4ef6-9108-f9e17622fdf0&quot;"/>
    <we:property name="embedUrl" value="&quot;/reportEmbed?reportId=dee9b86d-b124-4106-81a9-ff9a8075cd88&amp;config=eyJjbHVzdGVyVXJsIjoiaHR0cHM6Ly9XQUJJLUFVU1RSQUxJQS1FQVNULUItUFJJTUFSWS1yZWRpcmVjdC5hbmFseXNpcy53aW5kb3dzLm5ldCIsImVtYmVkRmVhdHVyZXMiOnsidXNhZ2VNZXRyaWNzVk5leHQiOnRydWV9fQ%3D%3D&amp;disableSensitivityBanner=true&quot;"/>
    <we:property name="initialStateBookmark" value="&quot;H4sIAAAAAAAAA+1ZbW/bNhD+K4E+GwFJSZTUb4mbAEOXF9RDgWEIjBN5dNTIkkFSadwg/71H2d6axahTZ0ucoIBhi6fTvenuuSN9G+nKzWqYn8IUo3fRYdteTcFe7fFoEDVL2tnZh5ODjx/GpwcnR0RuZ75qGxe9u4082An6T5XroA4SiPjXxSCCuj6HSVgZqB0Oohla1zZQV19xwUy3vO3wbhDhzaxuLQSRIw8eg9hrYqc16eb7MWkE5atrHKHySyqwXMncKCwV4wnEmDJicwuG3rK1LEF0r37YNh6qhtQEmtKpEBDHkAomeS7KpDCBbqraL1nK+dHNzJJ35PN8FqJyoK+hUaij3gWLbmHxbXQwmVicgF8uj+7dHLZ1N11DH7WdVfgRe71Hja/8nHRMK2Vb1xo/VuAux6Zuv7ixC1GaYuPdmLOrcYNfojuK47ltKcr9Y6fo98IDe51DvVc19LlG56tm0nMed80ykCwsL9svQ4skUwfC4FU6aKqGbH2DDhrbTvcCGRaZ/V+49ywe/Ilgo4fmXRDF0XuqlzjwT0n+sbD6smu0RX2OZErjCRHUFepDsMNLsD6AT/mZqryvySkS+ISLr2077UtzttBfYX//GuoOT+AmXGNfvbfR7xVV9ELtp3A7gMl7spPM6tlHhFCb+Pd5yrjMMpZlaSJ4nPQC7sg3ktJajfZw3pvzvrIryBKDfwV7h3LsEShxd7ECYRLw+TuYHZKWSWsX/j5nYl3070yBMInUnHOERJYmQxBByQ9TzOONL9ube8nUSxNpwVkuM5UxVrCYaaPY9n3gJcvsEShwguA6i/+zfUNiPibeY8Kxs/sw9pPAAMT7EAR+ouJe2OFdLSGUORYAqZFFrAXmRayeMPw8T5CPLeIq0Ntl/073QFV3jmKPemHlDrU+KSWLeUKdj+3n9L1N53uRFNnV6iuLPJUyFXGSqTKPS8lF+qvlPBmBaX+33EMO56rGN95vHnq7q+ku0HBkmGiVF7nKNDD4NWE9EehWW98fNMSNyV5XDb6CZF/n666muuFpmpYs42VcCqMBU/5KkX0zVC6tHtWVQrtkWj+vOKxXOfRgaHHeVsqPek2jnm/DONIfLv49gfRBV0aIGBLDoCSUgSRXateH2d9W2+43PNG+EnxZ9yp2FV80CwN4poo0SaQQSQKMbTz6cJdAvw8OPjIVM6ZTMIbnJodwZF5uK0vGuZZMCYmplkrGLGXFtrIMM7HmPBG0L9Ulx5Iz3NpHXRSMCRBZnqoigSQ1altZidBJKnmRlxoZz8pclFva1YtbB5Rt590MFJ5Dg2uwkmofGh2q73EIOQi2VGW9aYcX/pT5DlG/AXbm+K4fGgAA&quot;"/>
    <we:property name="isFiltersActionButtonVisible" value="true"/>
    <we:property name="isVisualContainerHeaderHidden" value="false"/>
    <we:property name="pageDisplayName" value="&quot;Cashflow statement&quot;"/>
    <we:property name="pageName" value="&quot;1a08c68fcebc014a3e50&quot;"/>
    <we:property name="reportEmbeddedTime" value="&quot;2024-10-05T03:31:15.323Z&quot;"/>
    <we:property name="reportName" value="&quot;Microsoft 10k report financial&quot;"/>
    <we:property name="reportState" value="&quot;CONNECTED&quot;"/>
    <we:property name="reportUrl" value="&quot;/groups/me/reports/dee9b86d-b124-4106-81a9-ff9a8075cd88/1a08c68fcebc014a3e50?bookmarkGuid=22bf1cbe-9ca1-4e8a-bfdc-b66079ca4123&amp;bookmarkUsage=1&amp;ctid=9e7b56e3-bade-4f63-9f22-41ffe6ed841f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f577acbf-5b0b-4b4f-9948-268e97f8d3a4"/>
    <ds:schemaRef ds:uri="http://schemas.microsoft.com/office/2006/metadata/properties"/>
    <ds:schemaRef ds:uri="http://schemas.openxmlformats.org/package/2006/metadata/core-properties"/>
    <ds:schemaRef ds:uri="b1e4d6ee-9f6f-43f8-a618-24f3d84da28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1861</Words>
  <Application>Microsoft Office PowerPoint</Application>
  <PresentationFormat>Widescreen</PresentationFormat>
  <Paragraphs>213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Aptos</vt:lpstr>
      <vt:lpstr>Aptos Display</vt:lpstr>
      <vt:lpstr>Arial</vt:lpstr>
      <vt:lpstr>Segoe UI Light</vt:lpstr>
      <vt:lpstr>Wingdings</vt:lpstr>
      <vt:lpstr>Office Theme</vt:lpstr>
      <vt:lpstr>Microsoft Financial Statement Analysis </vt:lpstr>
      <vt:lpstr>Executive Summary</vt:lpstr>
      <vt:lpstr>Executive Summary</vt:lpstr>
      <vt:lpstr>PowerPoint Presentation</vt:lpstr>
      <vt:lpstr>Overall strengths and challenges</vt:lpstr>
      <vt:lpstr>Introduction</vt:lpstr>
      <vt:lpstr>PowerPoint Presentation</vt:lpstr>
      <vt:lpstr>Methodology</vt:lpstr>
      <vt:lpstr>PowerPoint Presentation</vt:lpstr>
      <vt:lpstr>Income statement</vt:lpstr>
      <vt:lpstr>PowerPoint Presentation</vt:lpstr>
      <vt:lpstr>Expense distribution </vt:lpstr>
      <vt:lpstr>Net income </vt:lpstr>
      <vt:lpstr>Revenue vs cost of revenue</vt:lpstr>
      <vt:lpstr>Income Before Tax and Net Income</vt:lpstr>
      <vt:lpstr>EPS</vt:lpstr>
      <vt:lpstr>Gross margin </vt:lpstr>
      <vt:lpstr>Balance sheets</vt:lpstr>
      <vt:lpstr>Microsoft Power BI</vt:lpstr>
      <vt:lpstr>Quick ratio and current ratio</vt:lpstr>
      <vt:lpstr>Debt to equity ratio </vt:lpstr>
      <vt:lpstr>Total asset vs total liabilities </vt:lpstr>
      <vt:lpstr>Return on Asset and Liability</vt:lpstr>
      <vt:lpstr>Account receivable and inventory turn over ratio</vt:lpstr>
      <vt:lpstr>Cashflow statement</vt:lpstr>
      <vt:lpstr>PowerPoint Presentation</vt:lpstr>
      <vt:lpstr>Investing cash flow</vt:lpstr>
      <vt:lpstr>Net cash used in financing </vt:lpstr>
      <vt:lpstr>Cash conversion cycle</vt:lpstr>
      <vt:lpstr>Cash flow from operation</vt:lpstr>
      <vt:lpstr>Free cash flow</vt:lpstr>
      <vt:lpstr>Cash flow analysis</vt:lpstr>
      <vt:lpstr>Discussion</vt:lpstr>
      <vt:lpstr>Summary and Interpretation </vt:lpstr>
      <vt:lpstr>Limitation and recommendation</vt:lpstr>
      <vt:lpstr>Conclusion</vt:lpstr>
      <vt:lpstr>Conclusion key points</vt:lpstr>
      <vt:lpstr>Highlights and final thought</vt:lpstr>
      <vt:lpstr>Reference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Muhammad Haziq Bin Che Rose</cp:lastModifiedBy>
  <cp:revision>3</cp:revision>
  <dcterms:created xsi:type="dcterms:W3CDTF">2018-06-07T21:39:02Z</dcterms:created>
  <dcterms:modified xsi:type="dcterms:W3CDTF">2024-10-06T01:45:26Z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