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8" r:id="rId3"/>
    <p:sldId id="259" r:id="rId4"/>
    <p:sldId id="287" r:id="rId5"/>
    <p:sldId id="294" r:id="rId6"/>
    <p:sldId id="295" r:id="rId7"/>
    <p:sldId id="296" r:id="rId8"/>
    <p:sldId id="260" r:id="rId9"/>
    <p:sldId id="288" r:id="rId10"/>
    <p:sldId id="262" r:id="rId11"/>
    <p:sldId id="268" r:id="rId12"/>
    <p:sldId id="297" r:id="rId13"/>
    <p:sldId id="289" r:id="rId14"/>
    <p:sldId id="278" r:id="rId15"/>
  </p:sldIdLst>
  <p:sldSz cx="9144000" cy="5143500" type="screen16x9"/>
  <p:notesSz cx="6858000" cy="9144000"/>
  <p:embeddedFontLst>
    <p:embeddedFont>
      <p:font typeface="Barlow" panose="020B0604020202020204" charset="0"/>
      <p:regular r:id="rId17"/>
      <p:bold r:id="rId18"/>
      <p:italic r:id="rId19"/>
      <p:boldItalic r:id="rId20"/>
    </p:embeddedFont>
    <p:embeddedFont>
      <p:font typeface="Barlow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aleway" panose="020B0604020202020204" charset="0"/>
      <p:regular r:id="rId29"/>
      <p:bold r:id="rId30"/>
      <p:italic r:id="rId31"/>
      <p:boldItalic r:id="rId32"/>
    </p:embeddedFont>
    <p:embeddedFont>
      <p:font typeface="Raleway Thin" panose="020B0604020202020204" charset="0"/>
      <p:regular r:id="rId33"/>
      <p:bold r:id="rId34"/>
      <p:italic r:id="rId35"/>
      <p:boldItalic r:id="rId36"/>
    </p:embeddedFont>
    <p:embeddedFont>
      <p:font typeface="Roboto" panose="02000000000000000000" pitchFamily="2"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74B41F-D91C-4C4F-AE26-0EBBD481DB1C}">
  <a:tblStyle styleId="{4E74B41F-D91C-4C4F-AE26-0EBBD481DB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108" d="100"/>
          <a:sy n="108" d="100"/>
        </p:scale>
        <p:origin x="67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462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Roboto" panose="02000000000000000000" pitchFamily="2" charset="0"/>
              </a:rPr>
              <a:t>Reddit is not a platform to shout your message at your fans, but rather a place to interact with them.</a:t>
            </a:r>
            <a:endParaRPr dirty="0"/>
          </a:p>
        </p:txBody>
      </p:sp>
    </p:spTree>
    <p:extLst>
      <p:ext uri="{BB962C8B-B14F-4D97-AF65-F5344CB8AC3E}">
        <p14:creationId xmlns:p14="http://schemas.microsoft.com/office/powerpoint/2010/main" val="282808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Roboto" panose="02000000000000000000" pitchFamily="2" charset="0"/>
              </a:rPr>
              <a:t>They are a great way of meeting new people You will get ideas and inspiration from speakers and other attendees You are certain to pick up tips that you can implement in your own business By sharing what you are struggling with you may well find some helpful advice It’s an opportunity to spend some time in the real world, away from your laptop</a:t>
            </a:r>
            <a:endParaRPr dirty="0"/>
          </a:p>
        </p:txBody>
      </p:sp>
    </p:spTree>
    <p:extLst>
      <p:ext uri="{BB962C8B-B14F-4D97-AF65-F5344CB8AC3E}">
        <p14:creationId xmlns:p14="http://schemas.microsoft.com/office/powerpoint/2010/main" val="248645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Roboto" panose="02000000000000000000" pitchFamily="2" charset="0"/>
              </a:rPr>
              <a:t>Get connected: LinkedIn was built for networking, and it's still a useful networking tool. ... Build trust for your brand: LinkedIn is chock full of groups that are devoted to specific professional topics. ... Promote your brand as an authority: If you're creating great content pertinent to your industry, share it on LinkedIn</a:t>
            </a:r>
            <a:endParaRPr dirty="0"/>
          </a:p>
        </p:txBody>
      </p:sp>
    </p:spTree>
    <p:extLst>
      <p:ext uri="{BB962C8B-B14F-4D97-AF65-F5344CB8AC3E}">
        <p14:creationId xmlns:p14="http://schemas.microsoft.com/office/powerpoint/2010/main" val="343410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16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10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err="1"/>
              <a:t>Crossify</a:t>
            </a:r>
            <a:br>
              <a:rPr lang="en-IN" dirty="0"/>
            </a:br>
            <a:r>
              <a:rPr lang="en-IN" sz="2000" dirty="0"/>
              <a:t>Meet And Pursue your Interest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842522" y="249638"/>
            <a:ext cx="7093579" cy="4877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accent1"/>
                </a:solidFill>
              </a:rPr>
              <a:t>Importance  and need of </a:t>
            </a:r>
            <a:r>
              <a:rPr lang="en-IN" sz="3200" dirty="0" err="1">
                <a:solidFill>
                  <a:schemeClr val="accent1"/>
                </a:solidFill>
              </a:rPr>
              <a:t>crossify</a:t>
            </a:r>
            <a:endParaRPr lang="en-IN" sz="3200" dirty="0">
              <a:solidFill>
                <a:schemeClr val="accent1"/>
              </a:solidFill>
            </a:endParaRPr>
          </a:p>
        </p:txBody>
      </p:sp>
      <p:sp>
        <p:nvSpPr>
          <p:cNvPr id="742" name="Google Shape;742;p18"/>
          <p:cNvSpPr txBox="1">
            <a:spLocks noGrp="1"/>
          </p:cNvSpPr>
          <p:nvPr>
            <p:ph type="subTitle" idx="4294967295"/>
          </p:nvPr>
        </p:nvSpPr>
        <p:spPr>
          <a:xfrm>
            <a:off x="432099" y="1013267"/>
            <a:ext cx="5077850" cy="3725690"/>
          </a:xfrm>
          <a:prstGeom prst="rect">
            <a:avLst/>
          </a:prstGeom>
        </p:spPr>
        <p:txBody>
          <a:bodyPr spcFirstLastPara="1" wrap="square" lIns="0" tIns="0" rIns="0" bIns="0" anchor="t" anchorCtr="0">
            <a:noAutofit/>
          </a:bodyPr>
          <a:lstStyle/>
          <a:p>
            <a:pPr marL="342900"/>
            <a:r>
              <a:rPr lang="en-IN" sz="1600" dirty="0"/>
              <a:t>I have a hiking plan lets gather some people around us to socialize and make new friends. But how will they find us ?</a:t>
            </a:r>
          </a:p>
          <a:p>
            <a:pPr marL="342900"/>
            <a:r>
              <a:rPr lang="en-IN" sz="1600" dirty="0"/>
              <a:t>I feel so </a:t>
            </a:r>
            <a:r>
              <a:rPr lang="en-IN" sz="1600" dirty="0" err="1"/>
              <a:t>akward</a:t>
            </a:r>
            <a:r>
              <a:rPr lang="en-IN" sz="1600" dirty="0"/>
              <a:t> to talk about things which are actually like but people around me are not same as me or not interested in it.</a:t>
            </a:r>
          </a:p>
          <a:p>
            <a:pPr marL="342900"/>
            <a:r>
              <a:rPr lang="en-IN" sz="1600" dirty="0"/>
              <a:t>How to find a person who might have faced difficulties or problem which I am facing as a beginner and get valuable advices and constant guidance from them.(hands-on feedback)</a:t>
            </a:r>
          </a:p>
          <a:p>
            <a:pPr marL="342900"/>
            <a:r>
              <a:rPr lang="en-IN" sz="1600" dirty="0"/>
              <a:t>Keeping UpToDate what is going in my world.</a:t>
            </a:r>
          </a:p>
          <a:p>
            <a:pPr marL="342900"/>
            <a:endParaRPr lang="en-IN" sz="1600" dirty="0"/>
          </a:p>
          <a:p>
            <a:pPr marL="342900"/>
            <a:endParaRPr lang="en-IN" sz="1600" dirty="0"/>
          </a:p>
          <a:p>
            <a:pPr marL="342900"/>
            <a:endParaRPr lang="en-IN" sz="1600" dirty="0"/>
          </a:p>
          <a:p>
            <a:pPr marL="342900"/>
            <a:endParaRPr lang="en-IN" sz="1600" dirty="0"/>
          </a:p>
          <a:p>
            <a:pPr marL="342900"/>
            <a:endParaRPr lang="en-IN" sz="1600" dirty="0"/>
          </a:p>
          <a:p>
            <a:pPr marL="342900"/>
            <a:endParaRPr sz="1600"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7DDABED4-1D20-40EC-AC5B-2FF465F2ABBC}"/>
              </a:ext>
            </a:extLst>
          </p:cNvPr>
          <p:cNvPicPr>
            <a:picLocks noChangeAspect="1"/>
          </p:cNvPicPr>
          <p:nvPr/>
        </p:nvPicPr>
        <p:blipFill>
          <a:blip r:embed="rId3"/>
          <a:stretch>
            <a:fillRect/>
          </a:stretch>
        </p:blipFill>
        <p:spPr>
          <a:xfrm>
            <a:off x="6172977" y="1455112"/>
            <a:ext cx="2277574" cy="2724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6290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4000" dirty="0"/>
              <a:t>Features of </a:t>
            </a:r>
            <a:r>
              <a:rPr lang="en-IN" sz="4000" dirty="0" err="1"/>
              <a:t>crossify</a:t>
            </a:r>
            <a:r>
              <a:rPr lang="en-IN" sz="4000" dirty="0"/>
              <a:t> </a:t>
            </a:r>
            <a:endParaRPr sz="4000"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C903CDF1-4A4C-4573-AF22-F0C88555DEBE}"/>
              </a:ext>
            </a:extLst>
          </p:cNvPr>
          <p:cNvSpPr txBox="1"/>
          <p:nvPr/>
        </p:nvSpPr>
        <p:spPr>
          <a:xfrm>
            <a:off x="202076" y="1447079"/>
            <a:ext cx="4790399" cy="3970318"/>
          </a:xfrm>
          <a:prstGeom prst="rect">
            <a:avLst/>
          </a:prstGeom>
          <a:noFill/>
        </p:spPr>
        <p:txBody>
          <a:bodyPr wrap="square" rtlCol="0">
            <a:spAutoFit/>
          </a:bodyPr>
          <a:lstStyle/>
          <a:p>
            <a:pPr marL="342900" indent="-342900">
              <a:buFont typeface="Arial" panose="020B0604020202020204" pitchFamily="34" charset="0"/>
              <a:buChar char="•"/>
            </a:pPr>
            <a:r>
              <a:rPr lang="en-IN" sz="1800" dirty="0">
                <a:latin typeface="Barlow Light" panose="020B0604020202020204" charset="0"/>
              </a:rPr>
              <a:t>Find Communities near by.</a:t>
            </a:r>
          </a:p>
          <a:p>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Be friend people based on interests.</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Build a communities to get exposure from people around you.</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Organize Events (Utilities Contribution)</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Communicate with community. Ask for requirements or Questions.</a:t>
            </a:r>
          </a:p>
          <a:p>
            <a:endParaRPr lang="en-IN" sz="1800" dirty="0">
              <a:latin typeface="Barlow Light" panose="020B0604020202020204" charset="0"/>
            </a:endParaRP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endParaRPr lang="en-IN" sz="1800" dirty="0">
              <a:latin typeface="Barlow Light" panose="020B0604020202020204" charset="0"/>
            </a:endParaRPr>
          </a:p>
        </p:txBody>
      </p:sp>
      <p:grpSp>
        <p:nvGrpSpPr>
          <p:cNvPr id="104" name="Google Shape;1748;p30">
            <a:extLst>
              <a:ext uri="{FF2B5EF4-FFF2-40B4-BE49-F238E27FC236}">
                <a16:creationId xmlns:a16="http://schemas.microsoft.com/office/drawing/2014/main" id="{182DC862-FB7A-4A0A-8731-9A58C1239E13}"/>
              </a:ext>
            </a:extLst>
          </p:cNvPr>
          <p:cNvGrpSpPr/>
          <p:nvPr/>
        </p:nvGrpSpPr>
        <p:grpSpPr>
          <a:xfrm>
            <a:off x="7889662" y="38150"/>
            <a:ext cx="759363" cy="629021"/>
            <a:chOff x="2181300" y="231400"/>
            <a:chExt cx="4262637" cy="4762499"/>
          </a:xfrm>
        </p:grpSpPr>
        <p:sp>
          <p:nvSpPr>
            <p:cNvPr id="105" name="Google Shape;1749;p30">
              <a:extLst>
                <a:ext uri="{FF2B5EF4-FFF2-40B4-BE49-F238E27FC236}">
                  <a16:creationId xmlns:a16="http://schemas.microsoft.com/office/drawing/2014/main" id="{31D334EC-B31B-44C1-902F-480D7B541E60}"/>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750;p30">
              <a:extLst>
                <a:ext uri="{FF2B5EF4-FFF2-40B4-BE49-F238E27FC236}">
                  <a16:creationId xmlns:a16="http://schemas.microsoft.com/office/drawing/2014/main" id="{0042C39C-5B55-4DB4-B9CA-83D8EFC58533}"/>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751;p30">
              <a:extLst>
                <a:ext uri="{FF2B5EF4-FFF2-40B4-BE49-F238E27FC236}">
                  <a16:creationId xmlns:a16="http://schemas.microsoft.com/office/drawing/2014/main" id="{83B2D2E4-BCAB-47E4-8FE9-4D92CF47139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752;p30">
              <a:extLst>
                <a:ext uri="{FF2B5EF4-FFF2-40B4-BE49-F238E27FC236}">
                  <a16:creationId xmlns:a16="http://schemas.microsoft.com/office/drawing/2014/main" id="{34A39700-E309-4BFE-B168-D9B4ED1A0B90}"/>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753;p30">
              <a:extLst>
                <a:ext uri="{FF2B5EF4-FFF2-40B4-BE49-F238E27FC236}">
                  <a16:creationId xmlns:a16="http://schemas.microsoft.com/office/drawing/2014/main" id="{532FBA70-D05F-46CB-8613-71CD9C34BA6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754;p30">
              <a:extLst>
                <a:ext uri="{FF2B5EF4-FFF2-40B4-BE49-F238E27FC236}">
                  <a16:creationId xmlns:a16="http://schemas.microsoft.com/office/drawing/2014/main" id="{E6E53D70-4BEC-40D1-943A-677274A0A018}"/>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755;p30">
              <a:extLst>
                <a:ext uri="{FF2B5EF4-FFF2-40B4-BE49-F238E27FC236}">
                  <a16:creationId xmlns:a16="http://schemas.microsoft.com/office/drawing/2014/main" id="{1DBA671C-AA24-42CF-8803-10D5C85B9230}"/>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756;p30">
              <a:extLst>
                <a:ext uri="{FF2B5EF4-FFF2-40B4-BE49-F238E27FC236}">
                  <a16:creationId xmlns:a16="http://schemas.microsoft.com/office/drawing/2014/main" id="{57F40065-9B56-481B-B99A-0A5D91C109AF}"/>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757;p30">
              <a:extLst>
                <a:ext uri="{FF2B5EF4-FFF2-40B4-BE49-F238E27FC236}">
                  <a16:creationId xmlns:a16="http://schemas.microsoft.com/office/drawing/2014/main" id="{938F16D7-1DF0-434D-B41B-1F7555D7FD23}"/>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758;p30">
              <a:extLst>
                <a:ext uri="{FF2B5EF4-FFF2-40B4-BE49-F238E27FC236}">
                  <a16:creationId xmlns:a16="http://schemas.microsoft.com/office/drawing/2014/main" id="{483F5EE8-9582-4AA6-AF2A-E24B53A5AFD7}"/>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759;p30">
              <a:extLst>
                <a:ext uri="{FF2B5EF4-FFF2-40B4-BE49-F238E27FC236}">
                  <a16:creationId xmlns:a16="http://schemas.microsoft.com/office/drawing/2014/main" id="{1C8ACA06-7D00-43D6-894A-F2E4A0870EEC}"/>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760;p30">
              <a:extLst>
                <a:ext uri="{FF2B5EF4-FFF2-40B4-BE49-F238E27FC236}">
                  <a16:creationId xmlns:a16="http://schemas.microsoft.com/office/drawing/2014/main" id="{B1427A98-AE9F-4A70-9B6D-AAAEAD35938B}"/>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761;p30">
              <a:extLst>
                <a:ext uri="{FF2B5EF4-FFF2-40B4-BE49-F238E27FC236}">
                  <a16:creationId xmlns:a16="http://schemas.microsoft.com/office/drawing/2014/main" id="{BDA77309-7102-483E-9E84-8D0C54ADD87C}"/>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762;p30">
              <a:extLst>
                <a:ext uri="{FF2B5EF4-FFF2-40B4-BE49-F238E27FC236}">
                  <a16:creationId xmlns:a16="http://schemas.microsoft.com/office/drawing/2014/main" id="{7B263D5D-CA26-4D17-A495-C8632A72283C}"/>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763;p30">
              <a:extLst>
                <a:ext uri="{FF2B5EF4-FFF2-40B4-BE49-F238E27FC236}">
                  <a16:creationId xmlns:a16="http://schemas.microsoft.com/office/drawing/2014/main" id="{33DA0271-DC3A-4688-BB74-20C4BCECC5CE}"/>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764;p30">
              <a:extLst>
                <a:ext uri="{FF2B5EF4-FFF2-40B4-BE49-F238E27FC236}">
                  <a16:creationId xmlns:a16="http://schemas.microsoft.com/office/drawing/2014/main" id="{3CFB5F3D-8B18-471E-99EE-F135E91525D9}"/>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765;p30">
              <a:extLst>
                <a:ext uri="{FF2B5EF4-FFF2-40B4-BE49-F238E27FC236}">
                  <a16:creationId xmlns:a16="http://schemas.microsoft.com/office/drawing/2014/main" id="{97C83E8A-DEBA-423F-A177-C98FE8AC80AE}"/>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766;p30">
              <a:extLst>
                <a:ext uri="{FF2B5EF4-FFF2-40B4-BE49-F238E27FC236}">
                  <a16:creationId xmlns:a16="http://schemas.microsoft.com/office/drawing/2014/main" id="{14AECF8B-9AB5-4F05-9675-195E89B1FF14}"/>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767;p30">
              <a:extLst>
                <a:ext uri="{FF2B5EF4-FFF2-40B4-BE49-F238E27FC236}">
                  <a16:creationId xmlns:a16="http://schemas.microsoft.com/office/drawing/2014/main" id="{B34AC7DF-B2AE-4ED2-8407-DDDD04E77D11}"/>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768;p30">
              <a:extLst>
                <a:ext uri="{FF2B5EF4-FFF2-40B4-BE49-F238E27FC236}">
                  <a16:creationId xmlns:a16="http://schemas.microsoft.com/office/drawing/2014/main" id="{7F1D15E3-24F1-4909-BBCA-10B7AA076780}"/>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769;p30">
              <a:extLst>
                <a:ext uri="{FF2B5EF4-FFF2-40B4-BE49-F238E27FC236}">
                  <a16:creationId xmlns:a16="http://schemas.microsoft.com/office/drawing/2014/main" id="{9FD3B7B1-A770-4696-A776-8711426C3051}"/>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770;p30">
              <a:extLst>
                <a:ext uri="{FF2B5EF4-FFF2-40B4-BE49-F238E27FC236}">
                  <a16:creationId xmlns:a16="http://schemas.microsoft.com/office/drawing/2014/main" id="{401C8623-613E-4D43-95CD-1A168DD8369E}"/>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771;p30">
              <a:extLst>
                <a:ext uri="{FF2B5EF4-FFF2-40B4-BE49-F238E27FC236}">
                  <a16:creationId xmlns:a16="http://schemas.microsoft.com/office/drawing/2014/main" id="{A1DFF13F-4D9D-4664-976D-E20A6B25B046}"/>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772;p30">
              <a:extLst>
                <a:ext uri="{FF2B5EF4-FFF2-40B4-BE49-F238E27FC236}">
                  <a16:creationId xmlns:a16="http://schemas.microsoft.com/office/drawing/2014/main" id="{C9DF224E-6C95-4907-A949-940DF57CF08B}"/>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773;p30">
              <a:extLst>
                <a:ext uri="{FF2B5EF4-FFF2-40B4-BE49-F238E27FC236}">
                  <a16:creationId xmlns:a16="http://schemas.microsoft.com/office/drawing/2014/main" id="{E1E57717-F84F-440E-BDC3-241CD68F3D92}"/>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774;p30">
              <a:extLst>
                <a:ext uri="{FF2B5EF4-FFF2-40B4-BE49-F238E27FC236}">
                  <a16:creationId xmlns:a16="http://schemas.microsoft.com/office/drawing/2014/main" id="{ED23C543-FDE3-44AD-AA5B-2F8B0020EF0A}"/>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775;p30">
              <a:extLst>
                <a:ext uri="{FF2B5EF4-FFF2-40B4-BE49-F238E27FC236}">
                  <a16:creationId xmlns:a16="http://schemas.microsoft.com/office/drawing/2014/main" id="{842A351A-6C79-4811-B2B8-492A3AD2EFD6}"/>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776;p30">
              <a:extLst>
                <a:ext uri="{FF2B5EF4-FFF2-40B4-BE49-F238E27FC236}">
                  <a16:creationId xmlns:a16="http://schemas.microsoft.com/office/drawing/2014/main" id="{5C469D68-B5D8-4AC5-AF1E-874A9537010B}"/>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777;p30">
              <a:extLst>
                <a:ext uri="{FF2B5EF4-FFF2-40B4-BE49-F238E27FC236}">
                  <a16:creationId xmlns:a16="http://schemas.microsoft.com/office/drawing/2014/main" id="{C08E7E41-B776-4810-987C-2FC4FF399DB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778;p30">
              <a:extLst>
                <a:ext uri="{FF2B5EF4-FFF2-40B4-BE49-F238E27FC236}">
                  <a16:creationId xmlns:a16="http://schemas.microsoft.com/office/drawing/2014/main" id="{4C7E0E10-BC43-4ED9-B8BD-1A6157215331}"/>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779;p30">
              <a:extLst>
                <a:ext uri="{FF2B5EF4-FFF2-40B4-BE49-F238E27FC236}">
                  <a16:creationId xmlns:a16="http://schemas.microsoft.com/office/drawing/2014/main" id="{58701A66-7662-4961-A67A-666DF2C3B8F7}"/>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780;p30">
              <a:extLst>
                <a:ext uri="{FF2B5EF4-FFF2-40B4-BE49-F238E27FC236}">
                  <a16:creationId xmlns:a16="http://schemas.microsoft.com/office/drawing/2014/main" id="{0FB9705E-2DA5-415E-A9C1-47D3DC31690A}"/>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781;p30">
              <a:extLst>
                <a:ext uri="{FF2B5EF4-FFF2-40B4-BE49-F238E27FC236}">
                  <a16:creationId xmlns:a16="http://schemas.microsoft.com/office/drawing/2014/main" id="{CC5F2153-F190-42C6-8CCD-50429930040E}"/>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782;p30">
              <a:extLst>
                <a:ext uri="{FF2B5EF4-FFF2-40B4-BE49-F238E27FC236}">
                  <a16:creationId xmlns:a16="http://schemas.microsoft.com/office/drawing/2014/main" id="{CC2D8437-2F86-4D58-8FDB-6DAE9468F2B8}"/>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783;p30">
              <a:extLst>
                <a:ext uri="{FF2B5EF4-FFF2-40B4-BE49-F238E27FC236}">
                  <a16:creationId xmlns:a16="http://schemas.microsoft.com/office/drawing/2014/main" id="{718ACD96-8B41-4CE7-89B3-7FC0B481599E}"/>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784;p30">
              <a:extLst>
                <a:ext uri="{FF2B5EF4-FFF2-40B4-BE49-F238E27FC236}">
                  <a16:creationId xmlns:a16="http://schemas.microsoft.com/office/drawing/2014/main" id="{5D8E9096-44C3-4E03-B57E-F30095923AD7}"/>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785;p30">
              <a:extLst>
                <a:ext uri="{FF2B5EF4-FFF2-40B4-BE49-F238E27FC236}">
                  <a16:creationId xmlns:a16="http://schemas.microsoft.com/office/drawing/2014/main" id="{4A68F81C-638E-4508-AFA4-36B574CE3E4D}"/>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786;p30">
              <a:extLst>
                <a:ext uri="{FF2B5EF4-FFF2-40B4-BE49-F238E27FC236}">
                  <a16:creationId xmlns:a16="http://schemas.microsoft.com/office/drawing/2014/main" id="{355CC234-44B3-44D8-ADAF-61596B15054C}"/>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 name="Google Shape;1787;p30">
              <a:extLst>
                <a:ext uri="{FF2B5EF4-FFF2-40B4-BE49-F238E27FC236}">
                  <a16:creationId xmlns:a16="http://schemas.microsoft.com/office/drawing/2014/main" id="{ADD2B495-2397-4B74-9053-9E496B444210}"/>
                </a:ext>
              </a:extLst>
            </p:cNvPr>
            <p:cNvGrpSpPr/>
            <p:nvPr/>
          </p:nvGrpSpPr>
          <p:grpSpPr>
            <a:xfrm>
              <a:off x="3103642" y="4105408"/>
              <a:ext cx="746807" cy="516445"/>
              <a:chOff x="4884742" y="4921758"/>
              <a:chExt cx="746807" cy="516445"/>
            </a:xfrm>
          </p:grpSpPr>
          <p:sp>
            <p:nvSpPr>
              <p:cNvPr id="295" name="Google Shape;1788;p30">
                <a:extLst>
                  <a:ext uri="{FF2B5EF4-FFF2-40B4-BE49-F238E27FC236}">
                    <a16:creationId xmlns:a16="http://schemas.microsoft.com/office/drawing/2014/main" id="{E08F0A1B-4F58-4ECD-AE3A-CA0493A19B29}"/>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789;p30">
                <a:extLst>
                  <a:ext uri="{FF2B5EF4-FFF2-40B4-BE49-F238E27FC236}">
                    <a16:creationId xmlns:a16="http://schemas.microsoft.com/office/drawing/2014/main" id="{0813BFF0-9BBF-4215-974E-DB7FFFD45E14}"/>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790;p30">
                <a:extLst>
                  <a:ext uri="{FF2B5EF4-FFF2-40B4-BE49-F238E27FC236}">
                    <a16:creationId xmlns:a16="http://schemas.microsoft.com/office/drawing/2014/main" id="{9DB381F5-E63B-485D-9BFF-F63AC4AEA43C}"/>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791;p30">
                <a:extLst>
                  <a:ext uri="{FF2B5EF4-FFF2-40B4-BE49-F238E27FC236}">
                    <a16:creationId xmlns:a16="http://schemas.microsoft.com/office/drawing/2014/main" id="{DC58BBCD-A2B4-4226-AD5C-765A1EB40009}"/>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792;p30">
                <a:extLst>
                  <a:ext uri="{FF2B5EF4-FFF2-40B4-BE49-F238E27FC236}">
                    <a16:creationId xmlns:a16="http://schemas.microsoft.com/office/drawing/2014/main" id="{EB5C25D7-C2F2-4CE3-92E2-F121D79F9CF8}"/>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793;p30">
                <a:extLst>
                  <a:ext uri="{FF2B5EF4-FFF2-40B4-BE49-F238E27FC236}">
                    <a16:creationId xmlns:a16="http://schemas.microsoft.com/office/drawing/2014/main" id="{6FD44164-2277-402F-847C-8E4BDC8A8E6E}"/>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794;p30">
                <a:extLst>
                  <a:ext uri="{FF2B5EF4-FFF2-40B4-BE49-F238E27FC236}">
                    <a16:creationId xmlns:a16="http://schemas.microsoft.com/office/drawing/2014/main" id="{062598DD-527F-4D76-AC4A-A799D048F67B}"/>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795;p30">
                <a:extLst>
                  <a:ext uri="{FF2B5EF4-FFF2-40B4-BE49-F238E27FC236}">
                    <a16:creationId xmlns:a16="http://schemas.microsoft.com/office/drawing/2014/main" id="{E569B926-84F9-4341-8DF5-9BB532E85D8B}"/>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796;p30">
                <a:extLst>
                  <a:ext uri="{FF2B5EF4-FFF2-40B4-BE49-F238E27FC236}">
                    <a16:creationId xmlns:a16="http://schemas.microsoft.com/office/drawing/2014/main" id="{AC800ED2-8C75-4707-A2D5-008646694266}"/>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797;p30">
                <a:extLst>
                  <a:ext uri="{FF2B5EF4-FFF2-40B4-BE49-F238E27FC236}">
                    <a16:creationId xmlns:a16="http://schemas.microsoft.com/office/drawing/2014/main" id="{943D9EB1-9BF9-4D32-B8F7-06E95940C8FE}"/>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798;p30">
                <a:extLst>
                  <a:ext uri="{FF2B5EF4-FFF2-40B4-BE49-F238E27FC236}">
                    <a16:creationId xmlns:a16="http://schemas.microsoft.com/office/drawing/2014/main" id="{0DBB0385-1F5E-4D6F-9C38-94F17DDD562B}"/>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799;p30">
                <a:extLst>
                  <a:ext uri="{FF2B5EF4-FFF2-40B4-BE49-F238E27FC236}">
                    <a16:creationId xmlns:a16="http://schemas.microsoft.com/office/drawing/2014/main" id="{C79E45C4-A808-4AEA-ADCE-59F20C4CA23D}"/>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800;p30">
                <a:extLst>
                  <a:ext uri="{FF2B5EF4-FFF2-40B4-BE49-F238E27FC236}">
                    <a16:creationId xmlns:a16="http://schemas.microsoft.com/office/drawing/2014/main" id="{370CBE5A-E5A3-458A-B096-F5F4BBA7672D}"/>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801;p30">
                <a:extLst>
                  <a:ext uri="{FF2B5EF4-FFF2-40B4-BE49-F238E27FC236}">
                    <a16:creationId xmlns:a16="http://schemas.microsoft.com/office/drawing/2014/main" id="{1128327F-3353-4380-8F5A-BBC22B8C9A3A}"/>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802;p30">
                <a:extLst>
                  <a:ext uri="{FF2B5EF4-FFF2-40B4-BE49-F238E27FC236}">
                    <a16:creationId xmlns:a16="http://schemas.microsoft.com/office/drawing/2014/main" id="{85AFAD5D-CDF2-4983-821E-47A4615F6C60}"/>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803;p30">
                <a:extLst>
                  <a:ext uri="{FF2B5EF4-FFF2-40B4-BE49-F238E27FC236}">
                    <a16:creationId xmlns:a16="http://schemas.microsoft.com/office/drawing/2014/main" id="{6308BFA3-7413-446A-8123-CFB4A1C08178}"/>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804;p30">
                <a:extLst>
                  <a:ext uri="{FF2B5EF4-FFF2-40B4-BE49-F238E27FC236}">
                    <a16:creationId xmlns:a16="http://schemas.microsoft.com/office/drawing/2014/main" id="{76AA3B6C-1008-488A-89DA-3D2D328D9014}"/>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805;p30">
              <a:extLst>
                <a:ext uri="{FF2B5EF4-FFF2-40B4-BE49-F238E27FC236}">
                  <a16:creationId xmlns:a16="http://schemas.microsoft.com/office/drawing/2014/main" id="{C0955394-DB0A-497C-9329-8E1851D8F759}"/>
                </a:ext>
              </a:extLst>
            </p:cNvPr>
            <p:cNvGrpSpPr/>
            <p:nvPr/>
          </p:nvGrpSpPr>
          <p:grpSpPr>
            <a:xfrm>
              <a:off x="3213031" y="4002823"/>
              <a:ext cx="664504" cy="467011"/>
              <a:chOff x="4994131" y="4819173"/>
              <a:chExt cx="664504" cy="467011"/>
            </a:xfrm>
          </p:grpSpPr>
          <p:sp>
            <p:nvSpPr>
              <p:cNvPr id="279" name="Google Shape;1806;p30">
                <a:extLst>
                  <a:ext uri="{FF2B5EF4-FFF2-40B4-BE49-F238E27FC236}">
                    <a16:creationId xmlns:a16="http://schemas.microsoft.com/office/drawing/2014/main" id="{98A9D6B8-4B20-4B77-A4FC-A86690047DD6}"/>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807;p30">
                <a:extLst>
                  <a:ext uri="{FF2B5EF4-FFF2-40B4-BE49-F238E27FC236}">
                    <a16:creationId xmlns:a16="http://schemas.microsoft.com/office/drawing/2014/main" id="{AA1AC91A-041B-48DC-A49D-9D7898EEDB91}"/>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808;p30">
                <a:extLst>
                  <a:ext uri="{FF2B5EF4-FFF2-40B4-BE49-F238E27FC236}">
                    <a16:creationId xmlns:a16="http://schemas.microsoft.com/office/drawing/2014/main" id="{EAFA6952-FE86-4398-99D8-62CDBCE24193}"/>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809;p30">
                <a:extLst>
                  <a:ext uri="{FF2B5EF4-FFF2-40B4-BE49-F238E27FC236}">
                    <a16:creationId xmlns:a16="http://schemas.microsoft.com/office/drawing/2014/main" id="{0A3B0DD2-E216-41B7-A265-88B4CCB90A73}"/>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810;p30">
                <a:extLst>
                  <a:ext uri="{FF2B5EF4-FFF2-40B4-BE49-F238E27FC236}">
                    <a16:creationId xmlns:a16="http://schemas.microsoft.com/office/drawing/2014/main" id="{10D158A7-97B3-4825-8187-3D4076FD9E2E}"/>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811;p30">
                <a:extLst>
                  <a:ext uri="{FF2B5EF4-FFF2-40B4-BE49-F238E27FC236}">
                    <a16:creationId xmlns:a16="http://schemas.microsoft.com/office/drawing/2014/main" id="{E13400F2-0035-4154-A983-1D8BE549E33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812;p30">
                <a:extLst>
                  <a:ext uri="{FF2B5EF4-FFF2-40B4-BE49-F238E27FC236}">
                    <a16:creationId xmlns:a16="http://schemas.microsoft.com/office/drawing/2014/main" id="{78ABEACE-1008-43F2-92B3-CC4ED71DA3C7}"/>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813;p30">
                <a:extLst>
                  <a:ext uri="{FF2B5EF4-FFF2-40B4-BE49-F238E27FC236}">
                    <a16:creationId xmlns:a16="http://schemas.microsoft.com/office/drawing/2014/main" id="{9B35EE5A-C509-481F-AF11-45BC6FFF3446}"/>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814;p30">
                <a:extLst>
                  <a:ext uri="{FF2B5EF4-FFF2-40B4-BE49-F238E27FC236}">
                    <a16:creationId xmlns:a16="http://schemas.microsoft.com/office/drawing/2014/main" id="{66B27A1B-EC58-4C33-A3C8-B27D4BDF2F22}"/>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815;p30">
                <a:extLst>
                  <a:ext uri="{FF2B5EF4-FFF2-40B4-BE49-F238E27FC236}">
                    <a16:creationId xmlns:a16="http://schemas.microsoft.com/office/drawing/2014/main" id="{AD267510-5679-495A-8B91-A3BB9C8542EC}"/>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816;p30">
                <a:extLst>
                  <a:ext uri="{FF2B5EF4-FFF2-40B4-BE49-F238E27FC236}">
                    <a16:creationId xmlns:a16="http://schemas.microsoft.com/office/drawing/2014/main" id="{B97DDAFD-16F2-46FA-B5FC-6C435308436B}"/>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817;p30">
                <a:extLst>
                  <a:ext uri="{FF2B5EF4-FFF2-40B4-BE49-F238E27FC236}">
                    <a16:creationId xmlns:a16="http://schemas.microsoft.com/office/drawing/2014/main" id="{2B68A3C1-7BBC-45F9-9243-018C603CAD7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818;p30">
                <a:extLst>
                  <a:ext uri="{FF2B5EF4-FFF2-40B4-BE49-F238E27FC236}">
                    <a16:creationId xmlns:a16="http://schemas.microsoft.com/office/drawing/2014/main" id="{A6240CB5-03B8-450C-9889-C297E6E24767}"/>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819;p30">
                <a:extLst>
                  <a:ext uri="{FF2B5EF4-FFF2-40B4-BE49-F238E27FC236}">
                    <a16:creationId xmlns:a16="http://schemas.microsoft.com/office/drawing/2014/main" id="{E02DEC27-6277-49C6-9386-E3F9E64C8969}"/>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820;p30">
                <a:extLst>
                  <a:ext uri="{FF2B5EF4-FFF2-40B4-BE49-F238E27FC236}">
                    <a16:creationId xmlns:a16="http://schemas.microsoft.com/office/drawing/2014/main" id="{40AD44AB-B2D3-4A61-8AED-B602D125B239}"/>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821;p30">
                <a:extLst>
                  <a:ext uri="{FF2B5EF4-FFF2-40B4-BE49-F238E27FC236}">
                    <a16:creationId xmlns:a16="http://schemas.microsoft.com/office/drawing/2014/main" id="{4BEF8AA0-6629-4947-8F9A-11D3B8BA4B25}"/>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 name="Google Shape;1822;p30">
              <a:extLst>
                <a:ext uri="{FF2B5EF4-FFF2-40B4-BE49-F238E27FC236}">
                  <a16:creationId xmlns:a16="http://schemas.microsoft.com/office/drawing/2014/main" id="{A015163E-D7D8-46D5-AF70-0ADAB1A74D49}"/>
                </a:ext>
              </a:extLst>
            </p:cNvPr>
            <p:cNvGrpSpPr/>
            <p:nvPr/>
          </p:nvGrpSpPr>
          <p:grpSpPr>
            <a:xfrm>
              <a:off x="3192597" y="3904144"/>
              <a:ext cx="664599" cy="467011"/>
              <a:chOff x="4973697" y="4720494"/>
              <a:chExt cx="664599" cy="467011"/>
            </a:xfrm>
          </p:grpSpPr>
          <p:sp>
            <p:nvSpPr>
              <p:cNvPr id="263" name="Google Shape;1823;p30">
                <a:extLst>
                  <a:ext uri="{FF2B5EF4-FFF2-40B4-BE49-F238E27FC236}">
                    <a16:creationId xmlns:a16="http://schemas.microsoft.com/office/drawing/2014/main" id="{DE642582-127E-48AD-8016-07F9CAE58687}"/>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824;p30">
                <a:extLst>
                  <a:ext uri="{FF2B5EF4-FFF2-40B4-BE49-F238E27FC236}">
                    <a16:creationId xmlns:a16="http://schemas.microsoft.com/office/drawing/2014/main" id="{D592863F-FBE4-4C07-8CE4-9B99073C00ED}"/>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825;p30">
                <a:extLst>
                  <a:ext uri="{FF2B5EF4-FFF2-40B4-BE49-F238E27FC236}">
                    <a16:creationId xmlns:a16="http://schemas.microsoft.com/office/drawing/2014/main" id="{3DE7112F-06FE-4399-AF0D-D2505448AEA0}"/>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826;p30">
                <a:extLst>
                  <a:ext uri="{FF2B5EF4-FFF2-40B4-BE49-F238E27FC236}">
                    <a16:creationId xmlns:a16="http://schemas.microsoft.com/office/drawing/2014/main" id="{56E8E5F0-3FAA-4175-ACDF-C96BBA6CED34}"/>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827;p30">
                <a:extLst>
                  <a:ext uri="{FF2B5EF4-FFF2-40B4-BE49-F238E27FC236}">
                    <a16:creationId xmlns:a16="http://schemas.microsoft.com/office/drawing/2014/main" id="{9D9D7697-BF29-4AA1-8462-00A45A56402B}"/>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828;p30">
                <a:extLst>
                  <a:ext uri="{FF2B5EF4-FFF2-40B4-BE49-F238E27FC236}">
                    <a16:creationId xmlns:a16="http://schemas.microsoft.com/office/drawing/2014/main" id="{1F6C56F7-E870-43D1-9DF3-D38DF118913C}"/>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829;p30">
                <a:extLst>
                  <a:ext uri="{FF2B5EF4-FFF2-40B4-BE49-F238E27FC236}">
                    <a16:creationId xmlns:a16="http://schemas.microsoft.com/office/drawing/2014/main" id="{DB413E47-7825-48CB-8106-0D414021E191}"/>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830;p30">
                <a:extLst>
                  <a:ext uri="{FF2B5EF4-FFF2-40B4-BE49-F238E27FC236}">
                    <a16:creationId xmlns:a16="http://schemas.microsoft.com/office/drawing/2014/main" id="{FFA94E3B-17D7-46AD-94DF-08FA7187AFA3}"/>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831;p30">
                <a:extLst>
                  <a:ext uri="{FF2B5EF4-FFF2-40B4-BE49-F238E27FC236}">
                    <a16:creationId xmlns:a16="http://schemas.microsoft.com/office/drawing/2014/main" id="{359F0647-68A6-4EA5-ADD6-0492573B01E1}"/>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832;p30">
                <a:extLst>
                  <a:ext uri="{FF2B5EF4-FFF2-40B4-BE49-F238E27FC236}">
                    <a16:creationId xmlns:a16="http://schemas.microsoft.com/office/drawing/2014/main" id="{83A87A44-E589-4C3D-B670-91B7A4A27E92}"/>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833;p30">
                <a:extLst>
                  <a:ext uri="{FF2B5EF4-FFF2-40B4-BE49-F238E27FC236}">
                    <a16:creationId xmlns:a16="http://schemas.microsoft.com/office/drawing/2014/main" id="{ECAB3F9D-907C-4274-8A8F-45F79BD8AC37}"/>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834;p30">
                <a:extLst>
                  <a:ext uri="{FF2B5EF4-FFF2-40B4-BE49-F238E27FC236}">
                    <a16:creationId xmlns:a16="http://schemas.microsoft.com/office/drawing/2014/main" id="{43B80820-04C4-496F-96C7-3CA34A8CDC82}"/>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835;p30">
                <a:extLst>
                  <a:ext uri="{FF2B5EF4-FFF2-40B4-BE49-F238E27FC236}">
                    <a16:creationId xmlns:a16="http://schemas.microsoft.com/office/drawing/2014/main" id="{BF00B95C-3B64-48C7-9C05-0BA016E49BA6}"/>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836;p30">
                <a:extLst>
                  <a:ext uri="{FF2B5EF4-FFF2-40B4-BE49-F238E27FC236}">
                    <a16:creationId xmlns:a16="http://schemas.microsoft.com/office/drawing/2014/main" id="{8EF2A8FD-A9D7-4732-A088-4304ED215295}"/>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837;p30">
                <a:extLst>
                  <a:ext uri="{FF2B5EF4-FFF2-40B4-BE49-F238E27FC236}">
                    <a16:creationId xmlns:a16="http://schemas.microsoft.com/office/drawing/2014/main" id="{485DA0F1-E588-472F-B024-EBEA7C02142A}"/>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838;p30">
                <a:extLst>
                  <a:ext uri="{FF2B5EF4-FFF2-40B4-BE49-F238E27FC236}">
                    <a16:creationId xmlns:a16="http://schemas.microsoft.com/office/drawing/2014/main" id="{50FDBCCD-475E-473B-A40E-2F1EB055AA88}"/>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 name="Google Shape;1839;p30">
              <a:extLst>
                <a:ext uri="{FF2B5EF4-FFF2-40B4-BE49-F238E27FC236}">
                  <a16:creationId xmlns:a16="http://schemas.microsoft.com/office/drawing/2014/main" id="{5AA4D174-B206-4078-BF88-0BFEA1CA526A}"/>
                </a:ext>
              </a:extLst>
            </p:cNvPr>
            <p:cNvGrpSpPr/>
            <p:nvPr/>
          </p:nvGrpSpPr>
          <p:grpSpPr>
            <a:xfrm>
              <a:off x="3220919" y="3808894"/>
              <a:ext cx="664504" cy="467011"/>
              <a:chOff x="5002019" y="4625244"/>
              <a:chExt cx="664504" cy="467011"/>
            </a:xfrm>
          </p:grpSpPr>
          <p:sp>
            <p:nvSpPr>
              <p:cNvPr id="247" name="Google Shape;1840;p30">
                <a:extLst>
                  <a:ext uri="{FF2B5EF4-FFF2-40B4-BE49-F238E27FC236}">
                    <a16:creationId xmlns:a16="http://schemas.microsoft.com/office/drawing/2014/main" id="{4ECB46A7-5B20-42F3-96D6-9CEB72E8C652}"/>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841;p30">
                <a:extLst>
                  <a:ext uri="{FF2B5EF4-FFF2-40B4-BE49-F238E27FC236}">
                    <a16:creationId xmlns:a16="http://schemas.microsoft.com/office/drawing/2014/main" id="{B4B6C741-27F9-4996-8259-7A2E1109498F}"/>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842;p30">
                <a:extLst>
                  <a:ext uri="{FF2B5EF4-FFF2-40B4-BE49-F238E27FC236}">
                    <a16:creationId xmlns:a16="http://schemas.microsoft.com/office/drawing/2014/main" id="{DF501B86-1990-45BF-AE6E-072ACD8899FA}"/>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843;p30">
                <a:extLst>
                  <a:ext uri="{FF2B5EF4-FFF2-40B4-BE49-F238E27FC236}">
                    <a16:creationId xmlns:a16="http://schemas.microsoft.com/office/drawing/2014/main" id="{7997765D-1A81-4CC1-B056-B4E6F0C16083}"/>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844;p30">
                <a:extLst>
                  <a:ext uri="{FF2B5EF4-FFF2-40B4-BE49-F238E27FC236}">
                    <a16:creationId xmlns:a16="http://schemas.microsoft.com/office/drawing/2014/main" id="{872EF678-3330-490A-81E5-C128303BF47D}"/>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845;p30">
                <a:extLst>
                  <a:ext uri="{FF2B5EF4-FFF2-40B4-BE49-F238E27FC236}">
                    <a16:creationId xmlns:a16="http://schemas.microsoft.com/office/drawing/2014/main" id="{18E2C273-F537-44F5-A05B-653B322A3418}"/>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846;p30">
                <a:extLst>
                  <a:ext uri="{FF2B5EF4-FFF2-40B4-BE49-F238E27FC236}">
                    <a16:creationId xmlns:a16="http://schemas.microsoft.com/office/drawing/2014/main" id="{233A99D6-F15D-4C0E-8D22-EE4141E3D47E}"/>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847;p30">
                <a:extLst>
                  <a:ext uri="{FF2B5EF4-FFF2-40B4-BE49-F238E27FC236}">
                    <a16:creationId xmlns:a16="http://schemas.microsoft.com/office/drawing/2014/main" id="{A56FD3EB-62C7-4FED-AB79-70240A87C4A0}"/>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48;p30">
                <a:extLst>
                  <a:ext uri="{FF2B5EF4-FFF2-40B4-BE49-F238E27FC236}">
                    <a16:creationId xmlns:a16="http://schemas.microsoft.com/office/drawing/2014/main" id="{19518325-571D-48C0-A435-C81010793F4E}"/>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49;p30">
                <a:extLst>
                  <a:ext uri="{FF2B5EF4-FFF2-40B4-BE49-F238E27FC236}">
                    <a16:creationId xmlns:a16="http://schemas.microsoft.com/office/drawing/2014/main" id="{C5FEB2DD-CF9A-4C3B-B39E-C99C0560FCF6}"/>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50;p30">
                <a:extLst>
                  <a:ext uri="{FF2B5EF4-FFF2-40B4-BE49-F238E27FC236}">
                    <a16:creationId xmlns:a16="http://schemas.microsoft.com/office/drawing/2014/main" id="{6D9C1C28-4C07-425A-A121-CE39F5807843}"/>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51;p30">
                <a:extLst>
                  <a:ext uri="{FF2B5EF4-FFF2-40B4-BE49-F238E27FC236}">
                    <a16:creationId xmlns:a16="http://schemas.microsoft.com/office/drawing/2014/main" id="{2196F471-0707-4160-B4F9-4632558D7B3E}"/>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52;p30">
                <a:extLst>
                  <a:ext uri="{FF2B5EF4-FFF2-40B4-BE49-F238E27FC236}">
                    <a16:creationId xmlns:a16="http://schemas.microsoft.com/office/drawing/2014/main" id="{43DDFA61-FCAF-4C06-8B17-8661BCC42DB7}"/>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853;p30">
                <a:extLst>
                  <a:ext uri="{FF2B5EF4-FFF2-40B4-BE49-F238E27FC236}">
                    <a16:creationId xmlns:a16="http://schemas.microsoft.com/office/drawing/2014/main" id="{653C5F60-D7BF-4ACF-AB49-FE5328769C95}"/>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854;p30">
                <a:extLst>
                  <a:ext uri="{FF2B5EF4-FFF2-40B4-BE49-F238E27FC236}">
                    <a16:creationId xmlns:a16="http://schemas.microsoft.com/office/drawing/2014/main" id="{DE405010-A5D9-451C-B94A-E8F535567CBE}"/>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855;p30">
                <a:extLst>
                  <a:ext uri="{FF2B5EF4-FFF2-40B4-BE49-F238E27FC236}">
                    <a16:creationId xmlns:a16="http://schemas.microsoft.com/office/drawing/2014/main" id="{7943ACE9-7A10-415C-B72D-0C60D066BD52}"/>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856;p30">
              <a:extLst>
                <a:ext uri="{FF2B5EF4-FFF2-40B4-BE49-F238E27FC236}">
                  <a16:creationId xmlns:a16="http://schemas.microsoft.com/office/drawing/2014/main" id="{07A36CEE-CAAA-4265-8B35-7BF237EF0D47}"/>
                </a:ext>
              </a:extLst>
            </p:cNvPr>
            <p:cNvGrpSpPr/>
            <p:nvPr/>
          </p:nvGrpSpPr>
          <p:grpSpPr>
            <a:xfrm>
              <a:off x="3200486" y="3710215"/>
              <a:ext cx="664598" cy="467011"/>
              <a:chOff x="4981586" y="4526565"/>
              <a:chExt cx="664598" cy="467011"/>
            </a:xfrm>
          </p:grpSpPr>
          <p:sp>
            <p:nvSpPr>
              <p:cNvPr id="231" name="Google Shape;1857;p30">
                <a:extLst>
                  <a:ext uri="{FF2B5EF4-FFF2-40B4-BE49-F238E27FC236}">
                    <a16:creationId xmlns:a16="http://schemas.microsoft.com/office/drawing/2014/main" id="{C02F62E3-9F97-4C29-BF6E-CD5718DCAD5E}"/>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58;p30">
                <a:extLst>
                  <a:ext uri="{FF2B5EF4-FFF2-40B4-BE49-F238E27FC236}">
                    <a16:creationId xmlns:a16="http://schemas.microsoft.com/office/drawing/2014/main" id="{E8E3E790-A1EF-42D9-8D81-F0AAA28056BE}"/>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59;p30">
                <a:extLst>
                  <a:ext uri="{FF2B5EF4-FFF2-40B4-BE49-F238E27FC236}">
                    <a16:creationId xmlns:a16="http://schemas.microsoft.com/office/drawing/2014/main" id="{F2BE418A-2D93-4DA6-A5B8-82AE5377F40A}"/>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60;p30">
                <a:extLst>
                  <a:ext uri="{FF2B5EF4-FFF2-40B4-BE49-F238E27FC236}">
                    <a16:creationId xmlns:a16="http://schemas.microsoft.com/office/drawing/2014/main" id="{116BF628-36A3-4D25-A8DF-FDFE6F1BD9C7}"/>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61;p30">
                <a:extLst>
                  <a:ext uri="{FF2B5EF4-FFF2-40B4-BE49-F238E27FC236}">
                    <a16:creationId xmlns:a16="http://schemas.microsoft.com/office/drawing/2014/main" id="{CA640AAD-AD1D-40FC-9A0C-4BFA660E04D3}"/>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62;p30">
                <a:extLst>
                  <a:ext uri="{FF2B5EF4-FFF2-40B4-BE49-F238E27FC236}">
                    <a16:creationId xmlns:a16="http://schemas.microsoft.com/office/drawing/2014/main" id="{EB877EBC-2E64-4F6E-9A0D-062A3B4027F8}"/>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63;p30">
                <a:extLst>
                  <a:ext uri="{FF2B5EF4-FFF2-40B4-BE49-F238E27FC236}">
                    <a16:creationId xmlns:a16="http://schemas.microsoft.com/office/drawing/2014/main" id="{578964F5-C1D5-4884-B4A0-2DD37349086F}"/>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64;p30">
                <a:extLst>
                  <a:ext uri="{FF2B5EF4-FFF2-40B4-BE49-F238E27FC236}">
                    <a16:creationId xmlns:a16="http://schemas.microsoft.com/office/drawing/2014/main" id="{46700F50-0ABF-482A-947D-3C629A6CEB35}"/>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65;p30">
                <a:extLst>
                  <a:ext uri="{FF2B5EF4-FFF2-40B4-BE49-F238E27FC236}">
                    <a16:creationId xmlns:a16="http://schemas.microsoft.com/office/drawing/2014/main" id="{98944AE0-EBF1-4EF8-B59C-D22743F97057}"/>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66;p30">
                <a:extLst>
                  <a:ext uri="{FF2B5EF4-FFF2-40B4-BE49-F238E27FC236}">
                    <a16:creationId xmlns:a16="http://schemas.microsoft.com/office/drawing/2014/main" id="{E51BDA3E-A75C-48D7-ABB8-FA0E97B27CD8}"/>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67;p30">
                <a:extLst>
                  <a:ext uri="{FF2B5EF4-FFF2-40B4-BE49-F238E27FC236}">
                    <a16:creationId xmlns:a16="http://schemas.microsoft.com/office/drawing/2014/main" id="{C1D7C439-8FAD-4ED3-82B6-46FEF946C352}"/>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68;p30">
                <a:extLst>
                  <a:ext uri="{FF2B5EF4-FFF2-40B4-BE49-F238E27FC236}">
                    <a16:creationId xmlns:a16="http://schemas.microsoft.com/office/drawing/2014/main" id="{95B4E536-C4A2-4568-8460-7AB38123259E}"/>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869;p30">
                <a:extLst>
                  <a:ext uri="{FF2B5EF4-FFF2-40B4-BE49-F238E27FC236}">
                    <a16:creationId xmlns:a16="http://schemas.microsoft.com/office/drawing/2014/main" id="{5079AAB1-964E-49A6-9C08-B2FBBBB14FEA}"/>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870;p30">
                <a:extLst>
                  <a:ext uri="{FF2B5EF4-FFF2-40B4-BE49-F238E27FC236}">
                    <a16:creationId xmlns:a16="http://schemas.microsoft.com/office/drawing/2014/main" id="{296D0B8C-237B-4225-9845-106870F0D0BB}"/>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871;p30">
                <a:extLst>
                  <a:ext uri="{FF2B5EF4-FFF2-40B4-BE49-F238E27FC236}">
                    <a16:creationId xmlns:a16="http://schemas.microsoft.com/office/drawing/2014/main" id="{A5ADA359-79F4-46E9-A71D-ED107B39E00D}"/>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872;p30">
                <a:extLst>
                  <a:ext uri="{FF2B5EF4-FFF2-40B4-BE49-F238E27FC236}">
                    <a16:creationId xmlns:a16="http://schemas.microsoft.com/office/drawing/2014/main" id="{81BE7E6A-7B88-4D92-9D72-56EC2373B878}"/>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 name="Google Shape;1873;p30">
              <a:extLst>
                <a:ext uri="{FF2B5EF4-FFF2-40B4-BE49-F238E27FC236}">
                  <a16:creationId xmlns:a16="http://schemas.microsoft.com/office/drawing/2014/main" id="{CC923E83-60EC-4621-AF63-D937F59D8912}"/>
                </a:ext>
              </a:extLst>
            </p:cNvPr>
            <p:cNvGrpSpPr/>
            <p:nvPr/>
          </p:nvGrpSpPr>
          <p:grpSpPr>
            <a:xfrm>
              <a:off x="2181300" y="4477454"/>
              <a:ext cx="746806" cy="516445"/>
              <a:chOff x="3962400" y="5293804"/>
              <a:chExt cx="746806" cy="516445"/>
            </a:xfrm>
          </p:grpSpPr>
          <p:sp>
            <p:nvSpPr>
              <p:cNvPr id="214" name="Google Shape;1874;p30">
                <a:extLst>
                  <a:ext uri="{FF2B5EF4-FFF2-40B4-BE49-F238E27FC236}">
                    <a16:creationId xmlns:a16="http://schemas.microsoft.com/office/drawing/2014/main" id="{974E8A3E-0970-44F3-A9D7-EE4B21A75117}"/>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75;p30">
                <a:extLst>
                  <a:ext uri="{FF2B5EF4-FFF2-40B4-BE49-F238E27FC236}">
                    <a16:creationId xmlns:a16="http://schemas.microsoft.com/office/drawing/2014/main" id="{D0DD1EC7-A58A-408B-BADF-DD4635DEDBF9}"/>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76;p30">
                <a:extLst>
                  <a:ext uri="{FF2B5EF4-FFF2-40B4-BE49-F238E27FC236}">
                    <a16:creationId xmlns:a16="http://schemas.microsoft.com/office/drawing/2014/main" id="{52D065C5-CD31-4053-B086-67AD12C279B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77;p30">
                <a:extLst>
                  <a:ext uri="{FF2B5EF4-FFF2-40B4-BE49-F238E27FC236}">
                    <a16:creationId xmlns:a16="http://schemas.microsoft.com/office/drawing/2014/main" id="{585C493E-2876-47A4-BB9E-6A3F8D51F0D3}"/>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78;p30">
                <a:extLst>
                  <a:ext uri="{FF2B5EF4-FFF2-40B4-BE49-F238E27FC236}">
                    <a16:creationId xmlns:a16="http://schemas.microsoft.com/office/drawing/2014/main" id="{BC5718DA-3EC6-44E9-BEDC-1DE837729D30}"/>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79;p30">
                <a:extLst>
                  <a:ext uri="{FF2B5EF4-FFF2-40B4-BE49-F238E27FC236}">
                    <a16:creationId xmlns:a16="http://schemas.microsoft.com/office/drawing/2014/main" id="{9DE6AD8B-9A73-420C-86EB-BB4356DD7DB5}"/>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80;p30">
                <a:extLst>
                  <a:ext uri="{FF2B5EF4-FFF2-40B4-BE49-F238E27FC236}">
                    <a16:creationId xmlns:a16="http://schemas.microsoft.com/office/drawing/2014/main" id="{7A4BA4FA-6B50-4176-A882-EC85B23DAA6C}"/>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81;p30">
                <a:extLst>
                  <a:ext uri="{FF2B5EF4-FFF2-40B4-BE49-F238E27FC236}">
                    <a16:creationId xmlns:a16="http://schemas.microsoft.com/office/drawing/2014/main" id="{C19B2BAF-4076-4719-AD4C-ACE9CDEA46A2}"/>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82;p30">
                <a:extLst>
                  <a:ext uri="{FF2B5EF4-FFF2-40B4-BE49-F238E27FC236}">
                    <a16:creationId xmlns:a16="http://schemas.microsoft.com/office/drawing/2014/main" id="{5BE17872-B33D-4B79-8C68-0DE2E1976FBA}"/>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83;p30">
                <a:extLst>
                  <a:ext uri="{FF2B5EF4-FFF2-40B4-BE49-F238E27FC236}">
                    <a16:creationId xmlns:a16="http://schemas.microsoft.com/office/drawing/2014/main" id="{26A56456-B5DE-4BA3-991C-9E3F155AEDB5}"/>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84;p30">
                <a:extLst>
                  <a:ext uri="{FF2B5EF4-FFF2-40B4-BE49-F238E27FC236}">
                    <a16:creationId xmlns:a16="http://schemas.microsoft.com/office/drawing/2014/main" id="{32127119-47C8-4BCC-919E-9DDC2676911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85;p30">
                <a:extLst>
                  <a:ext uri="{FF2B5EF4-FFF2-40B4-BE49-F238E27FC236}">
                    <a16:creationId xmlns:a16="http://schemas.microsoft.com/office/drawing/2014/main" id="{837BBAE0-56BB-4AAF-BB41-8635C7B50E21}"/>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86;p30">
                <a:extLst>
                  <a:ext uri="{FF2B5EF4-FFF2-40B4-BE49-F238E27FC236}">
                    <a16:creationId xmlns:a16="http://schemas.microsoft.com/office/drawing/2014/main" id="{1BE80723-AEAB-49C1-B579-599A49EA0F5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887;p30">
                <a:extLst>
                  <a:ext uri="{FF2B5EF4-FFF2-40B4-BE49-F238E27FC236}">
                    <a16:creationId xmlns:a16="http://schemas.microsoft.com/office/drawing/2014/main" id="{240B2926-E94C-4820-9AA7-25AE16D8DFBB}"/>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88;p30">
                <a:extLst>
                  <a:ext uri="{FF2B5EF4-FFF2-40B4-BE49-F238E27FC236}">
                    <a16:creationId xmlns:a16="http://schemas.microsoft.com/office/drawing/2014/main" id="{96369933-20CE-42E0-96A2-41A5F8B4CFE6}"/>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89;p30">
                <a:extLst>
                  <a:ext uri="{FF2B5EF4-FFF2-40B4-BE49-F238E27FC236}">
                    <a16:creationId xmlns:a16="http://schemas.microsoft.com/office/drawing/2014/main" id="{D518C5E4-EA81-4B76-983A-D319F51061C0}"/>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90;p30">
                <a:extLst>
                  <a:ext uri="{FF2B5EF4-FFF2-40B4-BE49-F238E27FC236}">
                    <a16:creationId xmlns:a16="http://schemas.microsoft.com/office/drawing/2014/main" id="{84ADE81F-899B-4563-9389-214EB9B15621}"/>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891;p30">
              <a:extLst>
                <a:ext uri="{FF2B5EF4-FFF2-40B4-BE49-F238E27FC236}">
                  <a16:creationId xmlns:a16="http://schemas.microsoft.com/office/drawing/2014/main" id="{8BFAFD08-6671-4439-8B43-8B0841CF9ECE}"/>
                </a:ext>
              </a:extLst>
            </p:cNvPr>
            <p:cNvGrpSpPr/>
            <p:nvPr/>
          </p:nvGrpSpPr>
          <p:grpSpPr>
            <a:xfrm>
              <a:off x="2290688" y="4374965"/>
              <a:ext cx="664599" cy="467010"/>
              <a:chOff x="4071788" y="5191315"/>
              <a:chExt cx="664599" cy="467010"/>
            </a:xfrm>
          </p:grpSpPr>
          <p:sp>
            <p:nvSpPr>
              <p:cNvPr id="198" name="Google Shape;1892;p30">
                <a:extLst>
                  <a:ext uri="{FF2B5EF4-FFF2-40B4-BE49-F238E27FC236}">
                    <a16:creationId xmlns:a16="http://schemas.microsoft.com/office/drawing/2014/main" id="{4E9089F5-093E-4663-9BB4-7451632D3931}"/>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93;p30">
                <a:extLst>
                  <a:ext uri="{FF2B5EF4-FFF2-40B4-BE49-F238E27FC236}">
                    <a16:creationId xmlns:a16="http://schemas.microsoft.com/office/drawing/2014/main" id="{D895068F-1694-49CB-8ABD-2C2FB8715EA2}"/>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94;p30">
                <a:extLst>
                  <a:ext uri="{FF2B5EF4-FFF2-40B4-BE49-F238E27FC236}">
                    <a16:creationId xmlns:a16="http://schemas.microsoft.com/office/drawing/2014/main" id="{3C67DA39-E0A3-4D3C-9433-C0B55F92C305}"/>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95;p30">
                <a:extLst>
                  <a:ext uri="{FF2B5EF4-FFF2-40B4-BE49-F238E27FC236}">
                    <a16:creationId xmlns:a16="http://schemas.microsoft.com/office/drawing/2014/main" id="{9BD8FA39-08BD-411A-9F3B-311B8BA09572}"/>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96;p30">
                <a:extLst>
                  <a:ext uri="{FF2B5EF4-FFF2-40B4-BE49-F238E27FC236}">
                    <a16:creationId xmlns:a16="http://schemas.microsoft.com/office/drawing/2014/main" id="{3904DE37-33D2-42FF-B40B-232F1D6E9544}"/>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97;p30">
                <a:extLst>
                  <a:ext uri="{FF2B5EF4-FFF2-40B4-BE49-F238E27FC236}">
                    <a16:creationId xmlns:a16="http://schemas.microsoft.com/office/drawing/2014/main" id="{EC9D5704-A73C-4788-970D-AF1DE5F3C3E2}"/>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98;p30">
                <a:extLst>
                  <a:ext uri="{FF2B5EF4-FFF2-40B4-BE49-F238E27FC236}">
                    <a16:creationId xmlns:a16="http://schemas.microsoft.com/office/drawing/2014/main" id="{CC0A8BE5-FCFF-4D5A-AB40-3049FD4E0FA2}"/>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99;p30">
                <a:extLst>
                  <a:ext uri="{FF2B5EF4-FFF2-40B4-BE49-F238E27FC236}">
                    <a16:creationId xmlns:a16="http://schemas.microsoft.com/office/drawing/2014/main" id="{BF73F4F3-EB04-481B-9B7D-3DF2969F2C46}"/>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900;p30">
                <a:extLst>
                  <a:ext uri="{FF2B5EF4-FFF2-40B4-BE49-F238E27FC236}">
                    <a16:creationId xmlns:a16="http://schemas.microsoft.com/office/drawing/2014/main" id="{3E30FF12-BB12-4B22-99A6-E618F07A38F1}"/>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901;p30">
                <a:extLst>
                  <a:ext uri="{FF2B5EF4-FFF2-40B4-BE49-F238E27FC236}">
                    <a16:creationId xmlns:a16="http://schemas.microsoft.com/office/drawing/2014/main" id="{2A47EDEA-0866-47F1-A773-7DC84D3BBFDF}"/>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902;p30">
                <a:extLst>
                  <a:ext uri="{FF2B5EF4-FFF2-40B4-BE49-F238E27FC236}">
                    <a16:creationId xmlns:a16="http://schemas.microsoft.com/office/drawing/2014/main" id="{55F51545-7BDD-4C81-ADAF-C429070F4728}"/>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903;p30">
                <a:extLst>
                  <a:ext uri="{FF2B5EF4-FFF2-40B4-BE49-F238E27FC236}">
                    <a16:creationId xmlns:a16="http://schemas.microsoft.com/office/drawing/2014/main" id="{E088DEC1-6DC5-4C81-ADB3-1E81B4CEC467}"/>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904;p30">
                <a:extLst>
                  <a:ext uri="{FF2B5EF4-FFF2-40B4-BE49-F238E27FC236}">
                    <a16:creationId xmlns:a16="http://schemas.microsoft.com/office/drawing/2014/main" id="{D634173C-9D6E-4DD4-9286-F05D4DD46077}"/>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1905;p30">
                <a:extLst>
                  <a:ext uri="{FF2B5EF4-FFF2-40B4-BE49-F238E27FC236}">
                    <a16:creationId xmlns:a16="http://schemas.microsoft.com/office/drawing/2014/main" id="{F382429A-2D74-4C62-99FC-32258F70A74E}"/>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906;p30">
                <a:extLst>
                  <a:ext uri="{FF2B5EF4-FFF2-40B4-BE49-F238E27FC236}">
                    <a16:creationId xmlns:a16="http://schemas.microsoft.com/office/drawing/2014/main" id="{FB422D26-AE4B-485D-85E7-49C5B26D1F5F}"/>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907;p30">
                <a:extLst>
                  <a:ext uri="{FF2B5EF4-FFF2-40B4-BE49-F238E27FC236}">
                    <a16:creationId xmlns:a16="http://schemas.microsoft.com/office/drawing/2014/main" id="{4F7BE7C6-DE5F-45C8-BF3D-E146CE0434B0}"/>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 name="Google Shape;1908;p30">
              <a:extLst>
                <a:ext uri="{FF2B5EF4-FFF2-40B4-BE49-F238E27FC236}">
                  <a16:creationId xmlns:a16="http://schemas.microsoft.com/office/drawing/2014/main" id="{C4E22456-75B9-4375-AF55-A27E5454DC37}"/>
                </a:ext>
              </a:extLst>
            </p:cNvPr>
            <p:cNvGrpSpPr/>
            <p:nvPr/>
          </p:nvGrpSpPr>
          <p:grpSpPr>
            <a:xfrm>
              <a:off x="3915836" y="4477454"/>
              <a:ext cx="746806" cy="516445"/>
              <a:chOff x="5696936" y="5293804"/>
              <a:chExt cx="746806" cy="516445"/>
            </a:xfrm>
          </p:grpSpPr>
          <p:sp>
            <p:nvSpPr>
              <p:cNvPr id="181" name="Google Shape;1909;p30">
                <a:extLst>
                  <a:ext uri="{FF2B5EF4-FFF2-40B4-BE49-F238E27FC236}">
                    <a16:creationId xmlns:a16="http://schemas.microsoft.com/office/drawing/2014/main" id="{CA415808-D99B-43B2-B187-BACEAD30CC63}"/>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910;p30">
                <a:extLst>
                  <a:ext uri="{FF2B5EF4-FFF2-40B4-BE49-F238E27FC236}">
                    <a16:creationId xmlns:a16="http://schemas.microsoft.com/office/drawing/2014/main" id="{8CE17FE4-25BE-4976-A3DB-252732436575}"/>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911;p30">
                <a:extLst>
                  <a:ext uri="{FF2B5EF4-FFF2-40B4-BE49-F238E27FC236}">
                    <a16:creationId xmlns:a16="http://schemas.microsoft.com/office/drawing/2014/main" id="{8555C8D5-B724-4F0C-94DB-598B47845702}"/>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912;p30">
                <a:extLst>
                  <a:ext uri="{FF2B5EF4-FFF2-40B4-BE49-F238E27FC236}">
                    <a16:creationId xmlns:a16="http://schemas.microsoft.com/office/drawing/2014/main" id="{1C5775E6-F375-46C9-BC57-F526F6D1E279}"/>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913;p30">
                <a:extLst>
                  <a:ext uri="{FF2B5EF4-FFF2-40B4-BE49-F238E27FC236}">
                    <a16:creationId xmlns:a16="http://schemas.microsoft.com/office/drawing/2014/main" id="{B0EFDF48-12C2-4624-9CD0-AE719616CD2A}"/>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914;p30">
                <a:extLst>
                  <a:ext uri="{FF2B5EF4-FFF2-40B4-BE49-F238E27FC236}">
                    <a16:creationId xmlns:a16="http://schemas.microsoft.com/office/drawing/2014/main" id="{62B836D0-C95A-411E-AD85-BBDCE4B9D767}"/>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915;p30">
                <a:extLst>
                  <a:ext uri="{FF2B5EF4-FFF2-40B4-BE49-F238E27FC236}">
                    <a16:creationId xmlns:a16="http://schemas.microsoft.com/office/drawing/2014/main" id="{54B25094-97D4-4647-B3F7-4F73CAC72F05}"/>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916;p30">
                <a:extLst>
                  <a:ext uri="{FF2B5EF4-FFF2-40B4-BE49-F238E27FC236}">
                    <a16:creationId xmlns:a16="http://schemas.microsoft.com/office/drawing/2014/main" id="{B9295A62-D5C3-453A-B553-7B91C282704E}"/>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917;p30">
                <a:extLst>
                  <a:ext uri="{FF2B5EF4-FFF2-40B4-BE49-F238E27FC236}">
                    <a16:creationId xmlns:a16="http://schemas.microsoft.com/office/drawing/2014/main" id="{9C576F59-7C77-4701-9D24-EBEF25C84618}"/>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18;p30">
                <a:extLst>
                  <a:ext uri="{FF2B5EF4-FFF2-40B4-BE49-F238E27FC236}">
                    <a16:creationId xmlns:a16="http://schemas.microsoft.com/office/drawing/2014/main" id="{EA316247-861B-4774-A6D8-FC787DC08919}"/>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9;p30">
                <a:extLst>
                  <a:ext uri="{FF2B5EF4-FFF2-40B4-BE49-F238E27FC236}">
                    <a16:creationId xmlns:a16="http://schemas.microsoft.com/office/drawing/2014/main" id="{E24035B1-E4B4-46A2-9BF3-F797D89E82FF}"/>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0;p30">
                <a:extLst>
                  <a:ext uri="{FF2B5EF4-FFF2-40B4-BE49-F238E27FC236}">
                    <a16:creationId xmlns:a16="http://schemas.microsoft.com/office/drawing/2014/main" id="{12A06E3A-CBDA-4E27-A4CE-63E445334AE4}"/>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21;p30">
                <a:extLst>
                  <a:ext uri="{FF2B5EF4-FFF2-40B4-BE49-F238E27FC236}">
                    <a16:creationId xmlns:a16="http://schemas.microsoft.com/office/drawing/2014/main" id="{596EE533-53A2-4E38-9992-FBAC4ED65E31}"/>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22;p30">
                <a:extLst>
                  <a:ext uri="{FF2B5EF4-FFF2-40B4-BE49-F238E27FC236}">
                    <a16:creationId xmlns:a16="http://schemas.microsoft.com/office/drawing/2014/main" id="{2C4244F1-1860-4525-B80B-4CDB0850500B}"/>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23;p30">
                <a:extLst>
                  <a:ext uri="{FF2B5EF4-FFF2-40B4-BE49-F238E27FC236}">
                    <a16:creationId xmlns:a16="http://schemas.microsoft.com/office/drawing/2014/main" id="{D8C1BC2C-98F8-4904-B9F3-B45774FF88F1}"/>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24;p30">
                <a:extLst>
                  <a:ext uri="{FF2B5EF4-FFF2-40B4-BE49-F238E27FC236}">
                    <a16:creationId xmlns:a16="http://schemas.microsoft.com/office/drawing/2014/main" id="{5201E546-C6CF-47CA-BAF5-723E25290E3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25;p30">
                <a:extLst>
                  <a:ext uri="{FF2B5EF4-FFF2-40B4-BE49-F238E27FC236}">
                    <a16:creationId xmlns:a16="http://schemas.microsoft.com/office/drawing/2014/main" id="{9BEA4FCD-2F1C-42A0-9D31-6B6A8B2FD400}"/>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1926;p30">
              <a:extLst>
                <a:ext uri="{FF2B5EF4-FFF2-40B4-BE49-F238E27FC236}">
                  <a16:creationId xmlns:a16="http://schemas.microsoft.com/office/drawing/2014/main" id="{D9AE59BF-B435-48B9-8B06-24B1A93B3BAF}"/>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927;p30">
              <a:extLst>
                <a:ext uri="{FF2B5EF4-FFF2-40B4-BE49-F238E27FC236}">
                  <a16:creationId xmlns:a16="http://schemas.microsoft.com/office/drawing/2014/main" id="{4B237CDB-DC45-4671-8BF2-94D640EFC375}"/>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928;p30">
              <a:extLst>
                <a:ext uri="{FF2B5EF4-FFF2-40B4-BE49-F238E27FC236}">
                  <a16:creationId xmlns:a16="http://schemas.microsoft.com/office/drawing/2014/main" id="{0017356C-F95C-4D2C-B586-CF368F42C054}"/>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29;p30">
              <a:extLst>
                <a:ext uri="{FF2B5EF4-FFF2-40B4-BE49-F238E27FC236}">
                  <a16:creationId xmlns:a16="http://schemas.microsoft.com/office/drawing/2014/main" id="{7733EF55-47CC-4148-B518-1F4757D85566}"/>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30;p30">
              <a:extLst>
                <a:ext uri="{FF2B5EF4-FFF2-40B4-BE49-F238E27FC236}">
                  <a16:creationId xmlns:a16="http://schemas.microsoft.com/office/drawing/2014/main" id="{85C620E1-AD98-4CF9-A876-60FF7C95C0E2}"/>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31;p30">
              <a:extLst>
                <a:ext uri="{FF2B5EF4-FFF2-40B4-BE49-F238E27FC236}">
                  <a16:creationId xmlns:a16="http://schemas.microsoft.com/office/drawing/2014/main" id="{CDB07937-F974-427C-BC24-58BF9961E4F0}"/>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32;p30">
              <a:extLst>
                <a:ext uri="{FF2B5EF4-FFF2-40B4-BE49-F238E27FC236}">
                  <a16:creationId xmlns:a16="http://schemas.microsoft.com/office/drawing/2014/main" id="{EE916AC1-08DA-4B4B-8E19-349AD28F2AED}"/>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33;p30">
              <a:extLst>
                <a:ext uri="{FF2B5EF4-FFF2-40B4-BE49-F238E27FC236}">
                  <a16:creationId xmlns:a16="http://schemas.microsoft.com/office/drawing/2014/main" id="{34EDD7F8-AA8A-4299-81EE-248AFF28F469}"/>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34;p30">
              <a:extLst>
                <a:ext uri="{FF2B5EF4-FFF2-40B4-BE49-F238E27FC236}">
                  <a16:creationId xmlns:a16="http://schemas.microsoft.com/office/drawing/2014/main" id="{E5C807F9-DC4F-4C81-A344-6C446CE1ABC6}"/>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35;p30">
              <a:extLst>
                <a:ext uri="{FF2B5EF4-FFF2-40B4-BE49-F238E27FC236}">
                  <a16:creationId xmlns:a16="http://schemas.microsoft.com/office/drawing/2014/main" id="{46B74D63-2A31-4430-A303-DAFE7BF6841E}"/>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36;p30">
              <a:extLst>
                <a:ext uri="{FF2B5EF4-FFF2-40B4-BE49-F238E27FC236}">
                  <a16:creationId xmlns:a16="http://schemas.microsoft.com/office/drawing/2014/main" id="{2304F987-5D25-45FF-BFB6-EF81CC21CC83}"/>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937;p30">
              <a:extLst>
                <a:ext uri="{FF2B5EF4-FFF2-40B4-BE49-F238E27FC236}">
                  <a16:creationId xmlns:a16="http://schemas.microsoft.com/office/drawing/2014/main" id="{03389308-4E7A-40B6-ACA7-F25D52C90E50}"/>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938;p30">
              <a:extLst>
                <a:ext uri="{FF2B5EF4-FFF2-40B4-BE49-F238E27FC236}">
                  <a16:creationId xmlns:a16="http://schemas.microsoft.com/office/drawing/2014/main" id="{07096C17-371F-4A3E-BE7B-B777EA9A70C1}"/>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939;p30">
              <a:extLst>
                <a:ext uri="{FF2B5EF4-FFF2-40B4-BE49-F238E27FC236}">
                  <a16:creationId xmlns:a16="http://schemas.microsoft.com/office/drawing/2014/main" id="{991D5FB3-CC85-41DB-BFC9-8C4771367DDB}"/>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940;p30">
              <a:extLst>
                <a:ext uri="{FF2B5EF4-FFF2-40B4-BE49-F238E27FC236}">
                  <a16:creationId xmlns:a16="http://schemas.microsoft.com/office/drawing/2014/main" id="{8C3B6B34-C0D3-4D40-89B8-49C0502F33A4}"/>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941;p30">
              <a:extLst>
                <a:ext uri="{FF2B5EF4-FFF2-40B4-BE49-F238E27FC236}">
                  <a16:creationId xmlns:a16="http://schemas.microsoft.com/office/drawing/2014/main" id="{D31DBF2B-CBB7-4094-BF85-10CD862B13C9}"/>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942;p30">
              <a:extLst>
                <a:ext uri="{FF2B5EF4-FFF2-40B4-BE49-F238E27FC236}">
                  <a16:creationId xmlns:a16="http://schemas.microsoft.com/office/drawing/2014/main" id="{F56E4D7A-9F05-4A5E-937C-2BD4493DD99F}"/>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943;p30">
              <a:extLst>
                <a:ext uri="{FF2B5EF4-FFF2-40B4-BE49-F238E27FC236}">
                  <a16:creationId xmlns:a16="http://schemas.microsoft.com/office/drawing/2014/main" id="{0D2FD0DB-65EC-4338-A3F5-0B2871E5CA36}"/>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944;p30">
              <a:extLst>
                <a:ext uri="{FF2B5EF4-FFF2-40B4-BE49-F238E27FC236}">
                  <a16:creationId xmlns:a16="http://schemas.microsoft.com/office/drawing/2014/main" id="{50242D80-E960-4BD8-8EAC-E7F644040BFC}"/>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945;p30">
              <a:extLst>
                <a:ext uri="{FF2B5EF4-FFF2-40B4-BE49-F238E27FC236}">
                  <a16:creationId xmlns:a16="http://schemas.microsoft.com/office/drawing/2014/main" id="{E1D5FBF6-C94D-4C87-A4AE-771A9FC7339B}"/>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946;p30">
              <a:extLst>
                <a:ext uri="{FF2B5EF4-FFF2-40B4-BE49-F238E27FC236}">
                  <a16:creationId xmlns:a16="http://schemas.microsoft.com/office/drawing/2014/main" id="{620F657C-95EE-4346-9F7D-06A27F466ABD}"/>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947;p30">
              <a:extLst>
                <a:ext uri="{FF2B5EF4-FFF2-40B4-BE49-F238E27FC236}">
                  <a16:creationId xmlns:a16="http://schemas.microsoft.com/office/drawing/2014/main" id="{86490647-8DBD-4F6C-9C7D-DF7A752A5340}"/>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948;p30">
              <a:extLst>
                <a:ext uri="{FF2B5EF4-FFF2-40B4-BE49-F238E27FC236}">
                  <a16:creationId xmlns:a16="http://schemas.microsoft.com/office/drawing/2014/main" id="{3472F807-D6F1-418C-8F84-DA50370F5C36}"/>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949;p30">
              <a:extLst>
                <a:ext uri="{FF2B5EF4-FFF2-40B4-BE49-F238E27FC236}">
                  <a16:creationId xmlns:a16="http://schemas.microsoft.com/office/drawing/2014/main" id="{479A2736-CA09-4DF6-8C4D-95AD79877C4C}"/>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950;p30">
              <a:extLst>
                <a:ext uri="{FF2B5EF4-FFF2-40B4-BE49-F238E27FC236}">
                  <a16:creationId xmlns:a16="http://schemas.microsoft.com/office/drawing/2014/main" id="{EBA0B1C0-DD71-446B-8E44-80635746E5E1}"/>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951;p30">
              <a:extLst>
                <a:ext uri="{FF2B5EF4-FFF2-40B4-BE49-F238E27FC236}">
                  <a16:creationId xmlns:a16="http://schemas.microsoft.com/office/drawing/2014/main" id="{C8DCDEFF-56C7-447E-8A88-4FCAF0741E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952;p30">
              <a:extLst>
                <a:ext uri="{FF2B5EF4-FFF2-40B4-BE49-F238E27FC236}">
                  <a16:creationId xmlns:a16="http://schemas.microsoft.com/office/drawing/2014/main" id="{540A3402-B939-4438-B797-83ACE8506D7D}"/>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953;p30">
              <a:extLst>
                <a:ext uri="{FF2B5EF4-FFF2-40B4-BE49-F238E27FC236}">
                  <a16:creationId xmlns:a16="http://schemas.microsoft.com/office/drawing/2014/main" id="{62C5591B-302C-479A-9334-D8AA489C198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954;p30">
              <a:extLst>
                <a:ext uri="{FF2B5EF4-FFF2-40B4-BE49-F238E27FC236}">
                  <a16:creationId xmlns:a16="http://schemas.microsoft.com/office/drawing/2014/main" id="{591EF727-4CB6-49A8-B16A-D96019168B9A}"/>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955;p30">
              <a:extLst>
                <a:ext uri="{FF2B5EF4-FFF2-40B4-BE49-F238E27FC236}">
                  <a16:creationId xmlns:a16="http://schemas.microsoft.com/office/drawing/2014/main" id="{1D6C72AB-EBB6-4F39-BA0D-CFD05E5FAA97}"/>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12" name="Picture 2" descr="Flat isometric vector design Premium Vector">
            <a:extLst>
              <a:ext uri="{FF2B5EF4-FFF2-40B4-BE49-F238E27FC236}">
                <a16:creationId xmlns:a16="http://schemas.microsoft.com/office/drawing/2014/main" id="{CF796B42-E143-423C-BDA8-0A4E71A73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504" y="1414656"/>
            <a:ext cx="4174421" cy="3033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6290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4000" dirty="0"/>
              <a:t>Features of </a:t>
            </a:r>
            <a:r>
              <a:rPr lang="en-IN" sz="4000" dirty="0" err="1"/>
              <a:t>crossify</a:t>
            </a:r>
            <a:r>
              <a:rPr lang="en-IN" sz="4000" dirty="0"/>
              <a:t> </a:t>
            </a:r>
            <a:endParaRPr sz="4000"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C903CDF1-4A4C-4573-AF22-F0C88555DEBE}"/>
              </a:ext>
            </a:extLst>
          </p:cNvPr>
          <p:cNvSpPr txBox="1"/>
          <p:nvPr/>
        </p:nvSpPr>
        <p:spPr>
          <a:xfrm>
            <a:off x="216252" y="1376751"/>
            <a:ext cx="4790399" cy="3693319"/>
          </a:xfrm>
          <a:prstGeom prst="rect">
            <a:avLst/>
          </a:prstGeom>
          <a:noFill/>
        </p:spPr>
        <p:txBody>
          <a:bodyPr wrap="square" rtlCol="0">
            <a:spAutoFit/>
          </a:bodyPr>
          <a:lstStyle/>
          <a:p>
            <a:pPr marL="342900" indent="-342900">
              <a:buFont typeface="Arial" panose="020B0604020202020204" pitchFamily="34" charset="0"/>
              <a:buChar char="•"/>
            </a:pPr>
            <a:r>
              <a:rPr lang="en-IN" sz="1800" dirty="0">
                <a:latin typeface="Barlow Light" panose="020B0604020202020204" charset="0"/>
              </a:rPr>
              <a:t>Moderators manages the groups allocation and requirements</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Share insightful information.</a:t>
            </a:r>
          </a:p>
          <a:p>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Set meetings to socialize in real life.</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Secured Visibility (Event / Personal) depending the preference.</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r>
              <a:rPr lang="en-IN" sz="1800" dirty="0">
                <a:latin typeface="Barlow Light" panose="020B0604020202020204" charset="0"/>
              </a:rPr>
              <a:t>Hide Personal data to the other users.</a:t>
            </a: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endParaRPr lang="en-IN" sz="1800" dirty="0">
              <a:latin typeface="Barlow Light" panose="020B0604020202020204" charset="0"/>
            </a:endParaRPr>
          </a:p>
        </p:txBody>
      </p:sp>
      <p:grpSp>
        <p:nvGrpSpPr>
          <p:cNvPr id="104" name="Google Shape;1748;p30">
            <a:extLst>
              <a:ext uri="{FF2B5EF4-FFF2-40B4-BE49-F238E27FC236}">
                <a16:creationId xmlns:a16="http://schemas.microsoft.com/office/drawing/2014/main" id="{182DC862-FB7A-4A0A-8731-9A58C1239E13}"/>
              </a:ext>
            </a:extLst>
          </p:cNvPr>
          <p:cNvGrpSpPr/>
          <p:nvPr/>
        </p:nvGrpSpPr>
        <p:grpSpPr>
          <a:xfrm>
            <a:off x="7889662" y="38150"/>
            <a:ext cx="759363" cy="629021"/>
            <a:chOff x="2181300" y="231400"/>
            <a:chExt cx="4262637" cy="4762499"/>
          </a:xfrm>
        </p:grpSpPr>
        <p:sp>
          <p:nvSpPr>
            <p:cNvPr id="105" name="Google Shape;1749;p30">
              <a:extLst>
                <a:ext uri="{FF2B5EF4-FFF2-40B4-BE49-F238E27FC236}">
                  <a16:creationId xmlns:a16="http://schemas.microsoft.com/office/drawing/2014/main" id="{31D334EC-B31B-44C1-902F-480D7B541E60}"/>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750;p30">
              <a:extLst>
                <a:ext uri="{FF2B5EF4-FFF2-40B4-BE49-F238E27FC236}">
                  <a16:creationId xmlns:a16="http://schemas.microsoft.com/office/drawing/2014/main" id="{0042C39C-5B55-4DB4-B9CA-83D8EFC58533}"/>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751;p30">
              <a:extLst>
                <a:ext uri="{FF2B5EF4-FFF2-40B4-BE49-F238E27FC236}">
                  <a16:creationId xmlns:a16="http://schemas.microsoft.com/office/drawing/2014/main" id="{83B2D2E4-BCAB-47E4-8FE9-4D92CF47139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752;p30">
              <a:extLst>
                <a:ext uri="{FF2B5EF4-FFF2-40B4-BE49-F238E27FC236}">
                  <a16:creationId xmlns:a16="http://schemas.microsoft.com/office/drawing/2014/main" id="{34A39700-E309-4BFE-B168-D9B4ED1A0B90}"/>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753;p30">
              <a:extLst>
                <a:ext uri="{FF2B5EF4-FFF2-40B4-BE49-F238E27FC236}">
                  <a16:creationId xmlns:a16="http://schemas.microsoft.com/office/drawing/2014/main" id="{532FBA70-D05F-46CB-8613-71CD9C34BA6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754;p30">
              <a:extLst>
                <a:ext uri="{FF2B5EF4-FFF2-40B4-BE49-F238E27FC236}">
                  <a16:creationId xmlns:a16="http://schemas.microsoft.com/office/drawing/2014/main" id="{E6E53D70-4BEC-40D1-943A-677274A0A018}"/>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755;p30">
              <a:extLst>
                <a:ext uri="{FF2B5EF4-FFF2-40B4-BE49-F238E27FC236}">
                  <a16:creationId xmlns:a16="http://schemas.microsoft.com/office/drawing/2014/main" id="{1DBA671C-AA24-42CF-8803-10D5C85B9230}"/>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756;p30">
              <a:extLst>
                <a:ext uri="{FF2B5EF4-FFF2-40B4-BE49-F238E27FC236}">
                  <a16:creationId xmlns:a16="http://schemas.microsoft.com/office/drawing/2014/main" id="{57F40065-9B56-481B-B99A-0A5D91C109AF}"/>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757;p30">
              <a:extLst>
                <a:ext uri="{FF2B5EF4-FFF2-40B4-BE49-F238E27FC236}">
                  <a16:creationId xmlns:a16="http://schemas.microsoft.com/office/drawing/2014/main" id="{938F16D7-1DF0-434D-B41B-1F7555D7FD23}"/>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758;p30">
              <a:extLst>
                <a:ext uri="{FF2B5EF4-FFF2-40B4-BE49-F238E27FC236}">
                  <a16:creationId xmlns:a16="http://schemas.microsoft.com/office/drawing/2014/main" id="{483F5EE8-9582-4AA6-AF2A-E24B53A5AFD7}"/>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759;p30">
              <a:extLst>
                <a:ext uri="{FF2B5EF4-FFF2-40B4-BE49-F238E27FC236}">
                  <a16:creationId xmlns:a16="http://schemas.microsoft.com/office/drawing/2014/main" id="{1C8ACA06-7D00-43D6-894A-F2E4A0870EEC}"/>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760;p30">
              <a:extLst>
                <a:ext uri="{FF2B5EF4-FFF2-40B4-BE49-F238E27FC236}">
                  <a16:creationId xmlns:a16="http://schemas.microsoft.com/office/drawing/2014/main" id="{B1427A98-AE9F-4A70-9B6D-AAAEAD35938B}"/>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761;p30">
              <a:extLst>
                <a:ext uri="{FF2B5EF4-FFF2-40B4-BE49-F238E27FC236}">
                  <a16:creationId xmlns:a16="http://schemas.microsoft.com/office/drawing/2014/main" id="{BDA77309-7102-483E-9E84-8D0C54ADD87C}"/>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762;p30">
              <a:extLst>
                <a:ext uri="{FF2B5EF4-FFF2-40B4-BE49-F238E27FC236}">
                  <a16:creationId xmlns:a16="http://schemas.microsoft.com/office/drawing/2014/main" id="{7B263D5D-CA26-4D17-A495-C8632A72283C}"/>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763;p30">
              <a:extLst>
                <a:ext uri="{FF2B5EF4-FFF2-40B4-BE49-F238E27FC236}">
                  <a16:creationId xmlns:a16="http://schemas.microsoft.com/office/drawing/2014/main" id="{33DA0271-DC3A-4688-BB74-20C4BCECC5CE}"/>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764;p30">
              <a:extLst>
                <a:ext uri="{FF2B5EF4-FFF2-40B4-BE49-F238E27FC236}">
                  <a16:creationId xmlns:a16="http://schemas.microsoft.com/office/drawing/2014/main" id="{3CFB5F3D-8B18-471E-99EE-F135E91525D9}"/>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765;p30">
              <a:extLst>
                <a:ext uri="{FF2B5EF4-FFF2-40B4-BE49-F238E27FC236}">
                  <a16:creationId xmlns:a16="http://schemas.microsoft.com/office/drawing/2014/main" id="{97C83E8A-DEBA-423F-A177-C98FE8AC80AE}"/>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766;p30">
              <a:extLst>
                <a:ext uri="{FF2B5EF4-FFF2-40B4-BE49-F238E27FC236}">
                  <a16:creationId xmlns:a16="http://schemas.microsoft.com/office/drawing/2014/main" id="{14AECF8B-9AB5-4F05-9675-195E89B1FF14}"/>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767;p30">
              <a:extLst>
                <a:ext uri="{FF2B5EF4-FFF2-40B4-BE49-F238E27FC236}">
                  <a16:creationId xmlns:a16="http://schemas.microsoft.com/office/drawing/2014/main" id="{B34AC7DF-B2AE-4ED2-8407-DDDD04E77D11}"/>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768;p30">
              <a:extLst>
                <a:ext uri="{FF2B5EF4-FFF2-40B4-BE49-F238E27FC236}">
                  <a16:creationId xmlns:a16="http://schemas.microsoft.com/office/drawing/2014/main" id="{7F1D15E3-24F1-4909-BBCA-10B7AA076780}"/>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769;p30">
              <a:extLst>
                <a:ext uri="{FF2B5EF4-FFF2-40B4-BE49-F238E27FC236}">
                  <a16:creationId xmlns:a16="http://schemas.microsoft.com/office/drawing/2014/main" id="{9FD3B7B1-A770-4696-A776-8711426C3051}"/>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770;p30">
              <a:extLst>
                <a:ext uri="{FF2B5EF4-FFF2-40B4-BE49-F238E27FC236}">
                  <a16:creationId xmlns:a16="http://schemas.microsoft.com/office/drawing/2014/main" id="{401C8623-613E-4D43-95CD-1A168DD8369E}"/>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771;p30">
              <a:extLst>
                <a:ext uri="{FF2B5EF4-FFF2-40B4-BE49-F238E27FC236}">
                  <a16:creationId xmlns:a16="http://schemas.microsoft.com/office/drawing/2014/main" id="{A1DFF13F-4D9D-4664-976D-E20A6B25B046}"/>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772;p30">
              <a:extLst>
                <a:ext uri="{FF2B5EF4-FFF2-40B4-BE49-F238E27FC236}">
                  <a16:creationId xmlns:a16="http://schemas.microsoft.com/office/drawing/2014/main" id="{C9DF224E-6C95-4907-A949-940DF57CF08B}"/>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773;p30">
              <a:extLst>
                <a:ext uri="{FF2B5EF4-FFF2-40B4-BE49-F238E27FC236}">
                  <a16:creationId xmlns:a16="http://schemas.microsoft.com/office/drawing/2014/main" id="{E1E57717-F84F-440E-BDC3-241CD68F3D92}"/>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774;p30">
              <a:extLst>
                <a:ext uri="{FF2B5EF4-FFF2-40B4-BE49-F238E27FC236}">
                  <a16:creationId xmlns:a16="http://schemas.microsoft.com/office/drawing/2014/main" id="{ED23C543-FDE3-44AD-AA5B-2F8B0020EF0A}"/>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775;p30">
              <a:extLst>
                <a:ext uri="{FF2B5EF4-FFF2-40B4-BE49-F238E27FC236}">
                  <a16:creationId xmlns:a16="http://schemas.microsoft.com/office/drawing/2014/main" id="{842A351A-6C79-4811-B2B8-492A3AD2EFD6}"/>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776;p30">
              <a:extLst>
                <a:ext uri="{FF2B5EF4-FFF2-40B4-BE49-F238E27FC236}">
                  <a16:creationId xmlns:a16="http://schemas.microsoft.com/office/drawing/2014/main" id="{5C469D68-B5D8-4AC5-AF1E-874A9537010B}"/>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777;p30">
              <a:extLst>
                <a:ext uri="{FF2B5EF4-FFF2-40B4-BE49-F238E27FC236}">
                  <a16:creationId xmlns:a16="http://schemas.microsoft.com/office/drawing/2014/main" id="{C08E7E41-B776-4810-987C-2FC4FF399DB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778;p30">
              <a:extLst>
                <a:ext uri="{FF2B5EF4-FFF2-40B4-BE49-F238E27FC236}">
                  <a16:creationId xmlns:a16="http://schemas.microsoft.com/office/drawing/2014/main" id="{4C7E0E10-BC43-4ED9-B8BD-1A6157215331}"/>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779;p30">
              <a:extLst>
                <a:ext uri="{FF2B5EF4-FFF2-40B4-BE49-F238E27FC236}">
                  <a16:creationId xmlns:a16="http://schemas.microsoft.com/office/drawing/2014/main" id="{58701A66-7662-4961-A67A-666DF2C3B8F7}"/>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780;p30">
              <a:extLst>
                <a:ext uri="{FF2B5EF4-FFF2-40B4-BE49-F238E27FC236}">
                  <a16:creationId xmlns:a16="http://schemas.microsoft.com/office/drawing/2014/main" id="{0FB9705E-2DA5-415E-A9C1-47D3DC31690A}"/>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781;p30">
              <a:extLst>
                <a:ext uri="{FF2B5EF4-FFF2-40B4-BE49-F238E27FC236}">
                  <a16:creationId xmlns:a16="http://schemas.microsoft.com/office/drawing/2014/main" id="{CC5F2153-F190-42C6-8CCD-50429930040E}"/>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782;p30">
              <a:extLst>
                <a:ext uri="{FF2B5EF4-FFF2-40B4-BE49-F238E27FC236}">
                  <a16:creationId xmlns:a16="http://schemas.microsoft.com/office/drawing/2014/main" id="{CC2D8437-2F86-4D58-8FDB-6DAE9468F2B8}"/>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783;p30">
              <a:extLst>
                <a:ext uri="{FF2B5EF4-FFF2-40B4-BE49-F238E27FC236}">
                  <a16:creationId xmlns:a16="http://schemas.microsoft.com/office/drawing/2014/main" id="{718ACD96-8B41-4CE7-89B3-7FC0B481599E}"/>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784;p30">
              <a:extLst>
                <a:ext uri="{FF2B5EF4-FFF2-40B4-BE49-F238E27FC236}">
                  <a16:creationId xmlns:a16="http://schemas.microsoft.com/office/drawing/2014/main" id="{5D8E9096-44C3-4E03-B57E-F30095923AD7}"/>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785;p30">
              <a:extLst>
                <a:ext uri="{FF2B5EF4-FFF2-40B4-BE49-F238E27FC236}">
                  <a16:creationId xmlns:a16="http://schemas.microsoft.com/office/drawing/2014/main" id="{4A68F81C-638E-4508-AFA4-36B574CE3E4D}"/>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786;p30">
              <a:extLst>
                <a:ext uri="{FF2B5EF4-FFF2-40B4-BE49-F238E27FC236}">
                  <a16:creationId xmlns:a16="http://schemas.microsoft.com/office/drawing/2014/main" id="{355CC234-44B3-44D8-ADAF-61596B15054C}"/>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 name="Google Shape;1787;p30">
              <a:extLst>
                <a:ext uri="{FF2B5EF4-FFF2-40B4-BE49-F238E27FC236}">
                  <a16:creationId xmlns:a16="http://schemas.microsoft.com/office/drawing/2014/main" id="{ADD2B495-2397-4B74-9053-9E496B444210}"/>
                </a:ext>
              </a:extLst>
            </p:cNvPr>
            <p:cNvGrpSpPr/>
            <p:nvPr/>
          </p:nvGrpSpPr>
          <p:grpSpPr>
            <a:xfrm>
              <a:off x="3103642" y="4105408"/>
              <a:ext cx="746807" cy="516445"/>
              <a:chOff x="4884742" y="4921758"/>
              <a:chExt cx="746807" cy="516445"/>
            </a:xfrm>
          </p:grpSpPr>
          <p:sp>
            <p:nvSpPr>
              <p:cNvPr id="295" name="Google Shape;1788;p30">
                <a:extLst>
                  <a:ext uri="{FF2B5EF4-FFF2-40B4-BE49-F238E27FC236}">
                    <a16:creationId xmlns:a16="http://schemas.microsoft.com/office/drawing/2014/main" id="{E08F0A1B-4F58-4ECD-AE3A-CA0493A19B29}"/>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789;p30">
                <a:extLst>
                  <a:ext uri="{FF2B5EF4-FFF2-40B4-BE49-F238E27FC236}">
                    <a16:creationId xmlns:a16="http://schemas.microsoft.com/office/drawing/2014/main" id="{0813BFF0-9BBF-4215-974E-DB7FFFD45E14}"/>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790;p30">
                <a:extLst>
                  <a:ext uri="{FF2B5EF4-FFF2-40B4-BE49-F238E27FC236}">
                    <a16:creationId xmlns:a16="http://schemas.microsoft.com/office/drawing/2014/main" id="{9DB381F5-E63B-485D-9BFF-F63AC4AEA43C}"/>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791;p30">
                <a:extLst>
                  <a:ext uri="{FF2B5EF4-FFF2-40B4-BE49-F238E27FC236}">
                    <a16:creationId xmlns:a16="http://schemas.microsoft.com/office/drawing/2014/main" id="{DC58BBCD-A2B4-4226-AD5C-765A1EB40009}"/>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792;p30">
                <a:extLst>
                  <a:ext uri="{FF2B5EF4-FFF2-40B4-BE49-F238E27FC236}">
                    <a16:creationId xmlns:a16="http://schemas.microsoft.com/office/drawing/2014/main" id="{EB5C25D7-C2F2-4CE3-92E2-F121D79F9CF8}"/>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793;p30">
                <a:extLst>
                  <a:ext uri="{FF2B5EF4-FFF2-40B4-BE49-F238E27FC236}">
                    <a16:creationId xmlns:a16="http://schemas.microsoft.com/office/drawing/2014/main" id="{6FD44164-2277-402F-847C-8E4BDC8A8E6E}"/>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794;p30">
                <a:extLst>
                  <a:ext uri="{FF2B5EF4-FFF2-40B4-BE49-F238E27FC236}">
                    <a16:creationId xmlns:a16="http://schemas.microsoft.com/office/drawing/2014/main" id="{062598DD-527F-4D76-AC4A-A799D048F67B}"/>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795;p30">
                <a:extLst>
                  <a:ext uri="{FF2B5EF4-FFF2-40B4-BE49-F238E27FC236}">
                    <a16:creationId xmlns:a16="http://schemas.microsoft.com/office/drawing/2014/main" id="{E569B926-84F9-4341-8DF5-9BB532E85D8B}"/>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796;p30">
                <a:extLst>
                  <a:ext uri="{FF2B5EF4-FFF2-40B4-BE49-F238E27FC236}">
                    <a16:creationId xmlns:a16="http://schemas.microsoft.com/office/drawing/2014/main" id="{AC800ED2-8C75-4707-A2D5-008646694266}"/>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797;p30">
                <a:extLst>
                  <a:ext uri="{FF2B5EF4-FFF2-40B4-BE49-F238E27FC236}">
                    <a16:creationId xmlns:a16="http://schemas.microsoft.com/office/drawing/2014/main" id="{943D9EB1-9BF9-4D32-B8F7-06E95940C8FE}"/>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798;p30">
                <a:extLst>
                  <a:ext uri="{FF2B5EF4-FFF2-40B4-BE49-F238E27FC236}">
                    <a16:creationId xmlns:a16="http://schemas.microsoft.com/office/drawing/2014/main" id="{0DBB0385-1F5E-4D6F-9C38-94F17DDD562B}"/>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799;p30">
                <a:extLst>
                  <a:ext uri="{FF2B5EF4-FFF2-40B4-BE49-F238E27FC236}">
                    <a16:creationId xmlns:a16="http://schemas.microsoft.com/office/drawing/2014/main" id="{C79E45C4-A808-4AEA-ADCE-59F20C4CA23D}"/>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800;p30">
                <a:extLst>
                  <a:ext uri="{FF2B5EF4-FFF2-40B4-BE49-F238E27FC236}">
                    <a16:creationId xmlns:a16="http://schemas.microsoft.com/office/drawing/2014/main" id="{370CBE5A-E5A3-458A-B096-F5F4BBA7672D}"/>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801;p30">
                <a:extLst>
                  <a:ext uri="{FF2B5EF4-FFF2-40B4-BE49-F238E27FC236}">
                    <a16:creationId xmlns:a16="http://schemas.microsoft.com/office/drawing/2014/main" id="{1128327F-3353-4380-8F5A-BBC22B8C9A3A}"/>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802;p30">
                <a:extLst>
                  <a:ext uri="{FF2B5EF4-FFF2-40B4-BE49-F238E27FC236}">
                    <a16:creationId xmlns:a16="http://schemas.microsoft.com/office/drawing/2014/main" id="{85AFAD5D-CDF2-4983-821E-47A4615F6C60}"/>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803;p30">
                <a:extLst>
                  <a:ext uri="{FF2B5EF4-FFF2-40B4-BE49-F238E27FC236}">
                    <a16:creationId xmlns:a16="http://schemas.microsoft.com/office/drawing/2014/main" id="{6308BFA3-7413-446A-8123-CFB4A1C08178}"/>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804;p30">
                <a:extLst>
                  <a:ext uri="{FF2B5EF4-FFF2-40B4-BE49-F238E27FC236}">
                    <a16:creationId xmlns:a16="http://schemas.microsoft.com/office/drawing/2014/main" id="{76AA3B6C-1008-488A-89DA-3D2D328D9014}"/>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805;p30">
              <a:extLst>
                <a:ext uri="{FF2B5EF4-FFF2-40B4-BE49-F238E27FC236}">
                  <a16:creationId xmlns:a16="http://schemas.microsoft.com/office/drawing/2014/main" id="{C0955394-DB0A-497C-9329-8E1851D8F759}"/>
                </a:ext>
              </a:extLst>
            </p:cNvPr>
            <p:cNvGrpSpPr/>
            <p:nvPr/>
          </p:nvGrpSpPr>
          <p:grpSpPr>
            <a:xfrm>
              <a:off x="3213031" y="4002823"/>
              <a:ext cx="664504" cy="467011"/>
              <a:chOff x="4994131" y="4819173"/>
              <a:chExt cx="664504" cy="467011"/>
            </a:xfrm>
          </p:grpSpPr>
          <p:sp>
            <p:nvSpPr>
              <p:cNvPr id="279" name="Google Shape;1806;p30">
                <a:extLst>
                  <a:ext uri="{FF2B5EF4-FFF2-40B4-BE49-F238E27FC236}">
                    <a16:creationId xmlns:a16="http://schemas.microsoft.com/office/drawing/2014/main" id="{98A9D6B8-4B20-4B77-A4FC-A86690047DD6}"/>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807;p30">
                <a:extLst>
                  <a:ext uri="{FF2B5EF4-FFF2-40B4-BE49-F238E27FC236}">
                    <a16:creationId xmlns:a16="http://schemas.microsoft.com/office/drawing/2014/main" id="{AA1AC91A-041B-48DC-A49D-9D7898EEDB91}"/>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808;p30">
                <a:extLst>
                  <a:ext uri="{FF2B5EF4-FFF2-40B4-BE49-F238E27FC236}">
                    <a16:creationId xmlns:a16="http://schemas.microsoft.com/office/drawing/2014/main" id="{EAFA6952-FE86-4398-99D8-62CDBCE24193}"/>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809;p30">
                <a:extLst>
                  <a:ext uri="{FF2B5EF4-FFF2-40B4-BE49-F238E27FC236}">
                    <a16:creationId xmlns:a16="http://schemas.microsoft.com/office/drawing/2014/main" id="{0A3B0DD2-E216-41B7-A265-88B4CCB90A73}"/>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810;p30">
                <a:extLst>
                  <a:ext uri="{FF2B5EF4-FFF2-40B4-BE49-F238E27FC236}">
                    <a16:creationId xmlns:a16="http://schemas.microsoft.com/office/drawing/2014/main" id="{10D158A7-97B3-4825-8187-3D4076FD9E2E}"/>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811;p30">
                <a:extLst>
                  <a:ext uri="{FF2B5EF4-FFF2-40B4-BE49-F238E27FC236}">
                    <a16:creationId xmlns:a16="http://schemas.microsoft.com/office/drawing/2014/main" id="{E13400F2-0035-4154-A983-1D8BE549E33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812;p30">
                <a:extLst>
                  <a:ext uri="{FF2B5EF4-FFF2-40B4-BE49-F238E27FC236}">
                    <a16:creationId xmlns:a16="http://schemas.microsoft.com/office/drawing/2014/main" id="{78ABEACE-1008-43F2-92B3-CC4ED71DA3C7}"/>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813;p30">
                <a:extLst>
                  <a:ext uri="{FF2B5EF4-FFF2-40B4-BE49-F238E27FC236}">
                    <a16:creationId xmlns:a16="http://schemas.microsoft.com/office/drawing/2014/main" id="{9B35EE5A-C509-481F-AF11-45BC6FFF3446}"/>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814;p30">
                <a:extLst>
                  <a:ext uri="{FF2B5EF4-FFF2-40B4-BE49-F238E27FC236}">
                    <a16:creationId xmlns:a16="http://schemas.microsoft.com/office/drawing/2014/main" id="{66B27A1B-EC58-4C33-A3C8-B27D4BDF2F22}"/>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815;p30">
                <a:extLst>
                  <a:ext uri="{FF2B5EF4-FFF2-40B4-BE49-F238E27FC236}">
                    <a16:creationId xmlns:a16="http://schemas.microsoft.com/office/drawing/2014/main" id="{AD267510-5679-495A-8B91-A3BB9C8542EC}"/>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816;p30">
                <a:extLst>
                  <a:ext uri="{FF2B5EF4-FFF2-40B4-BE49-F238E27FC236}">
                    <a16:creationId xmlns:a16="http://schemas.microsoft.com/office/drawing/2014/main" id="{B97DDAFD-16F2-46FA-B5FC-6C435308436B}"/>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817;p30">
                <a:extLst>
                  <a:ext uri="{FF2B5EF4-FFF2-40B4-BE49-F238E27FC236}">
                    <a16:creationId xmlns:a16="http://schemas.microsoft.com/office/drawing/2014/main" id="{2B68A3C1-7BBC-45F9-9243-018C603CAD7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818;p30">
                <a:extLst>
                  <a:ext uri="{FF2B5EF4-FFF2-40B4-BE49-F238E27FC236}">
                    <a16:creationId xmlns:a16="http://schemas.microsoft.com/office/drawing/2014/main" id="{A6240CB5-03B8-450C-9889-C297E6E24767}"/>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819;p30">
                <a:extLst>
                  <a:ext uri="{FF2B5EF4-FFF2-40B4-BE49-F238E27FC236}">
                    <a16:creationId xmlns:a16="http://schemas.microsoft.com/office/drawing/2014/main" id="{E02DEC27-6277-49C6-9386-E3F9E64C8969}"/>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820;p30">
                <a:extLst>
                  <a:ext uri="{FF2B5EF4-FFF2-40B4-BE49-F238E27FC236}">
                    <a16:creationId xmlns:a16="http://schemas.microsoft.com/office/drawing/2014/main" id="{40AD44AB-B2D3-4A61-8AED-B602D125B239}"/>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821;p30">
                <a:extLst>
                  <a:ext uri="{FF2B5EF4-FFF2-40B4-BE49-F238E27FC236}">
                    <a16:creationId xmlns:a16="http://schemas.microsoft.com/office/drawing/2014/main" id="{4BEF8AA0-6629-4947-8F9A-11D3B8BA4B25}"/>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 name="Google Shape;1822;p30">
              <a:extLst>
                <a:ext uri="{FF2B5EF4-FFF2-40B4-BE49-F238E27FC236}">
                  <a16:creationId xmlns:a16="http://schemas.microsoft.com/office/drawing/2014/main" id="{A015163E-D7D8-46D5-AF70-0ADAB1A74D49}"/>
                </a:ext>
              </a:extLst>
            </p:cNvPr>
            <p:cNvGrpSpPr/>
            <p:nvPr/>
          </p:nvGrpSpPr>
          <p:grpSpPr>
            <a:xfrm>
              <a:off x="3192597" y="3904144"/>
              <a:ext cx="664599" cy="467011"/>
              <a:chOff x="4973697" y="4720494"/>
              <a:chExt cx="664599" cy="467011"/>
            </a:xfrm>
          </p:grpSpPr>
          <p:sp>
            <p:nvSpPr>
              <p:cNvPr id="263" name="Google Shape;1823;p30">
                <a:extLst>
                  <a:ext uri="{FF2B5EF4-FFF2-40B4-BE49-F238E27FC236}">
                    <a16:creationId xmlns:a16="http://schemas.microsoft.com/office/drawing/2014/main" id="{DE642582-127E-48AD-8016-07F9CAE58687}"/>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824;p30">
                <a:extLst>
                  <a:ext uri="{FF2B5EF4-FFF2-40B4-BE49-F238E27FC236}">
                    <a16:creationId xmlns:a16="http://schemas.microsoft.com/office/drawing/2014/main" id="{D592863F-FBE4-4C07-8CE4-9B99073C00ED}"/>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825;p30">
                <a:extLst>
                  <a:ext uri="{FF2B5EF4-FFF2-40B4-BE49-F238E27FC236}">
                    <a16:creationId xmlns:a16="http://schemas.microsoft.com/office/drawing/2014/main" id="{3DE7112F-06FE-4399-AF0D-D2505448AEA0}"/>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826;p30">
                <a:extLst>
                  <a:ext uri="{FF2B5EF4-FFF2-40B4-BE49-F238E27FC236}">
                    <a16:creationId xmlns:a16="http://schemas.microsoft.com/office/drawing/2014/main" id="{56E8E5F0-3FAA-4175-ACDF-C96BBA6CED34}"/>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827;p30">
                <a:extLst>
                  <a:ext uri="{FF2B5EF4-FFF2-40B4-BE49-F238E27FC236}">
                    <a16:creationId xmlns:a16="http://schemas.microsoft.com/office/drawing/2014/main" id="{9D9D7697-BF29-4AA1-8462-00A45A56402B}"/>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828;p30">
                <a:extLst>
                  <a:ext uri="{FF2B5EF4-FFF2-40B4-BE49-F238E27FC236}">
                    <a16:creationId xmlns:a16="http://schemas.microsoft.com/office/drawing/2014/main" id="{1F6C56F7-E870-43D1-9DF3-D38DF118913C}"/>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829;p30">
                <a:extLst>
                  <a:ext uri="{FF2B5EF4-FFF2-40B4-BE49-F238E27FC236}">
                    <a16:creationId xmlns:a16="http://schemas.microsoft.com/office/drawing/2014/main" id="{DB413E47-7825-48CB-8106-0D414021E191}"/>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830;p30">
                <a:extLst>
                  <a:ext uri="{FF2B5EF4-FFF2-40B4-BE49-F238E27FC236}">
                    <a16:creationId xmlns:a16="http://schemas.microsoft.com/office/drawing/2014/main" id="{FFA94E3B-17D7-46AD-94DF-08FA7187AFA3}"/>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831;p30">
                <a:extLst>
                  <a:ext uri="{FF2B5EF4-FFF2-40B4-BE49-F238E27FC236}">
                    <a16:creationId xmlns:a16="http://schemas.microsoft.com/office/drawing/2014/main" id="{359F0647-68A6-4EA5-ADD6-0492573B01E1}"/>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832;p30">
                <a:extLst>
                  <a:ext uri="{FF2B5EF4-FFF2-40B4-BE49-F238E27FC236}">
                    <a16:creationId xmlns:a16="http://schemas.microsoft.com/office/drawing/2014/main" id="{83A87A44-E589-4C3D-B670-91B7A4A27E92}"/>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833;p30">
                <a:extLst>
                  <a:ext uri="{FF2B5EF4-FFF2-40B4-BE49-F238E27FC236}">
                    <a16:creationId xmlns:a16="http://schemas.microsoft.com/office/drawing/2014/main" id="{ECAB3F9D-907C-4274-8A8F-45F79BD8AC37}"/>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834;p30">
                <a:extLst>
                  <a:ext uri="{FF2B5EF4-FFF2-40B4-BE49-F238E27FC236}">
                    <a16:creationId xmlns:a16="http://schemas.microsoft.com/office/drawing/2014/main" id="{43B80820-04C4-496F-96C7-3CA34A8CDC82}"/>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835;p30">
                <a:extLst>
                  <a:ext uri="{FF2B5EF4-FFF2-40B4-BE49-F238E27FC236}">
                    <a16:creationId xmlns:a16="http://schemas.microsoft.com/office/drawing/2014/main" id="{BF00B95C-3B64-48C7-9C05-0BA016E49BA6}"/>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836;p30">
                <a:extLst>
                  <a:ext uri="{FF2B5EF4-FFF2-40B4-BE49-F238E27FC236}">
                    <a16:creationId xmlns:a16="http://schemas.microsoft.com/office/drawing/2014/main" id="{8EF2A8FD-A9D7-4732-A088-4304ED215295}"/>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837;p30">
                <a:extLst>
                  <a:ext uri="{FF2B5EF4-FFF2-40B4-BE49-F238E27FC236}">
                    <a16:creationId xmlns:a16="http://schemas.microsoft.com/office/drawing/2014/main" id="{485DA0F1-E588-472F-B024-EBEA7C02142A}"/>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838;p30">
                <a:extLst>
                  <a:ext uri="{FF2B5EF4-FFF2-40B4-BE49-F238E27FC236}">
                    <a16:creationId xmlns:a16="http://schemas.microsoft.com/office/drawing/2014/main" id="{50FDBCCD-475E-473B-A40E-2F1EB055AA88}"/>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 name="Google Shape;1839;p30">
              <a:extLst>
                <a:ext uri="{FF2B5EF4-FFF2-40B4-BE49-F238E27FC236}">
                  <a16:creationId xmlns:a16="http://schemas.microsoft.com/office/drawing/2014/main" id="{5AA4D174-B206-4078-BF88-0BFEA1CA526A}"/>
                </a:ext>
              </a:extLst>
            </p:cNvPr>
            <p:cNvGrpSpPr/>
            <p:nvPr/>
          </p:nvGrpSpPr>
          <p:grpSpPr>
            <a:xfrm>
              <a:off x="3220919" y="3808894"/>
              <a:ext cx="664504" cy="467011"/>
              <a:chOff x="5002019" y="4625244"/>
              <a:chExt cx="664504" cy="467011"/>
            </a:xfrm>
          </p:grpSpPr>
          <p:sp>
            <p:nvSpPr>
              <p:cNvPr id="247" name="Google Shape;1840;p30">
                <a:extLst>
                  <a:ext uri="{FF2B5EF4-FFF2-40B4-BE49-F238E27FC236}">
                    <a16:creationId xmlns:a16="http://schemas.microsoft.com/office/drawing/2014/main" id="{4ECB46A7-5B20-42F3-96D6-9CEB72E8C652}"/>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841;p30">
                <a:extLst>
                  <a:ext uri="{FF2B5EF4-FFF2-40B4-BE49-F238E27FC236}">
                    <a16:creationId xmlns:a16="http://schemas.microsoft.com/office/drawing/2014/main" id="{B4B6C741-27F9-4996-8259-7A2E1109498F}"/>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842;p30">
                <a:extLst>
                  <a:ext uri="{FF2B5EF4-FFF2-40B4-BE49-F238E27FC236}">
                    <a16:creationId xmlns:a16="http://schemas.microsoft.com/office/drawing/2014/main" id="{DF501B86-1990-45BF-AE6E-072ACD8899FA}"/>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843;p30">
                <a:extLst>
                  <a:ext uri="{FF2B5EF4-FFF2-40B4-BE49-F238E27FC236}">
                    <a16:creationId xmlns:a16="http://schemas.microsoft.com/office/drawing/2014/main" id="{7997765D-1A81-4CC1-B056-B4E6F0C16083}"/>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844;p30">
                <a:extLst>
                  <a:ext uri="{FF2B5EF4-FFF2-40B4-BE49-F238E27FC236}">
                    <a16:creationId xmlns:a16="http://schemas.microsoft.com/office/drawing/2014/main" id="{872EF678-3330-490A-81E5-C128303BF47D}"/>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845;p30">
                <a:extLst>
                  <a:ext uri="{FF2B5EF4-FFF2-40B4-BE49-F238E27FC236}">
                    <a16:creationId xmlns:a16="http://schemas.microsoft.com/office/drawing/2014/main" id="{18E2C273-F537-44F5-A05B-653B322A3418}"/>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846;p30">
                <a:extLst>
                  <a:ext uri="{FF2B5EF4-FFF2-40B4-BE49-F238E27FC236}">
                    <a16:creationId xmlns:a16="http://schemas.microsoft.com/office/drawing/2014/main" id="{233A99D6-F15D-4C0E-8D22-EE4141E3D47E}"/>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847;p30">
                <a:extLst>
                  <a:ext uri="{FF2B5EF4-FFF2-40B4-BE49-F238E27FC236}">
                    <a16:creationId xmlns:a16="http://schemas.microsoft.com/office/drawing/2014/main" id="{A56FD3EB-62C7-4FED-AB79-70240A87C4A0}"/>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48;p30">
                <a:extLst>
                  <a:ext uri="{FF2B5EF4-FFF2-40B4-BE49-F238E27FC236}">
                    <a16:creationId xmlns:a16="http://schemas.microsoft.com/office/drawing/2014/main" id="{19518325-571D-48C0-A435-C81010793F4E}"/>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49;p30">
                <a:extLst>
                  <a:ext uri="{FF2B5EF4-FFF2-40B4-BE49-F238E27FC236}">
                    <a16:creationId xmlns:a16="http://schemas.microsoft.com/office/drawing/2014/main" id="{C5FEB2DD-CF9A-4C3B-B39E-C99C0560FCF6}"/>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50;p30">
                <a:extLst>
                  <a:ext uri="{FF2B5EF4-FFF2-40B4-BE49-F238E27FC236}">
                    <a16:creationId xmlns:a16="http://schemas.microsoft.com/office/drawing/2014/main" id="{6D9C1C28-4C07-425A-A121-CE39F5807843}"/>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51;p30">
                <a:extLst>
                  <a:ext uri="{FF2B5EF4-FFF2-40B4-BE49-F238E27FC236}">
                    <a16:creationId xmlns:a16="http://schemas.microsoft.com/office/drawing/2014/main" id="{2196F471-0707-4160-B4F9-4632558D7B3E}"/>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52;p30">
                <a:extLst>
                  <a:ext uri="{FF2B5EF4-FFF2-40B4-BE49-F238E27FC236}">
                    <a16:creationId xmlns:a16="http://schemas.microsoft.com/office/drawing/2014/main" id="{43DDFA61-FCAF-4C06-8B17-8661BCC42DB7}"/>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853;p30">
                <a:extLst>
                  <a:ext uri="{FF2B5EF4-FFF2-40B4-BE49-F238E27FC236}">
                    <a16:creationId xmlns:a16="http://schemas.microsoft.com/office/drawing/2014/main" id="{653C5F60-D7BF-4ACF-AB49-FE5328769C95}"/>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854;p30">
                <a:extLst>
                  <a:ext uri="{FF2B5EF4-FFF2-40B4-BE49-F238E27FC236}">
                    <a16:creationId xmlns:a16="http://schemas.microsoft.com/office/drawing/2014/main" id="{DE405010-A5D9-451C-B94A-E8F535567CBE}"/>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855;p30">
                <a:extLst>
                  <a:ext uri="{FF2B5EF4-FFF2-40B4-BE49-F238E27FC236}">
                    <a16:creationId xmlns:a16="http://schemas.microsoft.com/office/drawing/2014/main" id="{7943ACE9-7A10-415C-B72D-0C60D066BD52}"/>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856;p30">
              <a:extLst>
                <a:ext uri="{FF2B5EF4-FFF2-40B4-BE49-F238E27FC236}">
                  <a16:creationId xmlns:a16="http://schemas.microsoft.com/office/drawing/2014/main" id="{07A36CEE-CAAA-4265-8B35-7BF237EF0D47}"/>
                </a:ext>
              </a:extLst>
            </p:cNvPr>
            <p:cNvGrpSpPr/>
            <p:nvPr/>
          </p:nvGrpSpPr>
          <p:grpSpPr>
            <a:xfrm>
              <a:off x="3200486" y="3710215"/>
              <a:ext cx="664598" cy="467011"/>
              <a:chOff x="4981586" y="4526565"/>
              <a:chExt cx="664598" cy="467011"/>
            </a:xfrm>
          </p:grpSpPr>
          <p:sp>
            <p:nvSpPr>
              <p:cNvPr id="231" name="Google Shape;1857;p30">
                <a:extLst>
                  <a:ext uri="{FF2B5EF4-FFF2-40B4-BE49-F238E27FC236}">
                    <a16:creationId xmlns:a16="http://schemas.microsoft.com/office/drawing/2014/main" id="{C02F62E3-9F97-4C29-BF6E-CD5718DCAD5E}"/>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58;p30">
                <a:extLst>
                  <a:ext uri="{FF2B5EF4-FFF2-40B4-BE49-F238E27FC236}">
                    <a16:creationId xmlns:a16="http://schemas.microsoft.com/office/drawing/2014/main" id="{E8E3E790-A1EF-42D9-8D81-F0AAA28056BE}"/>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59;p30">
                <a:extLst>
                  <a:ext uri="{FF2B5EF4-FFF2-40B4-BE49-F238E27FC236}">
                    <a16:creationId xmlns:a16="http://schemas.microsoft.com/office/drawing/2014/main" id="{F2BE418A-2D93-4DA6-A5B8-82AE5377F40A}"/>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60;p30">
                <a:extLst>
                  <a:ext uri="{FF2B5EF4-FFF2-40B4-BE49-F238E27FC236}">
                    <a16:creationId xmlns:a16="http://schemas.microsoft.com/office/drawing/2014/main" id="{116BF628-36A3-4D25-A8DF-FDFE6F1BD9C7}"/>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61;p30">
                <a:extLst>
                  <a:ext uri="{FF2B5EF4-FFF2-40B4-BE49-F238E27FC236}">
                    <a16:creationId xmlns:a16="http://schemas.microsoft.com/office/drawing/2014/main" id="{CA640AAD-AD1D-40FC-9A0C-4BFA660E04D3}"/>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62;p30">
                <a:extLst>
                  <a:ext uri="{FF2B5EF4-FFF2-40B4-BE49-F238E27FC236}">
                    <a16:creationId xmlns:a16="http://schemas.microsoft.com/office/drawing/2014/main" id="{EB877EBC-2E64-4F6E-9A0D-062A3B4027F8}"/>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63;p30">
                <a:extLst>
                  <a:ext uri="{FF2B5EF4-FFF2-40B4-BE49-F238E27FC236}">
                    <a16:creationId xmlns:a16="http://schemas.microsoft.com/office/drawing/2014/main" id="{578964F5-C1D5-4884-B4A0-2DD37349086F}"/>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64;p30">
                <a:extLst>
                  <a:ext uri="{FF2B5EF4-FFF2-40B4-BE49-F238E27FC236}">
                    <a16:creationId xmlns:a16="http://schemas.microsoft.com/office/drawing/2014/main" id="{46700F50-0ABF-482A-947D-3C629A6CEB35}"/>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65;p30">
                <a:extLst>
                  <a:ext uri="{FF2B5EF4-FFF2-40B4-BE49-F238E27FC236}">
                    <a16:creationId xmlns:a16="http://schemas.microsoft.com/office/drawing/2014/main" id="{98944AE0-EBF1-4EF8-B59C-D22743F97057}"/>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66;p30">
                <a:extLst>
                  <a:ext uri="{FF2B5EF4-FFF2-40B4-BE49-F238E27FC236}">
                    <a16:creationId xmlns:a16="http://schemas.microsoft.com/office/drawing/2014/main" id="{E51BDA3E-A75C-48D7-ABB8-FA0E97B27CD8}"/>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67;p30">
                <a:extLst>
                  <a:ext uri="{FF2B5EF4-FFF2-40B4-BE49-F238E27FC236}">
                    <a16:creationId xmlns:a16="http://schemas.microsoft.com/office/drawing/2014/main" id="{C1D7C439-8FAD-4ED3-82B6-46FEF946C352}"/>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68;p30">
                <a:extLst>
                  <a:ext uri="{FF2B5EF4-FFF2-40B4-BE49-F238E27FC236}">
                    <a16:creationId xmlns:a16="http://schemas.microsoft.com/office/drawing/2014/main" id="{95B4E536-C4A2-4568-8460-7AB38123259E}"/>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869;p30">
                <a:extLst>
                  <a:ext uri="{FF2B5EF4-FFF2-40B4-BE49-F238E27FC236}">
                    <a16:creationId xmlns:a16="http://schemas.microsoft.com/office/drawing/2014/main" id="{5079AAB1-964E-49A6-9C08-B2FBBBB14FEA}"/>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870;p30">
                <a:extLst>
                  <a:ext uri="{FF2B5EF4-FFF2-40B4-BE49-F238E27FC236}">
                    <a16:creationId xmlns:a16="http://schemas.microsoft.com/office/drawing/2014/main" id="{296D0B8C-237B-4225-9845-106870F0D0BB}"/>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871;p30">
                <a:extLst>
                  <a:ext uri="{FF2B5EF4-FFF2-40B4-BE49-F238E27FC236}">
                    <a16:creationId xmlns:a16="http://schemas.microsoft.com/office/drawing/2014/main" id="{A5ADA359-79F4-46E9-A71D-ED107B39E00D}"/>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872;p30">
                <a:extLst>
                  <a:ext uri="{FF2B5EF4-FFF2-40B4-BE49-F238E27FC236}">
                    <a16:creationId xmlns:a16="http://schemas.microsoft.com/office/drawing/2014/main" id="{81BE7E6A-7B88-4D92-9D72-56EC2373B878}"/>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 name="Google Shape;1873;p30">
              <a:extLst>
                <a:ext uri="{FF2B5EF4-FFF2-40B4-BE49-F238E27FC236}">
                  <a16:creationId xmlns:a16="http://schemas.microsoft.com/office/drawing/2014/main" id="{CC923E83-60EC-4621-AF63-D937F59D8912}"/>
                </a:ext>
              </a:extLst>
            </p:cNvPr>
            <p:cNvGrpSpPr/>
            <p:nvPr/>
          </p:nvGrpSpPr>
          <p:grpSpPr>
            <a:xfrm>
              <a:off x="2181300" y="4477454"/>
              <a:ext cx="746806" cy="516445"/>
              <a:chOff x="3962400" y="5293804"/>
              <a:chExt cx="746806" cy="516445"/>
            </a:xfrm>
          </p:grpSpPr>
          <p:sp>
            <p:nvSpPr>
              <p:cNvPr id="214" name="Google Shape;1874;p30">
                <a:extLst>
                  <a:ext uri="{FF2B5EF4-FFF2-40B4-BE49-F238E27FC236}">
                    <a16:creationId xmlns:a16="http://schemas.microsoft.com/office/drawing/2014/main" id="{974E8A3E-0970-44F3-A9D7-EE4B21A75117}"/>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75;p30">
                <a:extLst>
                  <a:ext uri="{FF2B5EF4-FFF2-40B4-BE49-F238E27FC236}">
                    <a16:creationId xmlns:a16="http://schemas.microsoft.com/office/drawing/2014/main" id="{D0DD1EC7-A58A-408B-BADF-DD4635DEDBF9}"/>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76;p30">
                <a:extLst>
                  <a:ext uri="{FF2B5EF4-FFF2-40B4-BE49-F238E27FC236}">
                    <a16:creationId xmlns:a16="http://schemas.microsoft.com/office/drawing/2014/main" id="{52D065C5-CD31-4053-B086-67AD12C279B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77;p30">
                <a:extLst>
                  <a:ext uri="{FF2B5EF4-FFF2-40B4-BE49-F238E27FC236}">
                    <a16:creationId xmlns:a16="http://schemas.microsoft.com/office/drawing/2014/main" id="{585C493E-2876-47A4-BB9E-6A3F8D51F0D3}"/>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78;p30">
                <a:extLst>
                  <a:ext uri="{FF2B5EF4-FFF2-40B4-BE49-F238E27FC236}">
                    <a16:creationId xmlns:a16="http://schemas.microsoft.com/office/drawing/2014/main" id="{BC5718DA-3EC6-44E9-BEDC-1DE837729D30}"/>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79;p30">
                <a:extLst>
                  <a:ext uri="{FF2B5EF4-FFF2-40B4-BE49-F238E27FC236}">
                    <a16:creationId xmlns:a16="http://schemas.microsoft.com/office/drawing/2014/main" id="{9DE6AD8B-9A73-420C-86EB-BB4356DD7DB5}"/>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80;p30">
                <a:extLst>
                  <a:ext uri="{FF2B5EF4-FFF2-40B4-BE49-F238E27FC236}">
                    <a16:creationId xmlns:a16="http://schemas.microsoft.com/office/drawing/2014/main" id="{7A4BA4FA-6B50-4176-A882-EC85B23DAA6C}"/>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81;p30">
                <a:extLst>
                  <a:ext uri="{FF2B5EF4-FFF2-40B4-BE49-F238E27FC236}">
                    <a16:creationId xmlns:a16="http://schemas.microsoft.com/office/drawing/2014/main" id="{C19B2BAF-4076-4719-AD4C-ACE9CDEA46A2}"/>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82;p30">
                <a:extLst>
                  <a:ext uri="{FF2B5EF4-FFF2-40B4-BE49-F238E27FC236}">
                    <a16:creationId xmlns:a16="http://schemas.microsoft.com/office/drawing/2014/main" id="{5BE17872-B33D-4B79-8C68-0DE2E1976FBA}"/>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83;p30">
                <a:extLst>
                  <a:ext uri="{FF2B5EF4-FFF2-40B4-BE49-F238E27FC236}">
                    <a16:creationId xmlns:a16="http://schemas.microsoft.com/office/drawing/2014/main" id="{26A56456-B5DE-4BA3-991C-9E3F155AEDB5}"/>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84;p30">
                <a:extLst>
                  <a:ext uri="{FF2B5EF4-FFF2-40B4-BE49-F238E27FC236}">
                    <a16:creationId xmlns:a16="http://schemas.microsoft.com/office/drawing/2014/main" id="{32127119-47C8-4BCC-919E-9DDC2676911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85;p30">
                <a:extLst>
                  <a:ext uri="{FF2B5EF4-FFF2-40B4-BE49-F238E27FC236}">
                    <a16:creationId xmlns:a16="http://schemas.microsoft.com/office/drawing/2014/main" id="{837BBAE0-56BB-4AAF-BB41-8635C7B50E21}"/>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86;p30">
                <a:extLst>
                  <a:ext uri="{FF2B5EF4-FFF2-40B4-BE49-F238E27FC236}">
                    <a16:creationId xmlns:a16="http://schemas.microsoft.com/office/drawing/2014/main" id="{1BE80723-AEAB-49C1-B579-599A49EA0F5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887;p30">
                <a:extLst>
                  <a:ext uri="{FF2B5EF4-FFF2-40B4-BE49-F238E27FC236}">
                    <a16:creationId xmlns:a16="http://schemas.microsoft.com/office/drawing/2014/main" id="{240B2926-E94C-4820-9AA7-25AE16D8DFBB}"/>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88;p30">
                <a:extLst>
                  <a:ext uri="{FF2B5EF4-FFF2-40B4-BE49-F238E27FC236}">
                    <a16:creationId xmlns:a16="http://schemas.microsoft.com/office/drawing/2014/main" id="{96369933-20CE-42E0-96A2-41A5F8B4CFE6}"/>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89;p30">
                <a:extLst>
                  <a:ext uri="{FF2B5EF4-FFF2-40B4-BE49-F238E27FC236}">
                    <a16:creationId xmlns:a16="http://schemas.microsoft.com/office/drawing/2014/main" id="{D518C5E4-EA81-4B76-983A-D319F51061C0}"/>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90;p30">
                <a:extLst>
                  <a:ext uri="{FF2B5EF4-FFF2-40B4-BE49-F238E27FC236}">
                    <a16:creationId xmlns:a16="http://schemas.microsoft.com/office/drawing/2014/main" id="{84ADE81F-899B-4563-9389-214EB9B15621}"/>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891;p30">
              <a:extLst>
                <a:ext uri="{FF2B5EF4-FFF2-40B4-BE49-F238E27FC236}">
                  <a16:creationId xmlns:a16="http://schemas.microsoft.com/office/drawing/2014/main" id="{8BFAFD08-6671-4439-8B43-8B0841CF9ECE}"/>
                </a:ext>
              </a:extLst>
            </p:cNvPr>
            <p:cNvGrpSpPr/>
            <p:nvPr/>
          </p:nvGrpSpPr>
          <p:grpSpPr>
            <a:xfrm>
              <a:off x="2290688" y="4374965"/>
              <a:ext cx="664599" cy="467010"/>
              <a:chOff x="4071788" y="5191315"/>
              <a:chExt cx="664599" cy="467010"/>
            </a:xfrm>
          </p:grpSpPr>
          <p:sp>
            <p:nvSpPr>
              <p:cNvPr id="198" name="Google Shape;1892;p30">
                <a:extLst>
                  <a:ext uri="{FF2B5EF4-FFF2-40B4-BE49-F238E27FC236}">
                    <a16:creationId xmlns:a16="http://schemas.microsoft.com/office/drawing/2014/main" id="{4E9089F5-093E-4663-9BB4-7451632D3931}"/>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93;p30">
                <a:extLst>
                  <a:ext uri="{FF2B5EF4-FFF2-40B4-BE49-F238E27FC236}">
                    <a16:creationId xmlns:a16="http://schemas.microsoft.com/office/drawing/2014/main" id="{D895068F-1694-49CB-8ABD-2C2FB8715EA2}"/>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94;p30">
                <a:extLst>
                  <a:ext uri="{FF2B5EF4-FFF2-40B4-BE49-F238E27FC236}">
                    <a16:creationId xmlns:a16="http://schemas.microsoft.com/office/drawing/2014/main" id="{3C67DA39-E0A3-4D3C-9433-C0B55F92C305}"/>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95;p30">
                <a:extLst>
                  <a:ext uri="{FF2B5EF4-FFF2-40B4-BE49-F238E27FC236}">
                    <a16:creationId xmlns:a16="http://schemas.microsoft.com/office/drawing/2014/main" id="{9BD8FA39-08BD-411A-9F3B-311B8BA09572}"/>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96;p30">
                <a:extLst>
                  <a:ext uri="{FF2B5EF4-FFF2-40B4-BE49-F238E27FC236}">
                    <a16:creationId xmlns:a16="http://schemas.microsoft.com/office/drawing/2014/main" id="{3904DE37-33D2-42FF-B40B-232F1D6E9544}"/>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97;p30">
                <a:extLst>
                  <a:ext uri="{FF2B5EF4-FFF2-40B4-BE49-F238E27FC236}">
                    <a16:creationId xmlns:a16="http://schemas.microsoft.com/office/drawing/2014/main" id="{EC9D5704-A73C-4788-970D-AF1DE5F3C3E2}"/>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98;p30">
                <a:extLst>
                  <a:ext uri="{FF2B5EF4-FFF2-40B4-BE49-F238E27FC236}">
                    <a16:creationId xmlns:a16="http://schemas.microsoft.com/office/drawing/2014/main" id="{CC0A8BE5-FCFF-4D5A-AB40-3049FD4E0FA2}"/>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99;p30">
                <a:extLst>
                  <a:ext uri="{FF2B5EF4-FFF2-40B4-BE49-F238E27FC236}">
                    <a16:creationId xmlns:a16="http://schemas.microsoft.com/office/drawing/2014/main" id="{BF73F4F3-EB04-481B-9B7D-3DF2969F2C46}"/>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900;p30">
                <a:extLst>
                  <a:ext uri="{FF2B5EF4-FFF2-40B4-BE49-F238E27FC236}">
                    <a16:creationId xmlns:a16="http://schemas.microsoft.com/office/drawing/2014/main" id="{3E30FF12-BB12-4B22-99A6-E618F07A38F1}"/>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901;p30">
                <a:extLst>
                  <a:ext uri="{FF2B5EF4-FFF2-40B4-BE49-F238E27FC236}">
                    <a16:creationId xmlns:a16="http://schemas.microsoft.com/office/drawing/2014/main" id="{2A47EDEA-0866-47F1-A773-7DC84D3BBFDF}"/>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902;p30">
                <a:extLst>
                  <a:ext uri="{FF2B5EF4-FFF2-40B4-BE49-F238E27FC236}">
                    <a16:creationId xmlns:a16="http://schemas.microsoft.com/office/drawing/2014/main" id="{55F51545-7BDD-4C81-ADAF-C429070F4728}"/>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903;p30">
                <a:extLst>
                  <a:ext uri="{FF2B5EF4-FFF2-40B4-BE49-F238E27FC236}">
                    <a16:creationId xmlns:a16="http://schemas.microsoft.com/office/drawing/2014/main" id="{E088DEC1-6DC5-4C81-ADB3-1E81B4CEC467}"/>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904;p30">
                <a:extLst>
                  <a:ext uri="{FF2B5EF4-FFF2-40B4-BE49-F238E27FC236}">
                    <a16:creationId xmlns:a16="http://schemas.microsoft.com/office/drawing/2014/main" id="{D634173C-9D6E-4DD4-9286-F05D4DD46077}"/>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1905;p30">
                <a:extLst>
                  <a:ext uri="{FF2B5EF4-FFF2-40B4-BE49-F238E27FC236}">
                    <a16:creationId xmlns:a16="http://schemas.microsoft.com/office/drawing/2014/main" id="{F382429A-2D74-4C62-99FC-32258F70A74E}"/>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906;p30">
                <a:extLst>
                  <a:ext uri="{FF2B5EF4-FFF2-40B4-BE49-F238E27FC236}">
                    <a16:creationId xmlns:a16="http://schemas.microsoft.com/office/drawing/2014/main" id="{FB422D26-AE4B-485D-85E7-49C5B26D1F5F}"/>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907;p30">
                <a:extLst>
                  <a:ext uri="{FF2B5EF4-FFF2-40B4-BE49-F238E27FC236}">
                    <a16:creationId xmlns:a16="http://schemas.microsoft.com/office/drawing/2014/main" id="{4F7BE7C6-DE5F-45C8-BF3D-E146CE0434B0}"/>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 name="Google Shape;1908;p30">
              <a:extLst>
                <a:ext uri="{FF2B5EF4-FFF2-40B4-BE49-F238E27FC236}">
                  <a16:creationId xmlns:a16="http://schemas.microsoft.com/office/drawing/2014/main" id="{C4E22456-75B9-4375-AF55-A27E5454DC37}"/>
                </a:ext>
              </a:extLst>
            </p:cNvPr>
            <p:cNvGrpSpPr/>
            <p:nvPr/>
          </p:nvGrpSpPr>
          <p:grpSpPr>
            <a:xfrm>
              <a:off x="3915836" y="4477454"/>
              <a:ext cx="746806" cy="516445"/>
              <a:chOff x="5696936" y="5293804"/>
              <a:chExt cx="746806" cy="516445"/>
            </a:xfrm>
          </p:grpSpPr>
          <p:sp>
            <p:nvSpPr>
              <p:cNvPr id="181" name="Google Shape;1909;p30">
                <a:extLst>
                  <a:ext uri="{FF2B5EF4-FFF2-40B4-BE49-F238E27FC236}">
                    <a16:creationId xmlns:a16="http://schemas.microsoft.com/office/drawing/2014/main" id="{CA415808-D99B-43B2-B187-BACEAD30CC63}"/>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910;p30">
                <a:extLst>
                  <a:ext uri="{FF2B5EF4-FFF2-40B4-BE49-F238E27FC236}">
                    <a16:creationId xmlns:a16="http://schemas.microsoft.com/office/drawing/2014/main" id="{8CE17FE4-25BE-4976-A3DB-252732436575}"/>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911;p30">
                <a:extLst>
                  <a:ext uri="{FF2B5EF4-FFF2-40B4-BE49-F238E27FC236}">
                    <a16:creationId xmlns:a16="http://schemas.microsoft.com/office/drawing/2014/main" id="{8555C8D5-B724-4F0C-94DB-598B47845702}"/>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912;p30">
                <a:extLst>
                  <a:ext uri="{FF2B5EF4-FFF2-40B4-BE49-F238E27FC236}">
                    <a16:creationId xmlns:a16="http://schemas.microsoft.com/office/drawing/2014/main" id="{1C5775E6-F375-46C9-BC57-F526F6D1E279}"/>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913;p30">
                <a:extLst>
                  <a:ext uri="{FF2B5EF4-FFF2-40B4-BE49-F238E27FC236}">
                    <a16:creationId xmlns:a16="http://schemas.microsoft.com/office/drawing/2014/main" id="{B0EFDF48-12C2-4624-9CD0-AE719616CD2A}"/>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914;p30">
                <a:extLst>
                  <a:ext uri="{FF2B5EF4-FFF2-40B4-BE49-F238E27FC236}">
                    <a16:creationId xmlns:a16="http://schemas.microsoft.com/office/drawing/2014/main" id="{62B836D0-C95A-411E-AD85-BBDCE4B9D767}"/>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915;p30">
                <a:extLst>
                  <a:ext uri="{FF2B5EF4-FFF2-40B4-BE49-F238E27FC236}">
                    <a16:creationId xmlns:a16="http://schemas.microsoft.com/office/drawing/2014/main" id="{54B25094-97D4-4647-B3F7-4F73CAC72F05}"/>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916;p30">
                <a:extLst>
                  <a:ext uri="{FF2B5EF4-FFF2-40B4-BE49-F238E27FC236}">
                    <a16:creationId xmlns:a16="http://schemas.microsoft.com/office/drawing/2014/main" id="{B9295A62-D5C3-453A-B553-7B91C282704E}"/>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917;p30">
                <a:extLst>
                  <a:ext uri="{FF2B5EF4-FFF2-40B4-BE49-F238E27FC236}">
                    <a16:creationId xmlns:a16="http://schemas.microsoft.com/office/drawing/2014/main" id="{9C576F59-7C77-4701-9D24-EBEF25C84618}"/>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18;p30">
                <a:extLst>
                  <a:ext uri="{FF2B5EF4-FFF2-40B4-BE49-F238E27FC236}">
                    <a16:creationId xmlns:a16="http://schemas.microsoft.com/office/drawing/2014/main" id="{EA316247-861B-4774-A6D8-FC787DC08919}"/>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9;p30">
                <a:extLst>
                  <a:ext uri="{FF2B5EF4-FFF2-40B4-BE49-F238E27FC236}">
                    <a16:creationId xmlns:a16="http://schemas.microsoft.com/office/drawing/2014/main" id="{E24035B1-E4B4-46A2-9BF3-F797D89E82FF}"/>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0;p30">
                <a:extLst>
                  <a:ext uri="{FF2B5EF4-FFF2-40B4-BE49-F238E27FC236}">
                    <a16:creationId xmlns:a16="http://schemas.microsoft.com/office/drawing/2014/main" id="{12A06E3A-CBDA-4E27-A4CE-63E445334AE4}"/>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21;p30">
                <a:extLst>
                  <a:ext uri="{FF2B5EF4-FFF2-40B4-BE49-F238E27FC236}">
                    <a16:creationId xmlns:a16="http://schemas.microsoft.com/office/drawing/2014/main" id="{596EE533-53A2-4E38-9992-FBAC4ED65E31}"/>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22;p30">
                <a:extLst>
                  <a:ext uri="{FF2B5EF4-FFF2-40B4-BE49-F238E27FC236}">
                    <a16:creationId xmlns:a16="http://schemas.microsoft.com/office/drawing/2014/main" id="{2C4244F1-1860-4525-B80B-4CDB0850500B}"/>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23;p30">
                <a:extLst>
                  <a:ext uri="{FF2B5EF4-FFF2-40B4-BE49-F238E27FC236}">
                    <a16:creationId xmlns:a16="http://schemas.microsoft.com/office/drawing/2014/main" id="{D8C1BC2C-98F8-4904-B9F3-B45774FF88F1}"/>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24;p30">
                <a:extLst>
                  <a:ext uri="{FF2B5EF4-FFF2-40B4-BE49-F238E27FC236}">
                    <a16:creationId xmlns:a16="http://schemas.microsoft.com/office/drawing/2014/main" id="{5201E546-C6CF-47CA-BAF5-723E25290E3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25;p30">
                <a:extLst>
                  <a:ext uri="{FF2B5EF4-FFF2-40B4-BE49-F238E27FC236}">
                    <a16:creationId xmlns:a16="http://schemas.microsoft.com/office/drawing/2014/main" id="{9BEA4FCD-2F1C-42A0-9D31-6B6A8B2FD400}"/>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1926;p30">
              <a:extLst>
                <a:ext uri="{FF2B5EF4-FFF2-40B4-BE49-F238E27FC236}">
                  <a16:creationId xmlns:a16="http://schemas.microsoft.com/office/drawing/2014/main" id="{D9AE59BF-B435-48B9-8B06-24B1A93B3BAF}"/>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927;p30">
              <a:extLst>
                <a:ext uri="{FF2B5EF4-FFF2-40B4-BE49-F238E27FC236}">
                  <a16:creationId xmlns:a16="http://schemas.microsoft.com/office/drawing/2014/main" id="{4B237CDB-DC45-4671-8BF2-94D640EFC375}"/>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928;p30">
              <a:extLst>
                <a:ext uri="{FF2B5EF4-FFF2-40B4-BE49-F238E27FC236}">
                  <a16:creationId xmlns:a16="http://schemas.microsoft.com/office/drawing/2014/main" id="{0017356C-F95C-4D2C-B586-CF368F42C054}"/>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29;p30">
              <a:extLst>
                <a:ext uri="{FF2B5EF4-FFF2-40B4-BE49-F238E27FC236}">
                  <a16:creationId xmlns:a16="http://schemas.microsoft.com/office/drawing/2014/main" id="{7733EF55-47CC-4148-B518-1F4757D85566}"/>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30;p30">
              <a:extLst>
                <a:ext uri="{FF2B5EF4-FFF2-40B4-BE49-F238E27FC236}">
                  <a16:creationId xmlns:a16="http://schemas.microsoft.com/office/drawing/2014/main" id="{85C620E1-AD98-4CF9-A876-60FF7C95C0E2}"/>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31;p30">
              <a:extLst>
                <a:ext uri="{FF2B5EF4-FFF2-40B4-BE49-F238E27FC236}">
                  <a16:creationId xmlns:a16="http://schemas.microsoft.com/office/drawing/2014/main" id="{CDB07937-F974-427C-BC24-58BF9961E4F0}"/>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32;p30">
              <a:extLst>
                <a:ext uri="{FF2B5EF4-FFF2-40B4-BE49-F238E27FC236}">
                  <a16:creationId xmlns:a16="http://schemas.microsoft.com/office/drawing/2014/main" id="{EE916AC1-08DA-4B4B-8E19-349AD28F2AED}"/>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33;p30">
              <a:extLst>
                <a:ext uri="{FF2B5EF4-FFF2-40B4-BE49-F238E27FC236}">
                  <a16:creationId xmlns:a16="http://schemas.microsoft.com/office/drawing/2014/main" id="{34EDD7F8-AA8A-4299-81EE-248AFF28F469}"/>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34;p30">
              <a:extLst>
                <a:ext uri="{FF2B5EF4-FFF2-40B4-BE49-F238E27FC236}">
                  <a16:creationId xmlns:a16="http://schemas.microsoft.com/office/drawing/2014/main" id="{E5C807F9-DC4F-4C81-A344-6C446CE1ABC6}"/>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35;p30">
              <a:extLst>
                <a:ext uri="{FF2B5EF4-FFF2-40B4-BE49-F238E27FC236}">
                  <a16:creationId xmlns:a16="http://schemas.microsoft.com/office/drawing/2014/main" id="{46B74D63-2A31-4430-A303-DAFE7BF6841E}"/>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36;p30">
              <a:extLst>
                <a:ext uri="{FF2B5EF4-FFF2-40B4-BE49-F238E27FC236}">
                  <a16:creationId xmlns:a16="http://schemas.microsoft.com/office/drawing/2014/main" id="{2304F987-5D25-45FF-BFB6-EF81CC21CC83}"/>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937;p30">
              <a:extLst>
                <a:ext uri="{FF2B5EF4-FFF2-40B4-BE49-F238E27FC236}">
                  <a16:creationId xmlns:a16="http://schemas.microsoft.com/office/drawing/2014/main" id="{03389308-4E7A-40B6-ACA7-F25D52C90E50}"/>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938;p30">
              <a:extLst>
                <a:ext uri="{FF2B5EF4-FFF2-40B4-BE49-F238E27FC236}">
                  <a16:creationId xmlns:a16="http://schemas.microsoft.com/office/drawing/2014/main" id="{07096C17-371F-4A3E-BE7B-B777EA9A70C1}"/>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939;p30">
              <a:extLst>
                <a:ext uri="{FF2B5EF4-FFF2-40B4-BE49-F238E27FC236}">
                  <a16:creationId xmlns:a16="http://schemas.microsoft.com/office/drawing/2014/main" id="{991D5FB3-CC85-41DB-BFC9-8C4771367DDB}"/>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940;p30">
              <a:extLst>
                <a:ext uri="{FF2B5EF4-FFF2-40B4-BE49-F238E27FC236}">
                  <a16:creationId xmlns:a16="http://schemas.microsoft.com/office/drawing/2014/main" id="{8C3B6B34-C0D3-4D40-89B8-49C0502F33A4}"/>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941;p30">
              <a:extLst>
                <a:ext uri="{FF2B5EF4-FFF2-40B4-BE49-F238E27FC236}">
                  <a16:creationId xmlns:a16="http://schemas.microsoft.com/office/drawing/2014/main" id="{D31DBF2B-CBB7-4094-BF85-10CD862B13C9}"/>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942;p30">
              <a:extLst>
                <a:ext uri="{FF2B5EF4-FFF2-40B4-BE49-F238E27FC236}">
                  <a16:creationId xmlns:a16="http://schemas.microsoft.com/office/drawing/2014/main" id="{F56E4D7A-9F05-4A5E-937C-2BD4493DD99F}"/>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943;p30">
              <a:extLst>
                <a:ext uri="{FF2B5EF4-FFF2-40B4-BE49-F238E27FC236}">
                  <a16:creationId xmlns:a16="http://schemas.microsoft.com/office/drawing/2014/main" id="{0D2FD0DB-65EC-4338-A3F5-0B2871E5CA36}"/>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944;p30">
              <a:extLst>
                <a:ext uri="{FF2B5EF4-FFF2-40B4-BE49-F238E27FC236}">
                  <a16:creationId xmlns:a16="http://schemas.microsoft.com/office/drawing/2014/main" id="{50242D80-E960-4BD8-8EAC-E7F644040BFC}"/>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945;p30">
              <a:extLst>
                <a:ext uri="{FF2B5EF4-FFF2-40B4-BE49-F238E27FC236}">
                  <a16:creationId xmlns:a16="http://schemas.microsoft.com/office/drawing/2014/main" id="{E1D5FBF6-C94D-4C87-A4AE-771A9FC7339B}"/>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946;p30">
              <a:extLst>
                <a:ext uri="{FF2B5EF4-FFF2-40B4-BE49-F238E27FC236}">
                  <a16:creationId xmlns:a16="http://schemas.microsoft.com/office/drawing/2014/main" id="{620F657C-95EE-4346-9F7D-06A27F466ABD}"/>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947;p30">
              <a:extLst>
                <a:ext uri="{FF2B5EF4-FFF2-40B4-BE49-F238E27FC236}">
                  <a16:creationId xmlns:a16="http://schemas.microsoft.com/office/drawing/2014/main" id="{86490647-8DBD-4F6C-9C7D-DF7A752A5340}"/>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948;p30">
              <a:extLst>
                <a:ext uri="{FF2B5EF4-FFF2-40B4-BE49-F238E27FC236}">
                  <a16:creationId xmlns:a16="http://schemas.microsoft.com/office/drawing/2014/main" id="{3472F807-D6F1-418C-8F84-DA50370F5C36}"/>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949;p30">
              <a:extLst>
                <a:ext uri="{FF2B5EF4-FFF2-40B4-BE49-F238E27FC236}">
                  <a16:creationId xmlns:a16="http://schemas.microsoft.com/office/drawing/2014/main" id="{479A2736-CA09-4DF6-8C4D-95AD79877C4C}"/>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950;p30">
              <a:extLst>
                <a:ext uri="{FF2B5EF4-FFF2-40B4-BE49-F238E27FC236}">
                  <a16:creationId xmlns:a16="http://schemas.microsoft.com/office/drawing/2014/main" id="{EBA0B1C0-DD71-446B-8E44-80635746E5E1}"/>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951;p30">
              <a:extLst>
                <a:ext uri="{FF2B5EF4-FFF2-40B4-BE49-F238E27FC236}">
                  <a16:creationId xmlns:a16="http://schemas.microsoft.com/office/drawing/2014/main" id="{C8DCDEFF-56C7-447E-8A88-4FCAF0741E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952;p30">
              <a:extLst>
                <a:ext uri="{FF2B5EF4-FFF2-40B4-BE49-F238E27FC236}">
                  <a16:creationId xmlns:a16="http://schemas.microsoft.com/office/drawing/2014/main" id="{540A3402-B939-4438-B797-83ACE8506D7D}"/>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953;p30">
              <a:extLst>
                <a:ext uri="{FF2B5EF4-FFF2-40B4-BE49-F238E27FC236}">
                  <a16:creationId xmlns:a16="http://schemas.microsoft.com/office/drawing/2014/main" id="{62C5591B-302C-479A-9334-D8AA489C198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954;p30">
              <a:extLst>
                <a:ext uri="{FF2B5EF4-FFF2-40B4-BE49-F238E27FC236}">
                  <a16:creationId xmlns:a16="http://schemas.microsoft.com/office/drawing/2014/main" id="{591EF727-4CB6-49A8-B16A-D96019168B9A}"/>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955;p30">
              <a:extLst>
                <a:ext uri="{FF2B5EF4-FFF2-40B4-BE49-F238E27FC236}">
                  <a16:creationId xmlns:a16="http://schemas.microsoft.com/office/drawing/2014/main" id="{1D6C72AB-EBB6-4F39-BA0D-CFD05E5FAA97}"/>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12" name="Picture 2" descr="Flat isometric vector design Premium Vector">
            <a:extLst>
              <a:ext uri="{FF2B5EF4-FFF2-40B4-BE49-F238E27FC236}">
                <a16:creationId xmlns:a16="http://schemas.microsoft.com/office/drawing/2014/main" id="{CF796B42-E143-423C-BDA8-0A4E71A73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504" y="1376751"/>
            <a:ext cx="4174421" cy="303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8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186444-CF47-4987-A9BA-72157ED93A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E8E729E9-74B7-4B8C-9AB9-DAF6D5976310}"/>
              </a:ext>
            </a:extLst>
          </p:cNvPr>
          <p:cNvPicPr>
            <a:picLocks noChangeAspect="1"/>
          </p:cNvPicPr>
          <p:nvPr/>
        </p:nvPicPr>
        <p:blipFill rotWithShape="1">
          <a:blip r:embed="rId2"/>
          <a:srcRect l="9751" t="13527" r="9812" b="14967"/>
          <a:stretch/>
        </p:blipFill>
        <p:spPr>
          <a:xfrm>
            <a:off x="0" y="-124672"/>
            <a:ext cx="9144000" cy="5419026"/>
          </a:xfrm>
          <a:prstGeom prst="rect">
            <a:avLst/>
          </a:prstGeom>
          <a:solidFill>
            <a:schemeClr val="bg1"/>
          </a:solidFill>
        </p:spPr>
      </p:pic>
      <p:sp>
        <p:nvSpPr>
          <p:cNvPr id="6" name="TextBox 5">
            <a:extLst>
              <a:ext uri="{FF2B5EF4-FFF2-40B4-BE49-F238E27FC236}">
                <a16:creationId xmlns:a16="http://schemas.microsoft.com/office/drawing/2014/main" id="{9130A7F1-2E8B-4382-9934-A883263ACFD4}"/>
              </a:ext>
            </a:extLst>
          </p:cNvPr>
          <p:cNvSpPr txBox="1"/>
          <p:nvPr/>
        </p:nvSpPr>
        <p:spPr>
          <a:xfrm>
            <a:off x="89566" y="0"/>
            <a:ext cx="2360428" cy="5207245"/>
          </a:xfrm>
          <a:prstGeom prst="rect">
            <a:avLst/>
          </a:prstGeom>
          <a:solidFill>
            <a:schemeClr val="bg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9E4C813-23C6-476D-99C4-47A1D09A4199}"/>
              </a:ext>
            </a:extLst>
          </p:cNvPr>
          <p:cNvSpPr txBox="1"/>
          <p:nvPr/>
        </p:nvSpPr>
        <p:spPr>
          <a:xfrm>
            <a:off x="2332074" y="2027274"/>
            <a:ext cx="1729563" cy="914400"/>
          </a:xfrm>
          <a:prstGeom prst="rect">
            <a:avLst/>
          </a:prstGeom>
          <a:solidFill>
            <a:schemeClr val="bg1"/>
          </a:solidFill>
        </p:spPr>
        <p:txBody>
          <a:bodyPr wrap="square" rtlCol="0">
            <a:spAutoFit/>
          </a:bodyPr>
          <a:lstStyle/>
          <a:p>
            <a:endParaRPr lang="en-IN" dirty="0"/>
          </a:p>
        </p:txBody>
      </p:sp>
      <p:sp>
        <p:nvSpPr>
          <p:cNvPr id="5" name="Google Shape;2025;p33">
            <a:extLst>
              <a:ext uri="{FF2B5EF4-FFF2-40B4-BE49-F238E27FC236}">
                <a16:creationId xmlns:a16="http://schemas.microsoft.com/office/drawing/2014/main" id="{252E0B67-5D7D-4039-A8DE-C478657BAC44}"/>
              </a:ext>
            </a:extLst>
          </p:cNvPr>
          <p:cNvSpPr txBox="1">
            <a:spLocks/>
          </p:cNvSpPr>
          <p:nvPr/>
        </p:nvSpPr>
        <p:spPr>
          <a:xfrm>
            <a:off x="432391" y="1793358"/>
            <a:ext cx="3947558" cy="180021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 sz="3200" dirty="0">
                <a:solidFill>
                  <a:schemeClr val="tx1"/>
                </a:solidFill>
                <a:latin typeface="Barlow Light" panose="020B0604020202020204" charset="0"/>
                <a:ea typeface="Raleway Thin"/>
                <a:cs typeface="Raleway Thin"/>
                <a:sym typeface="Raleway Thin"/>
              </a:rPr>
              <a:t>Tools &amp; Techologies</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Git</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MongoDB</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Express</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React</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NodeJs</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HTML</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CSS</a:t>
            </a:r>
          </a:p>
        </p:txBody>
      </p:sp>
    </p:spTree>
    <p:extLst>
      <p:ext uri="{BB962C8B-B14F-4D97-AF65-F5344CB8AC3E}">
        <p14:creationId xmlns:p14="http://schemas.microsoft.com/office/powerpoint/2010/main" val="109457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2" y="794117"/>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a:t>
            </a:r>
            <a:r>
              <a:rPr lang="en-IN" dirty="0" err="1"/>
              <a:t>hackershil</a:t>
            </a:r>
            <a:endParaRPr lang="en-IN" dirty="0"/>
          </a:p>
          <a:p>
            <a:pPr marL="457200" lvl="0" indent="-342900" algn="l" rtl="0">
              <a:spcBef>
                <a:spcPts val="600"/>
              </a:spcBef>
              <a:spcAft>
                <a:spcPts val="0"/>
              </a:spcAft>
              <a:buSzPts val="1800"/>
              <a:buChar char="▸"/>
            </a:pPr>
            <a:r>
              <a:rPr lang="en-IN" dirty="0"/>
              <a:t>Vaa.harshil@gmail.com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4"/>
          <p:cNvSpPr txBox="1">
            <a:spLocks noGrp="1"/>
          </p:cNvSpPr>
          <p:nvPr>
            <p:ph type="subTitle" idx="4294967295"/>
          </p:nvPr>
        </p:nvSpPr>
        <p:spPr>
          <a:xfrm>
            <a:off x="900223" y="383644"/>
            <a:ext cx="7343553"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3600" b="1" dirty="0"/>
              <a:t>Faculty Guide : Prof. Jignesh H. Vania</a:t>
            </a: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2" name="Table 2">
            <a:extLst>
              <a:ext uri="{FF2B5EF4-FFF2-40B4-BE49-F238E27FC236}">
                <a16:creationId xmlns:a16="http://schemas.microsoft.com/office/drawing/2014/main" id="{E9917B5C-F9C3-419E-A83F-4FC651C97549}"/>
              </a:ext>
            </a:extLst>
          </p:cNvPr>
          <p:cNvGraphicFramePr>
            <a:graphicFrameLocks noGrp="1"/>
          </p:cNvGraphicFramePr>
          <p:nvPr>
            <p:extLst>
              <p:ext uri="{D42A27DB-BD31-4B8C-83A1-F6EECF244321}">
                <p14:modId xmlns:p14="http://schemas.microsoft.com/office/powerpoint/2010/main" val="756465528"/>
              </p:ext>
            </p:extLst>
          </p:nvPr>
        </p:nvGraphicFramePr>
        <p:xfrm>
          <a:off x="474921" y="2303644"/>
          <a:ext cx="4966441" cy="1854200"/>
        </p:xfrm>
        <a:graphic>
          <a:graphicData uri="http://schemas.openxmlformats.org/drawingml/2006/table">
            <a:tbl>
              <a:tblPr firstRow="1" bandRow="1">
                <a:tableStyleId>{4E74B41F-D91C-4C4F-AE26-0EBBD481DB1C}</a:tableStyleId>
              </a:tblPr>
              <a:tblGrid>
                <a:gridCol w="844325">
                  <a:extLst>
                    <a:ext uri="{9D8B030D-6E8A-4147-A177-3AD203B41FA5}">
                      <a16:colId xmlns:a16="http://schemas.microsoft.com/office/drawing/2014/main" val="3330482476"/>
                    </a:ext>
                  </a:extLst>
                </a:gridCol>
                <a:gridCol w="2294769">
                  <a:extLst>
                    <a:ext uri="{9D8B030D-6E8A-4147-A177-3AD203B41FA5}">
                      <a16:colId xmlns:a16="http://schemas.microsoft.com/office/drawing/2014/main" val="2269721062"/>
                    </a:ext>
                  </a:extLst>
                </a:gridCol>
                <a:gridCol w="1827347">
                  <a:extLst>
                    <a:ext uri="{9D8B030D-6E8A-4147-A177-3AD203B41FA5}">
                      <a16:colId xmlns:a16="http://schemas.microsoft.com/office/drawing/2014/main" val="3052595018"/>
                    </a:ext>
                  </a:extLst>
                </a:gridCol>
              </a:tblGrid>
              <a:tr h="370840">
                <a:tc>
                  <a:txBody>
                    <a:bodyPr/>
                    <a:lstStyle/>
                    <a:p>
                      <a:r>
                        <a:rPr lang="en-IN" dirty="0">
                          <a:latin typeface="Barlow Light" panose="020B0604020202020204" charset="0"/>
                        </a:rPr>
                        <a:t>Sr. No.</a:t>
                      </a:r>
                    </a:p>
                  </a:txBody>
                  <a:tcPr/>
                </a:tc>
                <a:tc>
                  <a:txBody>
                    <a:bodyPr/>
                    <a:lstStyle/>
                    <a:p>
                      <a:r>
                        <a:rPr lang="en-IN" dirty="0">
                          <a:latin typeface="Barlow Light" panose="020B0604020202020204" charset="0"/>
                        </a:rPr>
                        <a:t>Name  </a:t>
                      </a:r>
                    </a:p>
                  </a:txBody>
                  <a:tcPr/>
                </a:tc>
                <a:tc>
                  <a:txBody>
                    <a:bodyPr/>
                    <a:lstStyle/>
                    <a:p>
                      <a:r>
                        <a:rPr lang="en-IN" dirty="0">
                          <a:latin typeface="Barlow Light" panose="020B0604020202020204" charset="0"/>
                        </a:rPr>
                        <a:t>Enrolment number</a:t>
                      </a:r>
                    </a:p>
                  </a:txBody>
                  <a:tcPr/>
                </a:tc>
                <a:extLst>
                  <a:ext uri="{0D108BD9-81ED-4DB2-BD59-A6C34878D82A}">
                    <a16:rowId xmlns:a16="http://schemas.microsoft.com/office/drawing/2014/main" val="3602345933"/>
                  </a:ext>
                </a:extLst>
              </a:tr>
              <a:tr h="370840">
                <a:tc>
                  <a:txBody>
                    <a:bodyPr/>
                    <a:lstStyle/>
                    <a:p>
                      <a:r>
                        <a:rPr lang="en-IN" dirty="0">
                          <a:latin typeface="Barlow Light" panose="020B0604020202020204" charset="0"/>
                        </a:rPr>
                        <a:t>1</a:t>
                      </a:r>
                    </a:p>
                  </a:txBody>
                  <a:tcPr/>
                </a:tc>
                <a:tc>
                  <a:txBody>
                    <a:bodyPr/>
                    <a:lstStyle/>
                    <a:p>
                      <a:r>
                        <a:rPr lang="en-IN" dirty="0">
                          <a:latin typeface="Barlow Light" panose="020B0604020202020204" charset="0"/>
                        </a:rPr>
                        <a:t>Bhargav </a:t>
                      </a:r>
                      <a:r>
                        <a:rPr lang="en-IN" dirty="0" err="1">
                          <a:latin typeface="Barlow Light" panose="020B0604020202020204" charset="0"/>
                        </a:rPr>
                        <a:t>Kanodiya</a:t>
                      </a:r>
                      <a:endParaRPr lang="en-IN" dirty="0">
                        <a:latin typeface="Barlow Light"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Barlow Light" panose="020B0604020202020204" charset="0"/>
                        </a:rPr>
                        <a:t>170170116019</a:t>
                      </a:r>
                    </a:p>
                  </a:txBody>
                  <a:tcPr/>
                </a:tc>
                <a:extLst>
                  <a:ext uri="{0D108BD9-81ED-4DB2-BD59-A6C34878D82A}">
                    <a16:rowId xmlns:a16="http://schemas.microsoft.com/office/drawing/2014/main" val="4219990334"/>
                  </a:ext>
                </a:extLst>
              </a:tr>
              <a:tr h="370840">
                <a:tc>
                  <a:txBody>
                    <a:bodyPr/>
                    <a:lstStyle/>
                    <a:p>
                      <a:r>
                        <a:rPr lang="en-IN" dirty="0">
                          <a:latin typeface="Barlow Light" panose="020B0604020202020204" charset="0"/>
                        </a:rPr>
                        <a:t>2</a:t>
                      </a:r>
                    </a:p>
                  </a:txBody>
                  <a:tcPr/>
                </a:tc>
                <a:tc>
                  <a:txBody>
                    <a:bodyPr/>
                    <a:lstStyle/>
                    <a:p>
                      <a:r>
                        <a:rPr lang="en-IN" dirty="0">
                          <a:latin typeface="Barlow Light" panose="020B0604020202020204" charset="0"/>
                        </a:rPr>
                        <a:t>Harshil  Patel</a:t>
                      </a:r>
                    </a:p>
                  </a:txBody>
                  <a:tcPr/>
                </a:tc>
                <a:tc>
                  <a:txBody>
                    <a:bodyPr/>
                    <a:lstStyle/>
                    <a:p>
                      <a:r>
                        <a:rPr lang="en-IN" dirty="0">
                          <a:latin typeface="Barlow Light" panose="020B0604020202020204" charset="0"/>
                        </a:rPr>
                        <a:t>170170116031</a:t>
                      </a:r>
                    </a:p>
                  </a:txBody>
                  <a:tcPr/>
                </a:tc>
                <a:extLst>
                  <a:ext uri="{0D108BD9-81ED-4DB2-BD59-A6C34878D82A}">
                    <a16:rowId xmlns:a16="http://schemas.microsoft.com/office/drawing/2014/main" val="4193718664"/>
                  </a:ext>
                </a:extLst>
              </a:tr>
              <a:tr h="370840">
                <a:tc>
                  <a:txBody>
                    <a:bodyPr/>
                    <a:lstStyle/>
                    <a:p>
                      <a:r>
                        <a:rPr lang="en-IN" dirty="0">
                          <a:latin typeface="Barlow Light" panose="020B0604020202020204" charset="0"/>
                        </a:rPr>
                        <a:t>3</a:t>
                      </a:r>
                    </a:p>
                  </a:txBody>
                  <a:tcPr/>
                </a:tc>
                <a:tc>
                  <a:txBody>
                    <a:bodyPr/>
                    <a:lstStyle/>
                    <a:p>
                      <a:r>
                        <a:rPr lang="en-IN" dirty="0" err="1">
                          <a:latin typeface="Barlow Light" panose="020B0604020202020204" charset="0"/>
                        </a:rPr>
                        <a:t>Dhruvil</a:t>
                      </a:r>
                      <a:r>
                        <a:rPr lang="en-IN" dirty="0">
                          <a:latin typeface="Barlow Light" panose="020B0604020202020204" charset="0"/>
                        </a:rPr>
                        <a:t> Shah</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Barlow Light" panose="020B0604020202020204" charset="0"/>
                        </a:rPr>
                        <a:t>170170116049</a:t>
                      </a:r>
                    </a:p>
                  </a:txBody>
                  <a:tcPr/>
                </a:tc>
                <a:extLst>
                  <a:ext uri="{0D108BD9-81ED-4DB2-BD59-A6C34878D82A}">
                    <a16:rowId xmlns:a16="http://schemas.microsoft.com/office/drawing/2014/main" val="709084527"/>
                  </a:ext>
                </a:extLst>
              </a:tr>
              <a:tr h="370840">
                <a:tc>
                  <a:txBody>
                    <a:bodyPr/>
                    <a:lstStyle/>
                    <a:p>
                      <a:r>
                        <a:rPr lang="en-IN" dirty="0">
                          <a:latin typeface="Barlow Light" panose="020B0604020202020204" charset="0"/>
                        </a:rPr>
                        <a:t>4</a:t>
                      </a:r>
                    </a:p>
                  </a:txBody>
                  <a:tcPr/>
                </a:tc>
                <a:tc>
                  <a:txBody>
                    <a:bodyPr/>
                    <a:lstStyle/>
                    <a:p>
                      <a:r>
                        <a:rPr lang="en-IN" dirty="0">
                          <a:latin typeface="Barlow Light" panose="020B0604020202020204" charset="0"/>
                        </a:rPr>
                        <a:t>Sagar Solanki</a:t>
                      </a:r>
                    </a:p>
                  </a:txBody>
                  <a:tcPr/>
                </a:tc>
                <a:tc>
                  <a:txBody>
                    <a:bodyPr/>
                    <a:lstStyle/>
                    <a:p>
                      <a:r>
                        <a:rPr lang="en-IN" dirty="0">
                          <a:latin typeface="Barlow Light" panose="020B0604020202020204" charset="0"/>
                        </a:rPr>
                        <a:t>170170116054</a:t>
                      </a:r>
                    </a:p>
                  </a:txBody>
                  <a:tcPr/>
                </a:tc>
                <a:extLst>
                  <a:ext uri="{0D108BD9-81ED-4DB2-BD59-A6C34878D82A}">
                    <a16:rowId xmlns:a16="http://schemas.microsoft.com/office/drawing/2014/main" val="2773416643"/>
                  </a:ext>
                </a:extLst>
              </a:tr>
            </a:tbl>
          </a:graphicData>
        </a:graphic>
      </p:graphicFrame>
      <p:pic>
        <p:nvPicPr>
          <p:cNvPr id="5" name="Picture 4">
            <a:extLst>
              <a:ext uri="{FF2B5EF4-FFF2-40B4-BE49-F238E27FC236}">
                <a16:creationId xmlns:a16="http://schemas.microsoft.com/office/drawing/2014/main" id="{F383AFFD-C1D8-45DD-A2CF-51F0A8E7BF2B}"/>
              </a:ext>
            </a:extLst>
          </p:cNvPr>
          <p:cNvPicPr>
            <a:picLocks noChangeAspect="1"/>
          </p:cNvPicPr>
          <p:nvPr/>
        </p:nvPicPr>
        <p:blipFill>
          <a:blip r:embed="rId3"/>
          <a:stretch>
            <a:fillRect/>
          </a:stretch>
        </p:blipFill>
        <p:spPr>
          <a:xfrm>
            <a:off x="5672026" y="1274578"/>
            <a:ext cx="3301852" cy="3301852"/>
          </a:xfrm>
          <a:prstGeom prst="rect">
            <a:avLst/>
          </a:prstGeom>
        </p:spPr>
      </p:pic>
      <p:sp>
        <p:nvSpPr>
          <p:cNvPr id="8" name="TextBox 7">
            <a:extLst>
              <a:ext uri="{FF2B5EF4-FFF2-40B4-BE49-F238E27FC236}">
                <a16:creationId xmlns:a16="http://schemas.microsoft.com/office/drawing/2014/main" id="{D2D4C76F-4470-4764-A6CE-482FEE3AA79B}"/>
              </a:ext>
            </a:extLst>
          </p:cNvPr>
          <p:cNvSpPr txBox="1"/>
          <p:nvPr/>
        </p:nvSpPr>
        <p:spPr>
          <a:xfrm>
            <a:off x="5833730" y="1502735"/>
            <a:ext cx="1105786" cy="368595"/>
          </a:xfrm>
          <a:prstGeom prst="rect">
            <a:avLst/>
          </a:prstGeom>
          <a:solidFill>
            <a:schemeClr val="bg1"/>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3161DD9F-AFBB-4C63-9AFE-AC2572213A41}"/>
              </a:ext>
            </a:extLst>
          </p:cNvPr>
          <p:cNvSpPr txBox="1"/>
          <p:nvPr/>
        </p:nvSpPr>
        <p:spPr>
          <a:xfrm>
            <a:off x="6592186" y="2099965"/>
            <a:ext cx="113414" cy="318976"/>
          </a:xfrm>
          <a:prstGeom prst="rect">
            <a:avLst/>
          </a:prstGeom>
          <a:solidFill>
            <a:schemeClr val="bg1"/>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EAD674D8-D471-4A5A-8614-126F045F5098}"/>
              </a:ext>
            </a:extLst>
          </p:cNvPr>
          <p:cNvSpPr txBox="1"/>
          <p:nvPr/>
        </p:nvSpPr>
        <p:spPr>
          <a:xfrm>
            <a:off x="6804837" y="4302642"/>
            <a:ext cx="1084521" cy="307777"/>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87375" y="-47819"/>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Content</a:t>
            </a:r>
            <a:endParaRPr dirty="0"/>
          </a:p>
        </p:txBody>
      </p:sp>
      <p:sp>
        <p:nvSpPr>
          <p:cNvPr id="406" name="Google Shape;406;p15"/>
          <p:cNvSpPr txBox="1">
            <a:spLocks noGrp="1"/>
          </p:cNvSpPr>
          <p:nvPr>
            <p:ph type="subTitle" idx="1"/>
          </p:nvPr>
        </p:nvSpPr>
        <p:spPr>
          <a:xfrm>
            <a:off x="843200" y="1480932"/>
            <a:ext cx="5060404" cy="2384824"/>
          </a:xfrm>
          <a:prstGeom prst="rect">
            <a:avLst/>
          </a:prstGeom>
        </p:spPr>
        <p:txBody>
          <a:bodyPr spcFirstLastPara="1" wrap="square" lIns="0" tIns="0" rIns="0" bIns="0" anchor="t" anchorCtr="0">
            <a:noAutofit/>
          </a:bodyPr>
          <a:lstStyle/>
          <a:p>
            <a:pPr marL="342900" lvl="0" algn="l" rtl="0">
              <a:spcBef>
                <a:spcPts val="0"/>
              </a:spcBef>
              <a:spcAft>
                <a:spcPts val="0"/>
              </a:spcAft>
              <a:buFont typeface="Arial" panose="020B0604020202020204" pitchFamily="34" charset="0"/>
              <a:buChar char="•"/>
            </a:pPr>
            <a:r>
              <a:rPr lang="en-IN" sz="2400" dirty="0"/>
              <a:t>Case Studies on related platforms</a:t>
            </a:r>
          </a:p>
          <a:p>
            <a:pPr marL="342900" lvl="0" algn="l" rtl="0">
              <a:spcBef>
                <a:spcPts val="0"/>
              </a:spcBef>
              <a:spcAft>
                <a:spcPts val="0"/>
              </a:spcAft>
              <a:buFont typeface="Arial" panose="020B0604020202020204" pitchFamily="34" charset="0"/>
              <a:buChar char="•"/>
            </a:pPr>
            <a:r>
              <a:rPr lang="en-IN" sz="2400" dirty="0"/>
              <a:t>Importance &amp; Need of Project</a:t>
            </a:r>
          </a:p>
          <a:p>
            <a:pPr marL="342900" lvl="0" algn="l" rtl="0">
              <a:spcBef>
                <a:spcPts val="0"/>
              </a:spcBef>
              <a:spcAft>
                <a:spcPts val="0"/>
              </a:spcAft>
              <a:buFont typeface="Arial" panose="020B0604020202020204" pitchFamily="34" charset="0"/>
              <a:buChar char="•"/>
            </a:pPr>
            <a:r>
              <a:rPr lang="en-IN" sz="2400" dirty="0"/>
              <a:t>Feature  of our Project</a:t>
            </a:r>
          </a:p>
          <a:p>
            <a:pPr marL="342900" lvl="0" algn="l" rtl="0">
              <a:spcBef>
                <a:spcPts val="0"/>
              </a:spcBef>
              <a:spcAft>
                <a:spcPts val="0"/>
              </a:spcAft>
              <a:buFont typeface="Arial" panose="020B0604020202020204" pitchFamily="34" charset="0"/>
              <a:buChar char="•"/>
            </a:pPr>
            <a:r>
              <a:rPr lang="en-IN" sz="2400" dirty="0"/>
              <a:t>Tools and technologies</a:t>
            </a:r>
          </a:p>
          <a:p>
            <a:pPr marL="342900" lvl="0" algn="l" rtl="0">
              <a:spcBef>
                <a:spcPts val="0"/>
              </a:spcBef>
              <a:spcAft>
                <a:spcPts val="0"/>
              </a:spcAft>
              <a:buFont typeface="Arial" panose="020B0604020202020204" pitchFamily="34" charset="0"/>
              <a:buChar char="•"/>
            </a:pPr>
            <a:r>
              <a:rPr lang="en-IN" sz="2400" dirty="0"/>
              <a:t>System/User Requirements</a:t>
            </a:r>
            <a:endParaRPr sz="2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grpSp>
        <p:nvGrpSpPr>
          <p:cNvPr id="111" name="Google Shape;2060;p34">
            <a:extLst>
              <a:ext uri="{FF2B5EF4-FFF2-40B4-BE49-F238E27FC236}">
                <a16:creationId xmlns:a16="http://schemas.microsoft.com/office/drawing/2014/main" id="{DE56B502-65A5-48BC-987F-DDD9FE00F6A7}"/>
              </a:ext>
            </a:extLst>
          </p:cNvPr>
          <p:cNvGrpSpPr/>
          <p:nvPr/>
        </p:nvGrpSpPr>
        <p:grpSpPr>
          <a:xfrm>
            <a:off x="5410301" y="719490"/>
            <a:ext cx="3356124" cy="3829046"/>
            <a:chOff x="2602525" y="317054"/>
            <a:chExt cx="4174283" cy="4762495"/>
          </a:xfrm>
        </p:grpSpPr>
        <p:sp>
          <p:nvSpPr>
            <p:cNvPr id="112" name="Google Shape;2061;p34">
              <a:extLst>
                <a:ext uri="{FF2B5EF4-FFF2-40B4-BE49-F238E27FC236}">
                  <a16:creationId xmlns:a16="http://schemas.microsoft.com/office/drawing/2014/main" id="{5977FA66-796E-4BBF-B017-1DE4A0A0D79D}"/>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062;p34">
              <a:extLst>
                <a:ext uri="{FF2B5EF4-FFF2-40B4-BE49-F238E27FC236}">
                  <a16:creationId xmlns:a16="http://schemas.microsoft.com/office/drawing/2014/main" id="{C400239A-D274-4D95-A506-CDDEC8C35A11}"/>
                </a:ext>
              </a:extLst>
            </p:cNvPr>
            <p:cNvSpPr/>
            <p:nvPr/>
          </p:nvSpPr>
          <p:spPr>
            <a:xfrm>
              <a:off x="3662232" y="794117"/>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063;p34">
              <a:extLst>
                <a:ext uri="{FF2B5EF4-FFF2-40B4-BE49-F238E27FC236}">
                  <a16:creationId xmlns:a16="http://schemas.microsoft.com/office/drawing/2014/main" id="{4D7D4602-36D7-45FE-877F-46EFDC3A9BD7}"/>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064;p34">
              <a:extLst>
                <a:ext uri="{FF2B5EF4-FFF2-40B4-BE49-F238E27FC236}">
                  <a16:creationId xmlns:a16="http://schemas.microsoft.com/office/drawing/2014/main" id="{B4CDEFB6-CE18-4FBF-A57A-42740B8528F3}"/>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065;p34">
              <a:extLst>
                <a:ext uri="{FF2B5EF4-FFF2-40B4-BE49-F238E27FC236}">
                  <a16:creationId xmlns:a16="http://schemas.microsoft.com/office/drawing/2014/main" id="{CCFDC615-EDE8-4053-98E1-4E234538366C}"/>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066;p34">
              <a:extLst>
                <a:ext uri="{FF2B5EF4-FFF2-40B4-BE49-F238E27FC236}">
                  <a16:creationId xmlns:a16="http://schemas.microsoft.com/office/drawing/2014/main" id="{0F36A0FC-9F4B-47EB-91D2-2B606A8FACBD}"/>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067;p34">
              <a:extLst>
                <a:ext uri="{FF2B5EF4-FFF2-40B4-BE49-F238E27FC236}">
                  <a16:creationId xmlns:a16="http://schemas.microsoft.com/office/drawing/2014/main" id="{BB170106-7F6D-42EB-8835-7FE06F8B2332}"/>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068;p34">
              <a:extLst>
                <a:ext uri="{FF2B5EF4-FFF2-40B4-BE49-F238E27FC236}">
                  <a16:creationId xmlns:a16="http://schemas.microsoft.com/office/drawing/2014/main" id="{3705108E-7C7B-48E1-A5B4-2137F58ABBC4}"/>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069;p34">
              <a:extLst>
                <a:ext uri="{FF2B5EF4-FFF2-40B4-BE49-F238E27FC236}">
                  <a16:creationId xmlns:a16="http://schemas.microsoft.com/office/drawing/2014/main" id="{03CB48A5-3F98-460F-B201-2656414037BB}"/>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070;p34">
              <a:extLst>
                <a:ext uri="{FF2B5EF4-FFF2-40B4-BE49-F238E27FC236}">
                  <a16:creationId xmlns:a16="http://schemas.microsoft.com/office/drawing/2014/main" id="{EE27D500-7047-4337-A411-39B885718011}"/>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071;p34">
              <a:extLst>
                <a:ext uri="{FF2B5EF4-FFF2-40B4-BE49-F238E27FC236}">
                  <a16:creationId xmlns:a16="http://schemas.microsoft.com/office/drawing/2014/main" id="{781EF940-C1EA-4A5B-9585-DBCFB185D336}"/>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072;p34">
              <a:extLst>
                <a:ext uri="{FF2B5EF4-FFF2-40B4-BE49-F238E27FC236}">
                  <a16:creationId xmlns:a16="http://schemas.microsoft.com/office/drawing/2014/main" id="{F7E47CA1-4C43-4E6F-B04A-80A108762364}"/>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073;p34">
              <a:extLst>
                <a:ext uri="{FF2B5EF4-FFF2-40B4-BE49-F238E27FC236}">
                  <a16:creationId xmlns:a16="http://schemas.microsoft.com/office/drawing/2014/main" id="{BD2AD429-102F-4B90-8DF4-4A67F0E69130}"/>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074;p34">
              <a:extLst>
                <a:ext uri="{FF2B5EF4-FFF2-40B4-BE49-F238E27FC236}">
                  <a16:creationId xmlns:a16="http://schemas.microsoft.com/office/drawing/2014/main" id="{69100824-CA42-4E26-B598-E6B689561788}"/>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075;p34">
              <a:extLst>
                <a:ext uri="{FF2B5EF4-FFF2-40B4-BE49-F238E27FC236}">
                  <a16:creationId xmlns:a16="http://schemas.microsoft.com/office/drawing/2014/main" id="{EAB2514C-1297-43F2-8E3E-CAA580DEE725}"/>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076;p34">
              <a:extLst>
                <a:ext uri="{FF2B5EF4-FFF2-40B4-BE49-F238E27FC236}">
                  <a16:creationId xmlns:a16="http://schemas.microsoft.com/office/drawing/2014/main" id="{207E75F5-0458-47EE-ACE4-C204136E5E05}"/>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077;p34">
              <a:extLst>
                <a:ext uri="{FF2B5EF4-FFF2-40B4-BE49-F238E27FC236}">
                  <a16:creationId xmlns:a16="http://schemas.microsoft.com/office/drawing/2014/main" id="{9E7C0301-F2CE-4238-8770-3AB6B2427C41}"/>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078;p34">
              <a:extLst>
                <a:ext uri="{FF2B5EF4-FFF2-40B4-BE49-F238E27FC236}">
                  <a16:creationId xmlns:a16="http://schemas.microsoft.com/office/drawing/2014/main" id="{571BEDB7-F47F-4452-AA41-6D559B634F8F}"/>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079;p34">
              <a:extLst>
                <a:ext uri="{FF2B5EF4-FFF2-40B4-BE49-F238E27FC236}">
                  <a16:creationId xmlns:a16="http://schemas.microsoft.com/office/drawing/2014/main" id="{FEB0B901-7645-4946-80EB-1E77963835CC}"/>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080;p34">
              <a:extLst>
                <a:ext uri="{FF2B5EF4-FFF2-40B4-BE49-F238E27FC236}">
                  <a16:creationId xmlns:a16="http://schemas.microsoft.com/office/drawing/2014/main" id="{7D620C48-2CF4-4101-A901-16CF31B1AD09}"/>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081;p34">
              <a:extLst>
                <a:ext uri="{FF2B5EF4-FFF2-40B4-BE49-F238E27FC236}">
                  <a16:creationId xmlns:a16="http://schemas.microsoft.com/office/drawing/2014/main" id="{845469A3-A764-45EA-BCA6-A42BA25BC147}"/>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082;p34">
              <a:extLst>
                <a:ext uri="{FF2B5EF4-FFF2-40B4-BE49-F238E27FC236}">
                  <a16:creationId xmlns:a16="http://schemas.microsoft.com/office/drawing/2014/main" id="{29552161-09CD-406A-A660-974DDDC905D7}"/>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083;p34">
              <a:extLst>
                <a:ext uri="{FF2B5EF4-FFF2-40B4-BE49-F238E27FC236}">
                  <a16:creationId xmlns:a16="http://schemas.microsoft.com/office/drawing/2014/main" id="{5E400D4A-D7CF-49FA-8F54-FB3B4D1F4101}"/>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084;p34">
              <a:extLst>
                <a:ext uri="{FF2B5EF4-FFF2-40B4-BE49-F238E27FC236}">
                  <a16:creationId xmlns:a16="http://schemas.microsoft.com/office/drawing/2014/main" id="{AF6E9681-6FB8-4B9F-A5DC-751A70AC06CE}"/>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085;p34">
              <a:extLst>
                <a:ext uri="{FF2B5EF4-FFF2-40B4-BE49-F238E27FC236}">
                  <a16:creationId xmlns:a16="http://schemas.microsoft.com/office/drawing/2014/main" id="{EA56AB9E-FAEF-4D52-817A-E601F0814AC7}"/>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086;p34">
              <a:extLst>
                <a:ext uri="{FF2B5EF4-FFF2-40B4-BE49-F238E27FC236}">
                  <a16:creationId xmlns:a16="http://schemas.microsoft.com/office/drawing/2014/main" id="{540310AC-C69E-4F5B-A32D-91E0F8E9FCD7}"/>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087;p34">
              <a:extLst>
                <a:ext uri="{FF2B5EF4-FFF2-40B4-BE49-F238E27FC236}">
                  <a16:creationId xmlns:a16="http://schemas.microsoft.com/office/drawing/2014/main" id="{17ACAE6C-02D9-48CC-BDB5-2CC46FB22D62}"/>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088;p34">
              <a:extLst>
                <a:ext uri="{FF2B5EF4-FFF2-40B4-BE49-F238E27FC236}">
                  <a16:creationId xmlns:a16="http://schemas.microsoft.com/office/drawing/2014/main" id="{CB1E4470-366F-4A79-8475-3335F32502F6}"/>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089;p34">
              <a:extLst>
                <a:ext uri="{FF2B5EF4-FFF2-40B4-BE49-F238E27FC236}">
                  <a16:creationId xmlns:a16="http://schemas.microsoft.com/office/drawing/2014/main" id="{ECD26BA6-6816-4A69-B6BD-DE8948024C5C}"/>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090;p34">
              <a:extLst>
                <a:ext uri="{FF2B5EF4-FFF2-40B4-BE49-F238E27FC236}">
                  <a16:creationId xmlns:a16="http://schemas.microsoft.com/office/drawing/2014/main" id="{3F719C63-2FD3-4C31-82EA-0732EACF2D66}"/>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091;p34">
              <a:extLst>
                <a:ext uri="{FF2B5EF4-FFF2-40B4-BE49-F238E27FC236}">
                  <a16:creationId xmlns:a16="http://schemas.microsoft.com/office/drawing/2014/main" id="{1156F043-8A10-45A5-9879-9DD3743E93B8}"/>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092;p34">
              <a:extLst>
                <a:ext uri="{FF2B5EF4-FFF2-40B4-BE49-F238E27FC236}">
                  <a16:creationId xmlns:a16="http://schemas.microsoft.com/office/drawing/2014/main" id="{D97B4650-69F2-4FDA-BE2F-7A25B9EC805F}"/>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093;p34">
              <a:extLst>
                <a:ext uri="{FF2B5EF4-FFF2-40B4-BE49-F238E27FC236}">
                  <a16:creationId xmlns:a16="http://schemas.microsoft.com/office/drawing/2014/main" id="{5F4D496E-2DC3-4CFA-A19B-027A32C1FE68}"/>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094;p34">
              <a:extLst>
                <a:ext uri="{FF2B5EF4-FFF2-40B4-BE49-F238E27FC236}">
                  <a16:creationId xmlns:a16="http://schemas.microsoft.com/office/drawing/2014/main" id="{01DB3E1A-2DF5-4A7B-8042-C4649F936875}"/>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095;p34">
              <a:extLst>
                <a:ext uri="{FF2B5EF4-FFF2-40B4-BE49-F238E27FC236}">
                  <a16:creationId xmlns:a16="http://schemas.microsoft.com/office/drawing/2014/main" id="{DEEAA0D9-37CB-4AAC-A678-3EEFFCBF3FAA}"/>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096;p34">
              <a:extLst>
                <a:ext uri="{FF2B5EF4-FFF2-40B4-BE49-F238E27FC236}">
                  <a16:creationId xmlns:a16="http://schemas.microsoft.com/office/drawing/2014/main" id="{DABE5839-8C7B-43CF-9298-E991162D15CE}"/>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097;p34">
              <a:extLst>
                <a:ext uri="{FF2B5EF4-FFF2-40B4-BE49-F238E27FC236}">
                  <a16:creationId xmlns:a16="http://schemas.microsoft.com/office/drawing/2014/main" id="{F18FDE35-103E-4CC2-A08D-A1BDB19AD65B}"/>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098;p34">
              <a:extLst>
                <a:ext uri="{FF2B5EF4-FFF2-40B4-BE49-F238E27FC236}">
                  <a16:creationId xmlns:a16="http://schemas.microsoft.com/office/drawing/2014/main" id="{D92CB2F8-7674-45A9-9FD4-F16AAC10E106}"/>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099;p34">
              <a:extLst>
                <a:ext uri="{FF2B5EF4-FFF2-40B4-BE49-F238E27FC236}">
                  <a16:creationId xmlns:a16="http://schemas.microsoft.com/office/drawing/2014/main" id="{D05702C4-0426-4E07-8B8E-A7BBCBFE2805}"/>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100;p34">
              <a:extLst>
                <a:ext uri="{FF2B5EF4-FFF2-40B4-BE49-F238E27FC236}">
                  <a16:creationId xmlns:a16="http://schemas.microsoft.com/office/drawing/2014/main" id="{D96141E2-B3E3-48DE-A348-3DEAB1A460B0}"/>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101;p34">
              <a:extLst>
                <a:ext uri="{FF2B5EF4-FFF2-40B4-BE49-F238E27FC236}">
                  <a16:creationId xmlns:a16="http://schemas.microsoft.com/office/drawing/2014/main" id="{2FFBB5CF-9D54-47C4-8CF6-C7777C99754D}"/>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102;p34">
              <a:extLst>
                <a:ext uri="{FF2B5EF4-FFF2-40B4-BE49-F238E27FC236}">
                  <a16:creationId xmlns:a16="http://schemas.microsoft.com/office/drawing/2014/main" id="{A90E3CD1-828F-4021-92C5-4D341DD1DC44}"/>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103;p34">
              <a:extLst>
                <a:ext uri="{FF2B5EF4-FFF2-40B4-BE49-F238E27FC236}">
                  <a16:creationId xmlns:a16="http://schemas.microsoft.com/office/drawing/2014/main" id="{2D3CED4B-2BD8-4741-AEBC-1F97A13EECBF}"/>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104;p34">
              <a:extLst>
                <a:ext uri="{FF2B5EF4-FFF2-40B4-BE49-F238E27FC236}">
                  <a16:creationId xmlns:a16="http://schemas.microsoft.com/office/drawing/2014/main" id="{81021933-EE14-405A-AA2A-12967F1BB342}"/>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105;p34">
              <a:extLst>
                <a:ext uri="{FF2B5EF4-FFF2-40B4-BE49-F238E27FC236}">
                  <a16:creationId xmlns:a16="http://schemas.microsoft.com/office/drawing/2014/main" id="{1BA79812-D295-4F03-AFF5-4938946FEFF9}"/>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106;p34">
              <a:extLst>
                <a:ext uri="{FF2B5EF4-FFF2-40B4-BE49-F238E27FC236}">
                  <a16:creationId xmlns:a16="http://schemas.microsoft.com/office/drawing/2014/main" id="{5E8170BE-48E8-495A-B632-57654D99A0CF}"/>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107;p34">
              <a:extLst>
                <a:ext uri="{FF2B5EF4-FFF2-40B4-BE49-F238E27FC236}">
                  <a16:creationId xmlns:a16="http://schemas.microsoft.com/office/drawing/2014/main" id="{FA777EC4-E61D-4A0D-80BE-D42CFE36369F}"/>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108;p34">
              <a:extLst>
                <a:ext uri="{FF2B5EF4-FFF2-40B4-BE49-F238E27FC236}">
                  <a16:creationId xmlns:a16="http://schemas.microsoft.com/office/drawing/2014/main" id="{DB2DE0F0-CBDE-42AE-820E-05E5A8228524}"/>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109;p34">
              <a:extLst>
                <a:ext uri="{FF2B5EF4-FFF2-40B4-BE49-F238E27FC236}">
                  <a16:creationId xmlns:a16="http://schemas.microsoft.com/office/drawing/2014/main" id="{FD921F64-F2C9-40B6-B033-4EDD1FFDC5BD}"/>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110;p34">
              <a:extLst>
                <a:ext uri="{FF2B5EF4-FFF2-40B4-BE49-F238E27FC236}">
                  <a16:creationId xmlns:a16="http://schemas.microsoft.com/office/drawing/2014/main" id="{89D8B79F-BE8C-44C9-9EBE-49B2469DB304}"/>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111;p34">
              <a:extLst>
                <a:ext uri="{FF2B5EF4-FFF2-40B4-BE49-F238E27FC236}">
                  <a16:creationId xmlns:a16="http://schemas.microsoft.com/office/drawing/2014/main" id="{99C58BD8-D011-4776-96D3-791DEB324731}"/>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112;p34">
              <a:extLst>
                <a:ext uri="{FF2B5EF4-FFF2-40B4-BE49-F238E27FC236}">
                  <a16:creationId xmlns:a16="http://schemas.microsoft.com/office/drawing/2014/main" id="{154256ED-5D34-44DD-8688-35E4F2F21E81}"/>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113;p34">
              <a:extLst>
                <a:ext uri="{FF2B5EF4-FFF2-40B4-BE49-F238E27FC236}">
                  <a16:creationId xmlns:a16="http://schemas.microsoft.com/office/drawing/2014/main" id="{D0DECC27-D0E9-4E27-BF08-6A91E2D8A1F9}"/>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114;p34">
              <a:extLst>
                <a:ext uri="{FF2B5EF4-FFF2-40B4-BE49-F238E27FC236}">
                  <a16:creationId xmlns:a16="http://schemas.microsoft.com/office/drawing/2014/main" id="{EFE76E63-AEAF-4BFF-B9F6-B393D3FE2B5E}"/>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115;p34">
              <a:extLst>
                <a:ext uri="{FF2B5EF4-FFF2-40B4-BE49-F238E27FC236}">
                  <a16:creationId xmlns:a16="http://schemas.microsoft.com/office/drawing/2014/main" id="{7BE50FCD-7AB6-420C-B0FD-B41C93AEB916}"/>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116;p34">
              <a:extLst>
                <a:ext uri="{FF2B5EF4-FFF2-40B4-BE49-F238E27FC236}">
                  <a16:creationId xmlns:a16="http://schemas.microsoft.com/office/drawing/2014/main" id="{A1622C83-A476-43FC-AA5C-35ABBAFB7FF9}"/>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117;p34">
              <a:extLst>
                <a:ext uri="{FF2B5EF4-FFF2-40B4-BE49-F238E27FC236}">
                  <a16:creationId xmlns:a16="http://schemas.microsoft.com/office/drawing/2014/main" id="{5B52571E-4DE4-45D1-9F8C-E765047F9F97}"/>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9" name="Google Shape;2118;p34">
              <a:extLst>
                <a:ext uri="{FF2B5EF4-FFF2-40B4-BE49-F238E27FC236}">
                  <a16:creationId xmlns:a16="http://schemas.microsoft.com/office/drawing/2014/main" id="{43FC7C6A-42C3-4201-B939-EE35F10B7EDC}"/>
                </a:ext>
              </a:extLst>
            </p:cNvPr>
            <p:cNvGrpSpPr/>
            <p:nvPr/>
          </p:nvGrpSpPr>
          <p:grpSpPr>
            <a:xfrm>
              <a:off x="2941619" y="3895613"/>
              <a:ext cx="483621" cy="510995"/>
              <a:chOff x="4345944" y="4626313"/>
              <a:chExt cx="483621" cy="510995"/>
            </a:xfrm>
          </p:grpSpPr>
          <p:grpSp>
            <p:nvGrpSpPr>
              <p:cNvPr id="176" name="Google Shape;2119;p34">
                <a:extLst>
                  <a:ext uri="{FF2B5EF4-FFF2-40B4-BE49-F238E27FC236}">
                    <a16:creationId xmlns:a16="http://schemas.microsoft.com/office/drawing/2014/main" id="{165EB0BF-B748-49A5-A167-8A610343ADD8}"/>
                  </a:ext>
                </a:extLst>
              </p:cNvPr>
              <p:cNvGrpSpPr/>
              <p:nvPr/>
            </p:nvGrpSpPr>
            <p:grpSpPr>
              <a:xfrm>
                <a:off x="4345944" y="4852987"/>
                <a:ext cx="474200" cy="284321"/>
                <a:chOff x="4345944" y="4852987"/>
                <a:chExt cx="474200" cy="284321"/>
              </a:xfrm>
            </p:grpSpPr>
            <p:sp>
              <p:nvSpPr>
                <p:cNvPr id="187" name="Google Shape;2120;p34">
                  <a:extLst>
                    <a:ext uri="{FF2B5EF4-FFF2-40B4-BE49-F238E27FC236}">
                      <a16:creationId xmlns:a16="http://schemas.microsoft.com/office/drawing/2014/main" id="{A7FAC24F-175E-4B5B-9332-6DD44B7C652C}"/>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121;p34">
                  <a:extLst>
                    <a:ext uri="{FF2B5EF4-FFF2-40B4-BE49-F238E27FC236}">
                      <a16:creationId xmlns:a16="http://schemas.microsoft.com/office/drawing/2014/main" id="{D8C58D50-BD95-4F85-B03B-1B4CBEF7FAAB}"/>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122;p34">
                  <a:extLst>
                    <a:ext uri="{FF2B5EF4-FFF2-40B4-BE49-F238E27FC236}">
                      <a16:creationId xmlns:a16="http://schemas.microsoft.com/office/drawing/2014/main" id="{6AB9C1F8-B9E5-4B33-806F-1E0F67961ABD}"/>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2123;p34">
                  <a:extLst>
                    <a:ext uri="{FF2B5EF4-FFF2-40B4-BE49-F238E27FC236}">
                      <a16:creationId xmlns:a16="http://schemas.microsoft.com/office/drawing/2014/main" id="{6B1C1C83-E157-4239-8500-3C8A92967604}"/>
                    </a:ext>
                  </a:extLst>
                </p:cNvPr>
                <p:cNvGrpSpPr/>
                <p:nvPr/>
              </p:nvGrpSpPr>
              <p:grpSpPr>
                <a:xfrm>
                  <a:off x="4457040" y="4985575"/>
                  <a:ext cx="133724" cy="77247"/>
                  <a:chOff x="4457040" y="4985575"/>
                  <a:chExt cx="133724" cy="77247"/>
                </a:xfrm>
              </p:grpSpPr>
              <p:sp>
                <p:nvSpPr>
                  <p:cNvPr id="255" name="Google Shape;2124;p34">
                    <a:extLst>
                      <a:ext uri="{FF2B5EF4-FFF2-40B4-BE49-F238E27FC236}">
                        <a16:creationId xmlns:a16="http://schemas.microsoft.com/office/drawing/2014/main" id="{A62F6336-741E-4ABB-BEA1-80AECE6CA64E}"/>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125;p34">
                    <a:extLst>
                      <a:ext uri="{FF2B5EF4-FFF2-40B4-BE49-F238E27FC236}">
                        <a16:creationId xmlns:a16="http://schemas.microsoft.com/office/drawing/2014/main" id="{AB4CE992-2806-40EC-8F91-EC4B83B7E882}"/>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2126;p34">
                  <a:extLst>
                    <a:ext uri="{FF2B5EF4-FFF2-40B4-BE49-F238E27FC236}">
                      <a16:creationId xmlns:a16="http://schemas.microsoft.com/office/drawing/2014/main" id="{86077E5C-74D8-4708-841D-7EF4F8F8F900}"/>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127;p34">
                  <a:extLst>
                    <a:ext uri="{FF2B5EF4-FFF2-40B4-BE49-F238E27FC236}">
                      <a16:creationId xmlns:a16="http://schemas.microsoft.com/office/drawing/2014/main" id="{578CF99B-E155-4374-A112-C93160C0C61F}"/>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128;p34">
                  <a:extLst>
                    <a:ext uri="{FF2B5EF4-FFF2-40B4-BE49-F238E27FC236}">
                      <a16:creationId xmlns:a16="http://schemas.microsoft.com/office/drawing/2014/main" id="{9EFDF73A-96AE-4A7C-AED2-58E0E6E93243}"/>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129;p34">
                  <a:extLst>
                    <a:ext uri="{FF2B5EF4-FFF2-40B4-BE49-F238E27FC236}">
                      <a16:creationId xmlns:a16="http://schemas.microsoft.com/office/drawing/2014/main" id="{EF4ACAC8-DDF5-45FF-B11D-8F9973FDDAFA}"/>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130;p34">
                  <a:extLst>
                    <a:ext uri="{FF2B5EF4-FFF2-40B4-BE49-F238E27FC236}">
                      <a16:creationId xmlns:a16="http://schemas.microsoft.com/office/drawing/2014/main" id="{EC2A500B-99CC-4729-BF3C-78C118593CD6}"/>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131;p34">
                  <a:extLst>
                    <a:ext uri="{FF2B5EF4-FFF2-40B4-BE49-F238E27FC236}">
                      <a16:creationId xmlns:a16="http://schemas.microsoft.com/office/drawing/2014/main" id="{55643C6C-9295-447A-BB24-86AA75497DFF}"/>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132;p34">
                  <a:extLst>
                    <a:ext uri="{FF2B5EF4-FFF2-40B4-BE49-F238E27FC236}">
                      <a16:creationId xmlns:a16="http://schemas.microsoft.com/office/drawing/2014/main" id="{42E51FF9-E2EA-4B71-8A47-7D2BC2F945F1}"/>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133;p34">
                  <a:extLst>
                    <a:ext uri="{FF2B5EF4-FFF2-40B4-BE49-F238E27FC236}">
                      <a16:creationId xmlns:a16="http://schemas.microsoft.com/office/drawing/2014/main" id="{0926FAB4-CB90-4E29-A8B1-7F836FB123AE}"/>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134;p34">
                  <a:extLst>
                    <a:ext uri="{FF2B5EF4-FFF2-40B4-BE49-F238E27FC236}">
                      <a16:creationId xmlns:a16="http://schemas.microsoft.com/office/drawing/2014/main" id="{FD67CC80-863B-4509-8C11-FAB03994E57B}"/>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135;p34">
                  <a:extLst>
                    <a:ext uri="{FF2B5EF4-FFF2-40B4-BE49-F238E27FC236}">
                      <a16:creationId xmlns:a16="http://schemas.microsoft.com/office/drawing/2014/main" id="{18DE4A9D-C7DA-44E9-A3FF-7CD0BB75AB85}"/>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136;p34">
                  <a:extLst>
                    <a:ext uri="{FF2B5EF4-FFF2-40B4-BE49-F238E27FC236}">
                      <a16:creationId xmlns:a16="http://schemas.microsoft.com/office/drawing/2014/main" id="{EDC69645-267F-4DBA-BD45-D5AC13A3AFB6}"/>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137;p34">
                  <a:extLst>
                    <a:ext uri="{FF2B5EF4-FFF2-40B4-BE49-F238E27FC236}">
                      <a16:creationId xmlns:a16="http://schemas.microsoft.com/office/drawing/2014/main" id="{84FE1718-4974-482E-AF98-C63687175E73}"/>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138;p34">
                  <a:extLst>
                    <a:ext uri="{FF2B5EF4-FFF2-40B4-BE49-F238E27FC236}">
                      <a16:creationId xmlns:a16="http://schemas.microsoft.com/office/drawing/2014/main" id="{72D1370E-D2CC-41A7-B1AA-A07443885A17}"/>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139;p34">
                  <a:extLst>
                    <a:ext uri="{FF2B5EF4-FFF2-40B4-BE49-F238E27FC236}">
                      <a16:creationId xmlns:a16="http://schemas.microsoft.com/office/drawing/2014/main" id="{24F46C51-6239-47CF-9D9C-1D7F37CB9B40}"/>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140;p34">
                  <a:extLst>
                    <a:ext uri="{FF2B5EF4-FFF2-40B4-BE49-F238E27FC236}">
                      <a16:creationId xmlns:a16="http://schemas.microsoft.com/office/drawing/2014/main" id="{A6450527-257F-475B-8851-352893154CB7}"/>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141;p34">
                  <a:extLst>
                    <a:ext uri="{FF2B5EF4-FFF2-40B4-BE49-F238E27FC236}">
                      <a16:creationId xmlns:a16="http://schemas.microsoft.com/office/drawing/2014/main" id="{B21BAB2A-A3C5-4BA4-829C-40E606DD3110}"/>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142;p34">
                  <a:extLst>
                    <a:ext uri="{FF2B5EF4-FFF2-40B4-BE49-F238E27FC236}">
                      <a16:creationId xmlns:a16="http://schemas.microsoft.com/office/drawing/2014/main" id="{2DB09172-8357-4A3F-9175-C82F99CA070E}"/>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143;p34">
                  <a:extLst>
                    <a:ext uri="{FF2B5EF4-FFF2-40B4-BE49-F238E27FC236}">
                      <a16:creationId xmlns:a16="http://schemas.microsoft.com/office/drawing/2014/main" id="{5CEE01EC-29C0-4DA0-974B-8EE355F2B3D5}"/>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144;p34">
                  <a:extLst>
                    <a:ext uri="{FF2B5EF4-FFF2-40B4-BE49-F238E27FC236}">
                      <a16:creationId xmlns:a16="http://schemas.microsoft.com/office/drawing/2014/main" id="{F49246CB-2334-448D-9FBB-542F62DB2C45}"/>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45;p34">
                  <a:extLst>
                    <a:ext uri="{FF2B5EF4-FFF2-40B4-BE49-F238E27FC236}">
                      <a16:creationId xmlns:a16="http://schemas.microsoft.com/office/drawing/2014/main" id="{415A80BA-9513-4793-A28B-5CA753774DD4}"/>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46;p34">
                  <a:extLst>
                    <a:ext uri="{FF2B5EF4-FFF2-40B4-BE49-F238E27FC236}">
                      <a16:creationId xmlns:a16="http://schemas.microsoft.com/office/drawing/2014/main" id="{5FD6B021-46E7-4339-BCB7-A101DA36F8B6}"/>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47;p34">
                  <a:extLst>
                    <a:ext uri="{FF2B5EF4-FFF2-40B4-BE49-F238E27FC236}">
                      <a16:creationId xmlns:a16="http://schemas.microsoft.com/office/drawing/2014/main" id="{24491F72-2253-4491-A94C-7A3FB188DA11}"/>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48;p34">
                  <a:extLst>
                    <a:ext uri="{FF2B5EF4-FFF2-40B4-BE49-F238E27FC236}">
                      <a16:creationId xmlns:a16="http://schemas.microsoft.com/office/drawing/2014/main" id="{2A418D8D-4B63-460B-9D29-DDFAFB69C813}"/>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9;p34">
                  <a:extLst>
                    <a:ext uri="{FF2B5EF4-FFF2-40B4-BE49-F238E27FC236}">
                      <a16:creationId xmlns:a16="http://schemas.microsoft.com/office/drawing/2014/main" id="{32BCE513-DE51-4AF7-A301-7E031EC29081}"/>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0;p34">
                  <a:extLst>
                    <a:ext uri="{FF2B5EF4-FFF2-40B4-BE49-F238E27FC236}">
                      <a16:creationId xmlns:a16="http://schemas.microsoft.com/office/drawing/2014/main" id="{DE608DDD-C2A0-4EE3-A1B7-AD1F592C8593}"/>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51;p34">
                  <a:extLst>
                    <a:ext uri="{FF2B5EF4-FFF2-40B4-BE49-F238E27FC236}">
                      <a16:creationId xmlns:a16="http://schemas.microsoft.com/office/drawing/2014/main" id="{D03D870E-D9E4-4685-A31F-2C4C55FAC2DF}"/>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52;p34">
                  <a:extLst>
                    <a:ext uri="{FF2B5EF4-FFF2-40B4-BE49-F238E27FC236}">
                      <a16:creationId xmlns:a16="http://schemas.microsoft.com/office/drawing/2014/main" id="{270FB683-8E75-4201-8B80-0D05D6934CED}"/>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53;p34">
                  <a:extLst>
                    <a:ext uri="{FF2B5EF4-FFF2-40B4-BE49-F238E27FC236}">
                      <a16:creationId xmlns:a16="http://schemas.microsoft.com/office/drawing/2014/main" id="{13B1E15B-7902-4EB6-AEF3-E754285DDA83}"/>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54;p34">
                  <a:extLst>
                    <a:ext uri="{FF2B5EF4-FFF2-40B4-BE49-F238E27FC236}">
                      <a16:creationId xmlns:a16="http://schemas.microsoft.com/office/drawing/2014/main" id="{189AED29-94BF-423C-B230-36F1CD764A6A}"/>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155;p34">
                  <a:extLst>
                    <a:ext uri="{FF2B5EF4-FFF2-40B4-BE49-F238E27FC236}">
                      <a16:creationId xmlns:a16="http://schemas.microsoft.com/office/drawing/2014/main" id="{A25224DD-4781-4684-A3DD-A0999A49D16F}"/>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156;p34">
                  <a:extLst>
                    <a:ext uri="{FF2B5EF4-FFF2-40B4-BE49-F238E27FC236}">
                      <a16:creationId xmlns:a16="http://schemas.microsoft.com/office/drawing/2014/main" id="{B40BBDBB-3103-43CA-BF2F-DD88E517034E}"/>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157;p34">
                  <a:extLst>
                    <a:ext uri="{FF2B5EF4-FFF2-40B4-BE49-F238E27FC236}">
                      <a16:creationId xmlns:a16="http://schemas.microsoft.com/office/drawing/2014/main" id="{88B13A18-8203-4385-8B13-E862EEC55343}"/>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158;p34">
                  <a:extLst>
                    <a:ext uri="{FF2B5EF4-FFF2-40B4-BE49-F238E27FC236}">
                      <a16:creationId xmlns:a16="http://schemas.microsoft.com/office/drawing/2014/main" id="{D7385520-DE3F-4967-9F3F-5AF9570A3EC5}"/>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159;p34">
                  <a:extLst>
                    <a:ext uri="{FF2B5EF4-FFF2-40B4-BE49-F238E27FC236}">
                      <a16:creationId xmlns:a16="http://schemas.microsoft.com/office/drawing/2014/main" id="{56F5A881-4647-4DDF-9255-19BD7AD57D17}"/>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160;p34">
                  <a:extLst>
                    <a:ext uri="{FF2B5EF4-FFF2-40B4-BE49-F238E27FC236}">
                      <a16:creationId xmlns:a16="http://schemas.microsoft.com/office/drawing/2014/main" id="{926B5B16-EE0C-4D57-A7CC-73728EBD86AA}"/>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161;p34">
                  <a:extLst>
                    <a:ext uri="{FF2B5EF4-FFF2-40B4-BE49-F238E27FC236}">
                      <a16:creationId xmlns:a16="http://schemas.microsoft.com/office/drawing/2014/main" id="{33639E78-5647-49F7-934A-3F045C7D74B2}"/>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162;p34">
                  <a:extLst>
                    <a:ext uri="{FF2B5EF4-FFF2-40B4-BE49-F238E27FC236}">
                      <a16:creationId xmlns:a16="http://schemas.microsoft.com/office/drawing/2014/main" id="{DA6134DC-9891-4197-879D-50E3E48224F8}"/>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163;p34">
                  <a:extLst>
                    <a:ext uri="{FF2B5EF4-FFF2-40B4-BE49-F238E27FC236}">
                      <a16:creationId xmlns:a16="http://schemas.microsoft.com/office/drawing/2014/main" id="{0B5A09FD-7E0A-4D87-BB1F-46BC9A358820}"/>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164;p34">
                  <a:extLst>
                    <a:ext uri="{FF2B5EF4-FFF2-40B4-BE49-F238E27FC236}">
                      <a16:creationId xmlns:a16="http://schemas.microsoft.com/office/drawing/2014/main" id="{5EBC6465-3D29-4339-BDFE-2F9213F6B9AC}"/>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165;p34">
                  <a:extLst>
                    <a:ext uri="{FF2B5EF4-FFF2-40B4-BE49-F238E27FC236}">
                      <a16:creationId xmlns:a16="http://schemas.microsoft.com/office/drawing/2014/main" id="{EF33209A-0EFD-4442-ABAF-F63A29E4F5D9}"/>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166;p34">
                  <a:extLst>
                    <a:ext uri="{FF2B5EF4-FFF2-40B4-BE49-F238E27FC236}">
                      <a16:creationId xmlns:a16="http://schemas.microsoft.com/office/drawing/2014/main" id="{7EB8E1BD-D8F4-4ACE-A9FF-0A7F31A0F829}"/>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167;p34">
                  <a:extLst>
                    <a:ext uri="{FF2B5EF4-FFF2-40B4-BE49-F238E27FC236}">
                      <a16:creationId xmlns:a16="http://schemas.microsoft.com/office/drawing/2014/main" id="{922D0FBA-ADE2-418E-AD27-BF585FE72256}"/>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168;p34">
                  <a:extLst>
                    <a:ext uri="{FF2B5EF4-FFF2-40B4-BE49-F238E27FC236}">
                      <a16:creationId xmlns:a16="http://schemas.microsoft.com/office/drawing/2014/main" id="{307AA302-7EB9-44B7-8EEA-8DB662B3C530}"/>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169;p34">
                  <a:extLst>
                    <a:ext uri="{FF2B5EF4-FFF2-40B4-BE49-F238E27FC236}">
                      <a16:creationId xmlns:a16="http://schemas.microsoft.com/office/drawing/2014/main" id="{29ECA14F-ED70-4B4A-914B-079D3595EFD3}"/>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170;p34">
                  <a:extLst>
                    <a:ext uri="{FF2B5EF4-FFF2-40B4-BE49-F238E27FC236}">
                      <a16:creationId xmlns:a16="http://schemas.microsoft.com/office/drawing/2014/main" id="{5C9E74CD-6400-4561-8D16-991A4ABFDD36}"/>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171;p34">
                  <a:extLst>
                    <a:ext uri="{FF2B5EF4-FFF2-40B4-BE49-F238E27FC236}">
                      <a16:creationId xmlns:a16="http://schemas.microsoft.com/office/drawing/2014/main" id="{A14EFBA2-C0F2-4EA6-BC04-0C27C9887E19}"/>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172;p34">
                  <a:extLst>
                    <a:ext uri="{FF2B5EF4-FFF2-40B4-BE49-F238E27FC236}">
                      <a16:creationId xmlns:a16="http://schemas.microsoft.com/office/drawing/2014/main" id="{A8E27C38-5A29-487E-98B8-816F26E1C2F2}"/>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173;p34">
                  <a:extLst>
                    <a:ext uri="{FF2B5EF4-FFF2-40B4-BE49-F238E27FC236}">
                      <a16:creationId xmlns:a16="http://schemas.microsoft.com/office/drawing/2014/main" id="{25417F7D-D4BF-4EE7-8B9B-1FC0B457CFEA}"/>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174;p34">
                  <a:extLst>
                    <a:ext uri="{FF2B5EF4-FFF2-40B4-BE49-F238E27FC236}">
                      <a16:creationId xmlns:a16="http://schemas.microsoft.com/office/drawing/2014/main" id="{6F06EDD7-9F5A-4205-B13E-CD033E293168}"/>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175;p34">
                  <a:extLst>
                    <a:ext uri="{FF2B5EF4-FFF2-40B4-BE49-F238E27FC236}">
                      <a16:creationId xmlns:a16="http://schemas.microsoft.com/office/drawing/2014/main" id="{8BF77597-534D-40AB-986B-0706117F4501}"/>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176;p34">
                  <a:extLst>
                    <a:ext uri="{FF2B5EF4-FFF2-40B4-BE49-F238E27FC236}">
                      <a16:creationId xmlns:a16="http://schemas.microsoft.com/office/drawing/2014/main" id="{1E2D0849-CFD9-45C0-AE8F-62FB207E252F}"/>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177;p34">
                  <a:extLst>
                    <a:ext uri="{FF2B5EF4-FFF2-40B4-BE49-F238E27FC236}">
                      <a16:creationId xmlns:a16="http://schemas.microsoft.com/office/drawing/2014/main" id="{59DAC6FB-4F38-426E-8ED1-5F3C5A88EB25}"/>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178;p34">
                  <a:extLst>
                    <a:ext uri="{FF2B5EF4-FFF2-40B4-BE49-F238E27FC236}">
                      <a16:creationId xmlns:a16="http://schemas.microsoft.com/office/drawing/2014/main" id="{A8C00ECA-6FBE-45BB-B8CB-C65ACCF9C9BB}"/>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179;p34">
                  <a:extLst>
                    <a:ext uri="{FF2B5EF4-FFF2-40B4-BE49-F238E27FC236}">
                      <a16:creationId xmlns:a16="http://schemas.microsoft.com/office/drawing/2014/main" id="{D5F83BF9-BB1A-427A-8E58-2336B19B8711}"/>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180;p34">
                  <a:extLst>
                    <a:ext uri="{FF2B5EF4-FFF2-40B4-BE49-F238E27FC236}">
                      <a16:creationId xmlns:a16="http://schemas.microsoft.com/office/drawing/2014/main" id="{0FDF0F69-F9A9-4C88-9AEC-DC5DA40912D1}"/>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181;p34">
                  <a:extLst>
                    <a:ext uri="{FF2B5EF4-FFF2-40B4-BE49-F238E27FC236}">
                      <a16:creationId xmlns:a16="http://schemas.microsoft.com/office/drawing/2014/main" id="{8E04C0B6-FF33-4B7E-9752-C89EC84DB208}"/>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182;p34">
                  <a:extLst>
                    <a:ext uri="{FF2B5EF4-FFF2-40B4-BE49-F238E27FC236}">
                      <a16:creationId xmlns:a16="http://schemas.microsoft.com/office/drawing/2014/main" id="{8EE2A24B-BAF9-4036-93B5-918CCCE2DA44}"/>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183;p34">
                  <a:extLst>
                    <a:ext uri="{FF2B5EF4-FFF2-40B4-BE49-F238E27FC236}">
                      <a16:creationId xmlns:a16="http://schemas.microsoft.com/office/drawing/2014/main" id="{AC02E5AC-EBE8-45BC-9C9D-A0E9B5AFAB08}"/>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184;p34">
                  <a:extLst>
                    <a:ext uri="{FF2B5EF4-FFF2-40B4-BE49-F238E27FC236}">
                      <a16:creationId xmlns:a16="http://schemas.microsoft.com/office/drawing/2014/main" id="{2E9A7767-0AD2-4992-932F-B971388FDF1C}"/>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185;p34">
                  <a:extLst>
                    <a:ext uri="{FF2B5EF4-FFF2-40B4-BE49-F238E27FC236}">
                      <a16:creationId xmlns:a16="http://schemas.microsoft.com/office/drawing/2014/main" id="{58B10A43-D5B3-411C-93F7-A753F71329B2}"/>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186;p34">
                  <a:extLst>
                    <a:ext uri="{FF2B5EF4-FFF2-40B4-BE49-F238E27FC236}">
                      <a16:creationId xmlns:a16="http://schemas.microsoft.com/office/drawing/2014/main" id="{01C818CE-4123-4869-9BA9-DD8CF7B8127A}"/>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187;p34">
                  <a:extLst>
                    <a:ext uri="{FF2B5EF4-FFF2-40B4-BE49-F238E27FC236}">
                      <a16:creationId xmlns:a16="http://schemas.microsoft.com/office/drawing/2014/main" id="{4FC004E1-FB62-4B1B-A58D-BAE0526B8FEF}"/>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188;p34">
                  <a:extLst>
                    <a:ext uri="{FF2B5EF4-FFF2-40B4-BE49-F238E27FC236}">
                      <a16:creationId xmlns:a16="http://schemas.microsoft.com/office/drawing/2014/main" id="{BF3060D9-64DE-402D-85AD-F41A6E14995A}"/>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189;p34">
                  <a:extLst>
                    <a:ext uri="{FF2B5EF4-FFF2-40B4-BE49-F238E27FC236}">
                      <a16:creationId xmlns:a16="http://schemas.microsoft.com/office/drawing/2014/main" id="{616512C7-A7C6-48D9-83F0-D0CA1BD89192}"/>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 name="Google Shape;2190;p34">
                <a:extLst>
                  <a:ext uri="{FF2B5EF4-FFF2-40B4-BE49-F238E27FC236}">
                    <a16:creationId xmlns:a16="http://schemas.microsoft.com/office/drawing/2014/main" id="{F2EF5D33-C24C-44BC-9152-2AE7512FBC25}"/>
                  </a:ext>
                </a:extLst>
              </p:cNvPr>
              <p:cNvGrpSpPr/>
              <p:nvPr/>
            </p:nvGrpSpPr>
            <p:grpSpPr>
              <a:xfrm>
                <a:off x="4543079" y="4626313"/>
                <a:ext cx="286486" cy="386884"/>
                <a:chOff x="4543079" y="4626313"/>
                <a:chExt cx="286486" cy="386884"/>
              </a:xfrm>
            </p:grpSpPr>
            <p:grpSp>
              <p:nvGrpSpPr>
                <p:cNvPr id="178" name="Google Shape;2191;p34">
                  <a:extLst>
                    <a:ext uri="{FF2B5EF4-FFF2-40B4-BE49-F238E27FC236}">
                      <a16:creationId xmlns:a16="http://schemas.microsoft.com/office/drawing/2014/main" id="{C7416C06-C519-44BB-A4D8-33CECD7E5E9E}"/>
                    </a:ext>
                  </a:extLst>
                </p:cNvPr>
                <p:cNvGrpSpPr/>
                <p:nvPr/>
              </p:nvGrpSpPr>
              <p:grpSpPr>
                <a:xfrm>
                  <a:off x="4543079" y="4626313"/>
                  <a:ext cx="286486" cy="386884"/>
                  <a:chOff x="4543079" y="4626313"/>
                  <a:chExt cx="286486" cy="386884"/>
                </a:xfrm>
              </p:grpSpPr>
              <p:sp>
                <p:nvSpPr>
                  <p:cNvPr id="182" name="Google Shape;2192;p34">
                    <a:extLst>
                      <a:ext uri="{FF2B5EF4-FFF2-40B4-BE49-F238E27FC236}">
                        <a16:creationId xmlns:a16="http://schemas.microsoft.com/office/drawing/2014/main" id="{DE89C94D-EAB5-4A95-B276-A8F683B66482}"/>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193;p34">
                    <a:extLst>
                      <a:ext uri="{FF2B5EF4-FFF2-40B4-BE49-F238E27FC236}">
                        <a16:creationId xmlns:a16="http://schemas.microsoft.com/office/drawing/2014/main" id="{50DEFF78-7A7D-4AA2-9EB1-19F3708375D5}"/>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194;p34">
                    <a:extLst>
                      <a:ext uri="{FF2B5EF4-FFF2-40B4-BE49-F238E27FC236}">
                        <a16:creationId xmlns:a16="http://schemas.microsoft.com/office/drawing/2014/main" id="{20B05693-B0DA-431C-A5E8-9E4B3F4D1679}"/>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195;p34">
                    <a:extLst>
                      <a:ext uri="{FF2B5EF4-FFF2-40B4-BE49-F238E27FC236}">
                        <a16:creationId xmlns:a16="http://schemas.microsoft.com/office/drawing/2014/main" id="{1B326B23-4B4B-4194-B6FB-F7DAE1987611}"/>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196;p34">
                    <a:extLst>
                      <a:ext uri="{FF2B5EF4-FFF2-40B4-BE49-F238E27FC236}">
                        <a16:creationId xmlns:a16="http://schemas.microsoft.com/office/drawing/2014/main" id="{42298250-99D2-46E7-A405-06C302F3ED24}"/>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 name="Google Shape;2197;p34">
                  <a:extLst>
                    <a:ext uri="{FF2B5EF4-FFF2-40B4-BE49-F238E27FC236}">
                      <a16:creationId xmlns:a16="http://schemas.microsoft.com/office/drawing/2014/main" id="{91B910EB-15E1-43A1-B1F0-638DC9527B11}"/>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198;p34">
                  <a:extLst>
                    <a:ext uri="{FF2B5EF4-FFF2-40B4-BE49-F238E27FC236}">
                      <a16:creationId xmlns:a16="http://schemas.microsoft.com/office/drawing/2014/main" id="{F00FF31D-5785-4490-BB83-129A9F9AE0AD}"/>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199;p34">
                  <a:extLst>
                    <a:ext uri="{FF2B5EF4-FFF2-40B4-BE49-F238E27FC236}">
                      <a16:creationId xmlns:a16="http://schemas.microsoft.com/office/drawing/2014/main" id="{25627C7F-A8C2-4962-AB0F-4404CD8742BE}"/>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0" name="Google Shape;2200;p34">
              <a:extLst>
                <a:ext uri="{FF2B5EF4-FFF2-40B4-BE49-F238E27FC236}">
                  <a16:creationId xmlns:a16="http://schemas.microsoft.com/office/drawing/2014/main" id="{38496779-A725-4355-9C12-501EECB3895A}"/>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201;p34">
              <a:extLst>
                <a:ext uri="{FF2B5EF4-FFF2-40B4-BE49-F238E27FC236}">
                  <a16:creationId xmlns:a16="http://schemas.microsoft.com/office/drawing/2014/main" id="{A25F5B01-B0DB-4109-A5DF-54F595BC4DF8}"/>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202;p34">
              <a:extLst>
                <a:ext uri="{FF2B5EF4-FFF2-40B4-BE49-F238E27FC236}">
                  <a16:creationId xmlns:a16="http://schemas.microsoft.com/office/drawing/2014/main" id="{30758196-69AF-4E3E-953D-9CA871617C69}"/>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203;p34">
              <a:extLst>
                <a:ext uri="{FF2B5EF4-FFF2-40B4-BE49-F238E27FC236}">
                  <a16:creationId xmlns:a16="http://schemas.microsoft.com/office/drawing/2014/main" id="{258BBD8E-25D3-44F1-AA6F-881EBE794935}"/>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204;p34">
              <a:extLst>
                <a:ext uri="{FF2B5EF4-FFF2-40B4-BE49-F238E27FC236}">
                  <a16:creationId xmlns:a16="http://schemas.microsoft.com/office/drawing/2014/main" id="{45D993A0-2B26-4347-B3AC-085C797389A6}"/>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205;p34">
              <a:extLst>
                <a:ext uri="{FF2B5EF4-FFF2-40B4-BE49-F238E27FC236}">
                  <a16:creationId xmlns:a16="http://schemas.microsoft.com/office/drawing/2014/main" id="{1057B4A0-F033-4F68-8356-7D8E90881F81}"/>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64855" y="675094"/>
            <a:ext cx="6625805" cy="3915521"/>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b="1" dirty="0"/>
              <a:t>Reddit</a:t>
            </a:r>
          </a:p>
          <a:p>
            <a:pPr marL="114300" indent="0">
              <a:spcBef>
                <a:spcPts val="0"/>
              </a:spcBef>
              <a:buNone/>
            </a:pPr>
            <a:endParaRPr lang="en-IN" b="1" dirty="0"/>
          </a:p>
          <a:p>
            <a:pPr>
              <a:spcBef>
                <a:spcPts val="0"/>
              </a:spcBef>
            </a:pPr>
            <a:r>
              <a:rPr lang="en-IN" sz="1600" dirty="0"/>
              <a:t>Advantages</a:t>
            </a:r>
          </a:p>
          <a:p>
            <a:pPr lvl="1">
              <a:spcBef>
                <a:spcPts val="0"/>
              </a:spcBef>
              <a:buFont typeface="Courier New" panose="02070309020205020404" pitchFamily="49" charset="0"/>
              <a:buChar char="o"/>
            </a:pPr>
            <a:r>
              <a:rPr lang="en-IN" sz="1600" dirty="0"/>
              <a:t>Huge User Base (Popularity)</a:t>
            </a:r>
          </a:p>
          <a:p>
            <a:pPr lvl="1">
              <a:spcBef>
                <a:spcPts val="0"/>
              </a:spcBef>
              <a:buFont typeface="Courier New" panose="02070309020205020404" pitchFamily="49" charset="0"/>
              <a:buChar char="o"/>
            </a:pPr>
            <a:r>
              <a:rPr lang="en-IN" sz="1600" dirty="0"/>
              <a:t>Extremely Easy to Use</a:t>
            </a:r>
          </a:p>
          <a:p>
            <a:pPr lvl="1">
              <a:spcBef>
                <a:spcPts val="0"/>
              </a:spcBef>
              <a:buFont typeface="Courier New" panose="02070309020205020404" pitchFamily="49" charset="0"/>
              <a:buChar char="o"/>
            </a:pPr>
            <a:r>
              <a:rPr lang="en-IN" sz="1600" dirty="0"/>
              <a:t>Interaction over broadcast</a:t>
            </a:r>
          </a:p>
          <a:p>
            <a:pPr marL="571500" lvl="1" indent="0">
              <a:spcBef>
                <a:spcPts val="0"/>
              </a:spcBef>
              <a:buNone/>
            </a:pPr>
            <a:endParaRPr lang="en-IN" sz="1600" dirty="0"/>
          </a:p>
          <a:p>
            <a:pPr marL="457200" lvl="0" indent="-342900" algn="l" rtl="0">
              <a:spcBef>
                <a:spcPts val="0"/>
              </a:spcBef>
              <a:spcAft>
                <a:spcPts val="0"/>
              </a:spcAft>
              <a:buSzPts val="1800"/>
              <a:buChar char="▸"/>
            </a:pPr>
            <a:r>
              <a:rPr lang="en-IN" sz="1600" dirty="0"/>
              <a:t>Disadvantages:</a:t>
            </a:r>
          </a:p>
          <a:p>
            <a:pPr lvl="1">
              <a:spcBef>
                <a:spcPts val="0"/>
              </a:spcBef>
              <a:buFont typeface="Courier New" panose="02070309020205020404" pitchFamily="49" charset="0"/>
              <a:buChar char="o"/>
            </a:pPr>
            <a:r>
              <a:rPr lang="en-IN" sz="1600" dirty="0"/>
              <a:t>Limited to  screens</a:t>
            </a:r>
          </a:p>
          <a:p>
            <a:pPr lvl="1">
              <a:spcBef>
                <a:spcPts val="0"/>
              </a:spcBef>
              <a:buFont typeface="Courier New" panose="02070309020205020404" pitchFamily="49" charset="0"/>
              <a:buChar char="o"/>
            </a:pPr>
            <a:r>
              <a:rPr lang="en-IN" sz="1600" dirty="0"/>
              <a:t>Lack of real world human connection</a:t>
            </a:r>
          </a:p>
          <a:p>
            <a:pPr lvl="1">
              <a:spcBef>
                <a:spcPts val="0"/>
              </a:spcBef>
              <a:buFont typeface="Courier New" panose="02070309020205020404" pitchFamily="49" charset="0"/>
              <a:buChar char="o"/>
            </a:pPr>
            <a:r>
              <a:rPr lang="en-IN" sz="1600" dirty="0"/>
              <a:t>Feedbacks/Opinion limited to text</a:t>
            </a:r>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1026" name="Picture 2" descr="Can someone give me a round cutout of the reddit logo here with ...">
            <a:extLst>
              <a:ext uri="{FF2B5EF4-FFF2-40B4-BE49-F238E27FC236}">
                <a16:creationId xmlns:a16="http://schemas.microsoft.com/office/drawing/2014/main" id="{D81A41BB-14D5-4ECF-B3C2-FAD129E3D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06" y="675094"/>
            <a:ext cx="363782" cy="3637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7664E7-3719-495B-8B58-579A3E49BB78}"/>
              </a:ext>
            </a:extLst>
          </p:cNvPr>
          <p:cNvPicPr>
            <a:picLocks noChangeAspect="1"/>
          </p:cNvPicPr>
          <p:nvPr/>
        </p:nvPicPr>
        <p:blipFill>
          <a:blip r:embed="rId4"/>
          <a:stretch>
            <a:fillRect/>
          </a:stretch>
        </p:blipFill>
        <p:spPr>
          <a:xfrm>
            <a:off x="5991096" y="1269742"/>
            <a:ext cx="2802029" cy="3198664"/>
          </a:xfrm>
          <a:prstGeom prst="rect">
            <a:avLst/>
          </a:prstGeom>
        </p:spPr>
      </p:pic>
    </p:spTree>
    <p:extLst>
      <p:ext uri="{BB962C8B-B14F-4D97-AF65-F5344CB8AC3E}">
        <p14:creationId xmlns:p14="http://schemas.microsoft.com/office/powerpoint/2010/main" val="253125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15236" y="688496"/>
            <a:ext cx="5875860" cy="2902315"/>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sz="1600" b="1" dirty="0"/>
              <a:t> </a:t>
            </a:r>
            <a:r>
              <a:rPr lang="en-IN" b="1" dirty="0"/>
              <a:t>Meetup</a:t>
            </a:r>
          </a:p>
          <a:p>
            <a:pPr marL="114300" indent="0">
              <a:spcBef>
                <a:spcPts val="0"/>
              </a:spcBef>
              <a:buNone/>
            </a:pPr>
            <a:endParaRPr lang="en-IN" b="1" dirty="0"/>
          </a:p>
          <a:p>
            <a:pPr>
              <a:spcBef>
                <a:spcPts val="0"/>
              </a:spcBef>
            </a:pPr>
            <a:r>
              <a:rPr lang="en-IN" sz="1600" dirty="0"/>
              <a:t>Advantages</a:t>
            </a:r>
          </a:p>
          <a:p>
            <a:pPr lvl="1">
              <a:spcBef>
                <a:spcPts val="0"/>
              </a:spcBef>
              <a:buFont typeface="Courier New" panose="02070309020205020404" pitchFamily="49" charset="0"/>
              <a:buChar char="o"/>
            </a:pPr>
            <a:r>
              <a:rPr lang="en-IN" sz="1600" dirty="0"/>
              <a:t>Organizational Management</a:t>
            </a:r>
          </a:p>
          <a:p>
            <a:pPr lvl="1">
              <a:spcBef>
                <a:spcPts val="0"/>
              </a:spcBef>
              <a:buFont typeface="Courier New" panose="02070309020205020404" pitchFamily="49" charset="0"/>
              <a:buChar char="o"/>
            </a:pPr>
            <a:r>
              <a:rPr lang="en-IN" sz="1600" dirty="0"/>
              <a:t>Great Platform to promote your product/Service by organizing event to reach to the potential customers</a:t>
            </a:r>
          </a:p>
          <a:p>
            <a:pPr lvl="1">
              <a:spcBef>
                <a:spcPts val="0"/>
              </a:spcBef>
              <a:buFont typeface="Courier New" panose="02070309020205020404" pitchFamily="49" charset="0"/>
              <a:buChar char="o"/>
            </a:pPr>
            <a:r>
              <a:rPr lang="en-IN" sz="1600" dirty="0"/>
              <a:t>Meet offline easily</a:t>
            </a:r>
          </a:p>
          <a:p>
            <a:pPr marL="571500" lvl="1" indent="0">
              <a:spcBef>
                <a:spcPts val="0"/>
              </a:spcBef>
              <a:buNone/>
            </a:pPr>
            <a:endParaRPr lang="en-IN" sz="1600" dirty="0"/>
          </a:p>
          <a:p>
            <a:pPr marL="457200" lvl="0" indent="-342900" algn="l" rtl="0">
              <a:spcBef>
                <a:spcPts val="0"/>
              </a:spcBef>
              <a:spcAft>
                <a:spcPts val="0"/>
              </a:spcAft>
              <a:buSzPts val="1800"/>
              <a:buChar char="▸"/>
            </a:pPr>
            <a:r>
              <a:rPr lang="en-IN" sz="1600" dirty="0"/>
              <a:t>Disadvantages:</a:t>
            </a:r>
          </a:p>
          <a:p>
            <a:pPr lvl="1">
              <a:spcBef>
                <a:spcPts val="0"/>
              </a:spcBef>
              <a:buFont typeface="Courier New" panose="02070309020205020404" pitchFamily="49" charset="0"/>
              <a:buChar char="o"/>
            </a:pPr>
            <a:r>
              <a:rPr lang="en-US" sz="1600" dirty="0"/>
              <a:t>Solely focused on organization based community</a:t>
            </a:r>
          </a:p>
          <a:p>
            <a:pPr lvl="1">
              <a:spcBef>
                <a:spcPts val="0"/>
              </a:spcBef>
              <a:buFont typeface="Courier New" panose="02070309020205020404" pitchFamily="49" charset="0"/>
              <a:buChar char="o"/>
            </a:pPr>
            <a:r>
              <a:rPr lang="en-US" sz="1600" dirty="0"/>
              <a:t>Event Focused Platform</a:t>
            </a:r>
          </a:p>
          <a:p>
            <a:pPr lvl="1">
              <a:spcBef>
                <a:spcPts val="0"/>
              </a:spcBef>
              <a:buFont typeface="Courier New" panose="02070309020205020404" pitchFamily="49" charset="0"/>
              <a:buChar char="o"/>
            </a:pPr>
            <a:r>
              <a:rPr lang="en-US" sz="1600" dirty="0"/>
              <a:t>Finding Genuine Community in this monetized driven communities.</a:t>
            </a:r>
          </a:p>
          <a:p>
            <a:pPr lvl="1">
              <a:spcBef>
                <a:spcPts val="0"/>
              </a:spcBef>
              <a:buFont typeface="Courier New" panose="02070309020205020404" pitchFamily="49" charset="0"/>
              <a:buChar char="o"/>
            </a:pPr>
            <a:r>
              <a:rPr lang="en-US" sz="1600" dirty="0"/>
              <a:t>Pay to Create</a:t>
            </a:r>
            <a:endParaRPr lang="en-IN" sz="1600" dirty="0"/>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927664E7-3719-495B-8B58-579A3E49BB78}"/>
              </a:ext>
            </a:extLst>
          </p:cNvPr>
          <p:cNvPicPr>
            <a:picLocks noChangeAspect="1"/>
          </p:cNvPicPr>
          <p:nvPr/>
        </p:nvPicPr>
        <p:blipFill>
          <a:blip r:embed="rId3"/>
          <a:stretch>
            <a:fillRect/>
          </a:stretch>
        </p:blipFill>
        <p:spPr>
          <a:xfrm>
            <a:off x="5991096" y="1269742"/>
            <a:ext cx="2802029" cy="3198664"/>
          </a:xfrm>
          <a:prstGeom prst="rect">
            <a:avLst/>
          </a:prstGeom>
        </p:spPr>
      </p:pic>
      <p:pic>
        <p:nvPicPr>
          <p:cNvPr id="2" name="Picture 4" descr="We are what we do | Meetup">
            <a:extLst>
              <a:ext uri="{FF2B5EF4-FFF2-40B4-BE49-F238E27FC236}">
                <a16:creationId xmlns:a16="http://schemas.microsoft.com/office/drawing/2014/main" id="{C097A5C4-0FE5-419C-97B4-E28671BA2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043" y="688496"/>
            <a:ext cx="354418" cy="354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57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64855" y="744279"/>
            <a:ext cx="6519480" cy="4054549"/>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sz="1600" b="1" dirty="0"/>
              <a:t> </a:t>
            </a:r>
            <a:r>
              <a:rPr lang="en-IN" b="1" dirty="0"/>
              <a:t>LinkedIn</a:t>
            </a:r>
          </a:p>
          <a:p>
            <a:pPr marL="114300" indent="0">
              <a:spcBef>
                <a:spcPts val="0"/>
              </a:spcBef>
              <a:buNone/>
            </a:pPr>
            <a:endParaRPr lang="en-IN" b="1" dirty="0"/>
          </a:p>
          <a:p>
            <a:pPr>
              <a:spcBef>
                <a:spcPts val="0"/>
              </a:spcBef>
            </a:pPr>
            <a:r>
              <a:rPr lang="en-IN" sz="1600" dirty="0"/>
              <a:t>Advantages</a:t>
            </a:r>
          </a:p>
          <a:p>
            <a:pPr lvl="1">
              <a:spcBef>
                <a:spcPts val="0"/>
              </a:spcBef>
              <a:buFont typeface="Courier New" panose="02070309020205020404" pitchFamily="49" charset="0"/>
              <a:buChar char="o"/>
            </a:pPr>
            <a:r>
              <a:rPr lang="en-IN" sz="1600" dirty="0"/>
              <a:t>Huge Corporate Presence</a:t>
            </a:r>
          </a:p>
          <a:p>
            <a:pPr lvl="1">
              <a:spcBef>
                <a:spcPts val="0"/>
              </a:spcBef>
              <a:buFont typeface="Courier New" panose="02070309020205020404" pitchFamily="49" charset="0"/>
              <a:buChar char="o"/>
            </a:pPr>
            <a:r>
              <a:rPr lang="en-IN" sz="1600" dirty="0"/>
              <a:t>Easy to navigate/target companies</a:t>
            </a:r>
          </a:p>
          <a:p>
            <a:pPr lvl="1">
              <a:spcBef>
                <a:spcPts val="0"/>
              </a:spcBef>
              <a:buFont typeface="Courier New" panose="02070309020205020404" pitchFamily="49" charset="0"/>
              <a:buChar char="o"/>
            </a:pPr>
            <a:r>
              <a:rPr lang="en-IN" sz="1600" dirty="0"/>
              <a:t>Large number of Recruiter</a:t>
            </a:r>
          </a:p>
          <a:p>
            <a:pPr lvl="1">
              <a:spcBef>
                <a:spcPts val="0"/>
              </a:spcBef>
              <a:buFont typeface="Courier New" panose="02070309020205020404" pitchFamily="49" charset="0"/>
              <a:buChar char="o"/>
            </a:pPr>
            <a:r>
              <a:rPr lang="en-IN" sz="1600" dirty="0"/>
              <a:t>Professional Environment</a:t>
            </a:r>
          </a:p>
          <a:p>
            <a:pPr marL="571500" lvl="1" indent="0">
              <a:spcBef>
                <a:spcPts val="0"/>
              </a:spcBef>
              <a:buNone/>
            </a:pPr>
            <a:endParaRPr lang="en-IN" sz="1600" dirty="0"/>
          </a:p>
          <a:p>
            <a:pPr marL="457200" lvl="0" indent="-342900" algn="l" rtl="0">
              <a:spcBef>
                <a:spcPts val="0"/>
              </a:spcBef>
              <a:spcAft>
                <a:spcPts val="0"/>
              </a:spcAft>
              <a:buSzPts val="1800"/>
              <a:buChar char="▸"/>
            </a:pPr>
            <a:r>
              <a:rPr lang="en-IN" sz="1600" dirty="0"/>
              <a:t>Disadvantages:</a:t>
            </a:r>
          </a:p>
          <a:p>
            <a:pPr lvl="1">
              <a:spcBef>
                <a:spcPts val="0"/>
              </a:spcBef>
              <a:buFont typeface="Courier New" panose="02070309020205020404" pitchFamily="49" charset="0"/>
              <a:buChar char="o"/>
            </a:pPr>
            <a:r>
              <a:rPr lang="en-IN" sz="1600" dirty="0"/>
              <a:t>Focused on gain in corporate world</a:t>
            </a:r>
            <a:endParaRPr lang="en-US" sz="1600" dirty="0"/>
          </a:p>
          <a:p>
            <a:pPr lvl="1">
              <a:spcBef>
                <a:spcPts val="0"/>
              </a:spcBef>
              <a:buFont typeface="Courier New" panose="02070309020205020404" pitchFamily="49" charset="0"/>
              <a:buChar char="o"/>
            </a:pPr>
            <a:r>
              <a:rPr lang="en-IN" sz="1600" dirty="0"/>
              <a:t>More of self promotion platform</a:t>
            </a:r>
          </a:p>
          <a:p>
            <a:pPr lvl="1">
              <a:spcBef>
                <a:spcPts val="0"/>
              </a:spcBef>
              <a:buFont typeface="Courier New" panose="02070309020205020404" pitchFamily="49" charset="0"/>
              <a:buChar char="o"/>
            </a:pPr>
            <a:r>
              <a:rPr lang="en-IN" sz="1600" dirty="0"/>
              <a:t>Not suitable for people driven communities</a:t>
            </a:r>
          </a:p>
          <a:p>
            <a:pPr lvl="1">
              <a:spcBef>
                <a:spcPts val="0"/>
              </a:spcBef>
              <a:buFont typeface="Courier New" panose="02070309020205020404" pitchFamily="49" charset="0"/>
              <a:buChar char="o"/>
            </a:pPr>
            <a:r>
              <a:rPr lang="en-IN" sz="1600" dirty="0"/>
              <a:t>Not a event driven communities</a:t>
            </a:r>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927664E7-3719-495B-8B58-579A3E49BB78}"/>
              </a:ext>
            </a:extLst>
          </p:cNvPr>
          <p:cNvPicPr>
            <a:picLocks noChangeAspect="1"/>
          </p:cNvPicPr>
          <p:nvPr/>
        </p:nvPicPr>
        <p:blipFill>
          <a:blip r:embed="rId3"/>
          <a:stretch>
            <a:fillRect/>
          </a:stretch>
        </p:blipFill>
        <p:spPr>
          <a:xfrm>
            <a:off x="5991096" y="1269742"/>
            <a:ext cx="2802029" cy="3198664"/>
          </a:xfrm>
          <a:prstGeom prst="rect">
            <a:avLst/>
          </a:prstGeom>
        </p:spPr>
      </p:pic>
      <p:pic>
        <p:nvPicPr>
          <p:cNvPr id="4" name="Picture 6" descr="Linkedin icon vector 02">
            <a:extLst>
              <a:ext uri="{FF2B5EF4-FFF2-40B4-BE49-F238E27FC236}">
                <a16:creationId xmlns:a16="http://schemas.microsoft.com/office/drawing/2014/main" id="{323ACD6E-58D8-49CE-9F92-A7C21FB27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94660"/>
            <a:ext cx="382772" cy="38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7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64855" y="675094"/>
            <a:ext cx="6902252" cy="4123734"/>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sz="1600" b="1" dirty="0"/>
              <a:t> </a:t>
            </a:r>
            <a:r>
              <a:rPr lang="en-IN" b="1" dirty="0"/>
              <a:t>Facebook Groups</a:t>
            </a:r>
          </a:p>
          <a:p>
            <a:pPr marL="114300" indent="0">
              <a:spcBef>
                <a:spcPts val="0"/>
              </a:spcBef>
              <a:buNone/>
            </a:pPr>
            <a:endParaRPr lang="en-IN" b="1" dirty="0"/>
          </a:p>
          <a:p>
            <a:pPr>
              <a:spcBef>
                <a:spcPts val="0"/>
              </a:spcBef>
            </a:pPr>
            <a:r>
              <a:rPr lang="en-IN" sz="1600" dirty="0"/>
              <a:t>Advantages</a:t>
            </a:r>
          </a:p>
          <a:p>
            <a:pPr lvl="1">
              <a:spcBef>
                <a:spcPts val="0"/>
              </a:spcBef>
              <a:buFont typeface="Courier New" panose="02070309020205020404" pitchFamily="49" charset="0"/>
              <a:buChar char="o"/>
            </a:pPr>
            <a:r>
              <a:rPr lang="en-IN" sz="1600" dirty="0"/>
              <a:t>Excellent for acquiring feedbacks/Poll/Survey.</a:t>
            </a:r>
          </a:p>
          <a:p>
            <a:pPr lvl="1">
              <a:spcBef>
                <a:spcPts val="0"/>
              </a:spcBef>
              <a:buFont typeface="Courier New" panose="02070309020205020404" pitchFamily="49" charset="0"/>
              <a:buChar char="o"/>
            </a:pPr>
            <a:r>
              <a:rPr lang="en-IN" sz="1600" dirty="0"/>
              <a:t>Huge pool of Active Users</a:t>
            </a:r>
          </a:p>
          <a:p>
            <a:pPr lvl="1">
              <a:spcBef>
                <a:spcPts val="0"/>
              </a:spcBef>
              <a:buFont typeface="Courier New" panose="02070309020205020404" pitchFamily="49" charset="0"/>
              <a:buChar char="o"/>
            </a:pPr>
            <a:r>
              <a:rPr lang="en-IN" sz="1600" dirty="0"/>
              <a:t>Enriched with useful features</a:t>
            </a:r>
          </a:p>
          <a:p>
            <a:pPr lvl="1">
              <a:spcBef>
                <a:spcPts val="0"/>
              </a:spcBef>
              <a:buFont typeface="Courier New" panose="02070309020205020404" pitchFamily="49" charset="0"/>
              <a:buChar char="o"/>
            </a:pPr>
            <a:r>
              <a:rPr lang="en-IN" sz="1600" dirty="0"/>
              <a:t>Wide range of category to choose from </a:t>
            </a:r>
          </a:p>
          <a:p>
            <a:pPr marL="571500" lvl="1" indent="0">
              <a:spcBef>
                <a:spcPts val="0"/>
              </a:spcBef>
              <a:buNone/>
            </a:pPr>
            <a:endParaRPr lang="en-IN" sz="1600" dirty="0"/>
          </a:p>
          <a:p>
            <a:pPr marL="457200" lvl="0" indent="-342900" algn="l" rtl="0">
              <a:spcBef>
                <a:spcPts val="0"/>
              </a:spcBef>
              <a:spcAft>
                <a:spcPts val="0"/>
              </a:spcAft>
              <a:buSzPts val="1800"/>
              <a:buChar char="▸"/>
            </a:pPr>
            <a:r>
              <a:rPr lang="en-IN" sz="1600" dirty="0"/>
              <a:t>Disadvantages:</a:t>
            </a:r>
          </a:p>
          <a:p>
            <a:pPr lvl="1">
              <a:spcBef>
                <a:spcPts val="0"/>
              </a:spcBef>
              <a:buFont typeface="Courier New" panose="02070309020205020404" pitchFamily="49" charset="0"/>
              <a:buChar char="o"/>
            </a:pPr>
            <a:r>
              <a:rPr lang="en-IN" sz="1600" dirty="0"/>
              <a:t>Location based groups are few.</a:t>
            </a:r>
            <a:endParaRPr lang="en-US" sz="1600" dirty="0"/>
          </a:p>
          <a:p>
            <a:pPr lvl="1">
              <a:spcBef>
                <a:spcPts val="0"/>
              </a:spcBef>
              <a:buFont typeface="Courier New" panose="02070309020205020404" pitchFamily="49" charset="0"/>
              <a:buChar char="o"/>
            </a:pPr>
            <a:r>
              <a:rPr lang="en-IN" sz="1600" dirty="0"/>
              <a:t>Prone to spammers/advertisement. </a:t>
            </a:r>
          </a:p>
          <a:p>
            <a:pPr lvl="1">
              <a:spcBef>
                <a:spcPts val="0"/>
              </a:spcBef>
              <a:buFont typeface="Courier New" panose="02070309020205020404" pitchFamily="49" charset="0"/>
              <a:buChar char="o"/>
            </a:pPr>
            <a:r>
              <a:rPr lang="en-IN" sz="1600" dirty="0"/>
              <a:t>Not a event driven communities</a:t>
            </a:r>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927664E7-3719-495B-8B58-579A3E49BB78}"/>
              </a:ext>
            </a:extLst>
          </p:cNvPr>
          <p:cNvPicPr>
            <a:picLocks noChangeAspect="1"/>
          </p:cNvPicPr>
          <p:nvPr/>
        </p:nvPicPr>
        <p:blipFill>
          <a:blip r:embed="rId3"/>
          <a:stretch>
            <a:fillRect/>
          </a:stretch>
        </p:blipFill>
        <p:spPr>
          <a:xfrm>
            <a:off x="5991096" y="1269742"/>
            <a:ext cx="2802029" cy="3198664"/>
          </a:xfrm>
          <a:prstGeom prst="rect">
            <a:avLst/>
          </a:prstGeom>
        </p:spPr>
      </p:pic>
      <p:pic>
        <p:nvPicPr>
          <p:cNvPr id="2" name="Picture 8" descr="Facebook Groups - Facebook Groups Logo Png, Transparent Png ...">
            <a:extLst>
              <a:ext uri="{FF2B5EF4-FFF2-40B4-BE49-F238E27FC236}">
                <a16:creationId xmlns:a16="http://schemas.microsoft.com/office/drawing/2014/main" id="{29509526-A8A3-4EA8-8ECC-49F06BB53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97" y="606707"/>
            <a:ext cx="535172" cy="41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924489" y="924504"/>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dirty="0"/>
              <a:t>Our mission is to extents the connection from virtual  world to real world and open everyone to their preferred (like-minded) humans.</a:t>
            </a:r>
            <a:endParaRPr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842522" y="249638"/>
            <a:ext cx="7093579" cy="4877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accent1"/>
                </a:solidFill>
              </a:rPr>
              <a:t>Importance  and need of </a:t>
            </a:r>
            <a:r>
              <a:rPr lang="en-IN" sz="3200" dirty="0" err="1">
                <a:solidFill>
                  <a:schemeClr val="accent1"/>
                </a:solidFill>
              </a:rPr>
              <a:t>crossify</a:t>
            </a:r>
            <a:endParaRPr lang="en-IN" sz="3200" dirty="0">
              <a:solidFill>
                <a:schemeClr val="accent1"/>
              </a:solidFill>
            </a:endParaRPr>
          </a:p>
        </p:txBody>
      </p:sp>
      <p:sp>
        <p:nvSpPr>
          <p:cNvPr id="742" name="Google Shape;742;p18"/>
          <p:cNvSpPr txBox="1">
            <a:spLocks noGrp="1"/>
          </p:cNvSpPr>
          <p:nvPr>
            <p:ph type="subTitle" idx="4294967295"/>
          </p:nvPr>
        </p:nvSpPr>
        <p:spPr>
          <a:xfrm>
            <a:off x="429688" y="1062696"/>
            <a:ext cx="5504506" cy="3725690"/>
          </a:xfrm>
          <a:prstGeom prst="rect">
            <a:avLst/>
          </a:prstGeom>
        </p:spPr>
        <p:txBody>
          <a:bodyPr spcFirstLastPara="1" wrap="square" lIns="0" tIns="0" rIns="0" bIns="0" anchor="t" anchorCtr="0">
            <a:noAutofit/>
          </a:bodyPr>
          <a:lstStyle/>
          <a:p>
            <a:pPr marL="342900"/>
            <a:r>
              <a:rPr lang="en-IN" sz="1600" dirty="0"/>
              <a:t>I recently had a baby , now I want to find people who are same situation as me to find insights or their way of doing things.</a:t>
            </a:r>
          </a:p>
          <a:p>
            <a:pPr marL="342900"/>
            <a:r>
              <a:rPr lang="en-IN" sz="1600" dirty="0"/>
              <a:t>We have 7 players in soccer but playing with this number of players is not fun where to find people who are ready to play with us?</a:t>
            </a:r>
          </a:p>
          <a:p>
            <a:pPr marL="342900"/>
            <a:r>
              <a:rPr lang="en-IN" sz="1600" dirty="0"/>
              <a:t>Most Clubs are paid or not available near me or requires go to specific places how can I gather people who have same interest like me in my area ?</a:t>
            </a:r>
          </a:p>
          <a:p>
            <a:pPr marL="342900"/>
            <a:r>
              <a:rPr lang="en-IN" sz="1600" dirty="0"/>
              <a:t>Want to organize competition to sharpen our skills where to invite people and find utilities for that ?</a:t>
            </a:r>
          </a:p>
          <a:p>
            <a:pPr marL="342900"/>
            <a:endParaRPr lang="en-IN" sz="1600" dirty="0"/>
          </a:p>
          <a:p>
            <a:pPr marL="342900"/>
            <a:endParaRPr lang="en-IN" sz="1600" dirty="0"/>
          </a:p>
          <a:p>
            <a:pPr marL="342900"/>
            <a:endParaRPr sz="1600"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14" name="Google Shape;2228;p37">
            <a:extLst>
              <a:ext uri="{FF2B5EF4-FFF2-40B4-BE49-F238E27FC236}">
                <a16:creationId xmlns:a16="http://schemas.microsoft.com/office/drawing/2014/main" id="{6EF9A22D-4043-45D1-88EC-553876DE66F2}"/>
              </a:ext>
            </a:extLst>
          </p:cNvPr>
          <p:cNvGrpSpPr/>
          <p:nvPr/>
        </p:nvGrpSpPr>
        <p:grpSpPr>
          <a:xfrm>
            <a:off x="6414406" y="1393134"/>
            <a:ext cx="2141257" cy="2357232"/>
            <a:chOff x="2012475" y="393272"/>
            <a:chExt cx="4440240" cy="4609126"/>
          </a:xfrm>
        </p:grpSpPr>
        <p:sp>
          <p:nvSpPr>
            <p:cNvPr id="115" name="Google Shape;2229;p37">
              <a:extLst>
                <a:ext uri="{FF2B5EF4-FFF2-40B4-BE49-F238E27FC236}">
                  <a16:creationId xmlns:a16="http://schemas.microsoft.com/office/drawing/2014/main" id="{C903F5E2-DC66-479A-9C91-1410D6C374D9}"/>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230;p37">
              <a:extLst>
                <a:ext uri="{FF2B5EF4-FFF2-40B4-BE49-F238E27FC236}">
                  <a16:creationId xmlns:a16="http://schemas.microsoft.com/office/drawing/2014/main" id="{35A9EB8B-607C-4637-AD12-ACC9EEDD15E7}"/>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231;p37">
              <a:extLst>
                <a:ext uri="{FF2B5EF4-FFF2-40B4-BE49-F238E27FC236}">
                  <a16:creationId xmlns:a16="http://schemas.microsoft.com/office/drawing/2014/main" id="{696FBE67-7E62-45E8-9AD1-EDB12EAFBA6B}"/>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232;p37">
              <a:extLst>
                <a:ext uri="{FF2B5EF4-FFF2-40B4-BE49-F238E27FC236}">
                  <a16:creationId xmlns:a16="http://schemas.microsoft.com/office/drawing/2014/main" id="{10BD2985-620B-4257-AD56-32C78EE53CB5}"/>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233;p37">
              <a:extLst>
                <a:ext uri="{FF2B5EF4-FFF2-40B4-BE49-F238E27FC236}">
                  <a16:creationId xmlns:a16="http://schemas.microsoft.com/office/drawing/2014/main" id="{2541A734-58B5-4F46-BC3D-991BDB39584F}"/>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234;p37">
              <a:extLst>
                <a:ext uri="{FF2B5EF4-FFF2-40B4-BE49-F238E27FC236}">
                  <a16:creationId xmlns:a16="http://schemas.microsoft.com/office/drawing/2014/main" id="{7485512F-700F-4628-915A-5435387DD901}"/>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235;p37">
              <a:extLst>
                <a:ext uri="{FF2B5EF4-FFF2-40B4-BE49-F238E27FC236}">
                  <a16:creationId xmlns:a16="http://schemas.microsoft.com/office/drawing/2014/main" id="{DF7F848A-1474-4556-99C6-46ADA4ABEA70}"/>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236;p37">
              <a:extLst>
                <a:ext uri="{FF2B5EF4-FFF2-40B4-BE49-F238E27FC236}">
                  <a16:creationId xmlns:a16="http://schemas.microsoft.com/office/drawing/2014/main" id="{0D8232F1-2F52-475D-843B-C17E4D1786B3}"/>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237;p37">
              <a:extLst>
                <a:ext uri="{FF2B5EF4-FFF2-40B4-BE49-F238E27FC236}">
                  <a16:creationId xmlns:a16="http://schemas.microsoft.com/office/drawing/2014/main" id="{DD2F40A4-5FA2-4E22-A8E4-FC71170A1353}"/>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238;p37">
              <a:extLst>
                <a:ext uri="{FF2B5EF4-FFF2-40B4-BE49-F238E27FC236}">
                  <a16:creationId xmlns:a16="http://schemas.microsoft.com/office/drawing/2014/main" id="{5451342F-9038-41E3-9ACC-9C3F517E5BEB}"/>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239;p37">
              <a:extLst>
                <a:ext uri="{FF2B5EF4-FFF2-40B4-BE49-F238E27FC236}">
                  <a16:creationId xmlns:a16="http://schemas.microsoft.com/office/drawing/2014/main" id="{93353049-29DA-4DFF-9968-8B45E9ACBA25}"/>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240;p37">
              <a:extLst>
                <a:ext uri="{FF2B5EF4-FFF2-40B4-BE49-F238E27FC236}">
                  <a16:creationId xmlns:a16="http://schemas.microsoft.com/office/drawing/2014/main" id="{7A2DE8FD-30CF-4B81-96EF-7D423F226C8B}"/>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241;p37">
              <a:extLst>
                <a:ext uri="{FF2B5EF4-FFF2-40B4-BE49-F238E27FC236}">
                  <a16:creationId xmlns:a16="http://schemas.microsoft.com/office/drawing/2014/main" id="{47C43E93-5B3C-47E6-94B9-098942AA78FE}"/>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242;p37">
              <a:extLst>
                <a:ext uri="{FF2B5EF4-FFF2-40B4-BE49-F238E27FC236}">
                  <a16:creationId xmlns:a16="http://schemas.microsoft.com/office/drawing/2014/main" id="{DF3B6C6F-F87B-4B4E-B23C-22A60B62CDB5}"/>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243;p37">
              <a:extLst>
                <a:ext uri="{FF2B5EF4-FFF2-40B4-BE49-F238E27FC236}">
                  <a16:creationId xmlns:a16="http://schemas.microsoft.com/office/drawing/2014/main" id="{C9A55FEA-30A0-4F50-8480-8054F837B1DD}"/>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244;p37">
              <a:extLst>
                <a:ext uri="{FF2B5EF4-FFF2-40B4-BE49-F238E27FC236}">
                  <a16:creationId xmlns:a16="http://schemas.microsoft.com/office/drawing/2014/main" id="{EF870E38-AC67-4BE0-B46D-7A46A91E457F}"/>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245;p37">
              <a:extLst>
                <a:ext uri="{FF2B5EF4-FFF2-40B4-BE49-F238E27FC236}">
                  <a16:creationId xmlns:a16="http://schemas.microsoft.com/office/drawing/2014/main" id="{345302A9-62D3-41F7-8CF1-82E22BAB38CC}"/>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246;p37">
              <a:extLst>
                <a:ext uri="{FF2B5EF4-FFF2-40B4-BE49-F238E27FC236}">
                  <a16:creationId xmlns:a16="http://schemas.microsoft.com/office/drawing/2014/main" id="{306AC58B-FCE7-46A8-9B04-EEB870C0BF4D}"/>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247;p37">
              <a:extLst>
                <a:ext uri="{FF2B5EF4-FFF2-40B4-BE49-F238E27FC236}">
                  <a16:creationId xmlns:a16="http://schemas.microsoft.com/office/drawing/2014/main" id="{22367281-19D1-4140-9E34-70C936FD3CD4}"/>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248;p37">
              <a:extLst>
                <a:ext uri="{FF2B5EF4-FFF2-40B4-BE49-F238E27FC236}">
                  <a16:creationId xmlns:a16="http://schemas.microsoft.com/office/drawing/2014/main" id="{8454CF01-24FF-4EEA-8500-28D253C50D3F}"/>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249;p37">
              <a:extLst>
                <a:ext uri="{FF2B5EF4-FFF2-40B4-BE49-F238E27FC236}">
                  <a16:creationId xmlns:a16="http://schemas.microsoft.com/office/drawing/2014/main" id="{6ECE9835-DF57-4A71-9B1C-485124C9E835}"/>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250;p37">
              <a:extLst>
                <a:ext uri="{FF2B5EF4-FFF2-40B4-BE49-F238E27FC236}">
                  <a16:creationId xmlns:a16="http://schemas.microsoft.com/office/drawing/2014/main" id="{D6E768CA-58D4-441E-B245-DC9D5BCDB88F}"/>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251;p37">
              <a:extLst>
                <a:ext uri="{FF2B5EF4-FFF2-40B4-BE49-F238E27FC236}">
                  <a16:creationId xmlns:a16="http://schemas.microsoft.com/office/drawing/2014/main" id="{C688543D-E21E-4290-881A-48F3CBCC8A15}"/>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252;p37">
              <a:extLst>
                <a:ext uri="{FF2B5EF4-FFF2-40B4-BE49-F238E27FC236}">
                  <a16:creationId xmlns:a16="http://schemas.microsoft.com/office/drawing/2014/main" id="{1586AC3D-509E-4A37-BD95-8966B49F2A1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253;p37">
              <a:extLst>
                <a:ext uri="{FF2B5EF4-FFF2-40B4-BE49-F238E27FC236}">
                  <a16:creationId xmlns:a16="http://schemas.microsoft.com/office/drawing/2014/main" id="{88CCEBFF-72A5-4C49-A062-339B52546916}"/>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254;p37">
              <a:extLst>
                <a:ext uri="{FF2B5EF4-FFF2-40B4-BE49-F238E27FC236}">
                  <a16:creationId xmlns:a16="http://schemas.microsoft.com/office/drawing/2014/main" id="{6CEF6414-DD63-4596-89E9-0A87F612175C}"/>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255;p37">
              <a:extLst>
                <a:ext uri="{FF2B5EF4-FFF2-40B4-BE49-F238E27FC236}">
                  <a16:creationId xmlns:a16="http://schemas.microsoft.com/office/drawing/2014/main" id="{4C604334-3742-4CCC-B7F3-8200952D3A25}"/>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256;p37">
              <a:extLst>
                <a:ext uri="{FF2B5EF4-FFF2-40B4-BE49-F238E27FC236}">
                  <a16:creationId xmlns:a16="http://schemas.microsoft.com/office/drawing/2014/main" id="{492F4C0C-7D70-4C84-B9F1-24F3EB5D93E4}"/>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257;p37">
              <a:extLst>
                <a:ext uri="{FF2B5EF4-FFF2-40B4-BE49-F238E27FC236}">
                  <a16:creationId xmlns:a16="http://schemas.microsoft.com/office/drawing/2014/main" id="{02FFFEAC-CFF1-4432-A95F-EB3DB9BFA680}"/>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258;p37">
              <a:extLst>
                <a:ext uri="{FF2B5EF4-FFF2-40B4-BE49-F238E27FC236}">
                  <a16:creationId xmlns:a16="http://schemas.microsoft.com/office/drawing/2014/main" id="{1F51F781-0279-415C-85F9-F58A534610A5}"/>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259;p37">
              <a:extLst>
                <a:ext uri="{FF2B5EF4-FFF2-40B4-BE49-F238E27FC236}">
                  <a16:creationId xmlns:a16="http://schemas.microsoft.com/office/drawing/2014/main" id="{60861795-2996-4EDF-94CB-53F04492990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260;p37">
              <a:extLst>
                <a:ext uri="{FF2B5EF4-FFF2-40B4-BE49-F238E27FC236}">
                  <a16:creationId xmlns:a16="http://schemas.microsoft.com/office/drawing/2014/main" id="{FE5CF857-C8D8-4898-875D-8CB2B75B7DA9}"/>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261;p37">
              <a:extLst>
                <a:ext uri="{FF2B5EF4-FFF2-40B4-BE49-F238E27FC236}">
                  <a16:creationId xmlns:a16="http://schemas.microsoft.com/office/drawing/2014/main" id="{950AD7FB-94A1-425D-9676-82B78FE758B0}"/>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262;p37">
              <a:extLst>
                <a:ext uri="{FF2B5EF4-FFF2-40B4-BE49-F238E27FC236}">
                  <a16:creationId xmlns:a16="http://schemas.microsoft.com/office/drawing/2014/main" id="{E0DB4BF6-95C7-4E5B-B6B4-7B0BFDB4BF57}"/>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263;p37">
              <a:extLst>
                <a:ext uri="{FF2B5EF4-FFF2-40B4-BE49-F238E27FC236}">
                  <a16:creationId xmlns:a16="http://schemas.microsoft.com/office/drawing/2014/main" id="{F1E331B4-F4E7-4728-B4A8-ABF6A37FEC1F}"/>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264;p37">
              <a:extLst>
                <a:ext uri="{FF2B5EF4-FFF2-40B4-BE49-F238E27FC236}">
                  <a16:creationId xmlns:a16="http://schemas.microsoft.com/office/drawing/2014/main" id="{103E12B0-79E1-416E-A078-C56329663C27}"/>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265;p37">
              <a:extLst>
                <a:ext uri="{FF2B5EF4-FFF2-40B4-BE49-F238E27FC236}">
                  <a16:creationId xmlns:a16="http://schemas.microsoft.com/office/drawing/2014/main" id="{3CE00A99-B827-4046-A9C2-26E070B2AA90}"/>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266;p37">
              <a:extLst>
                <a:ext uri="{FF2B5EF4-FFF2-40B4-BE49-F238E27FC236}">
                  <a16:creationId xmlns:a16="http://schemas.microsoft.com/office/drawing/2014/main" id="{1161DCA9-137F-4E13-B5D5-CBC742056EAC}"/>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267;p37">
              <a:extLst>
                <a:ext uri="{FF2B5EF4-FFF2-40B4-BE49-F238E27FC236}">
                  <a16:creationId xmlns:a16="http://schemas.microsoft.com/office/drawing/2014/main" id="{2A58430F-4D35-4ADE-BFA4-439D34E6EAE5}"/>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268;p37">
              <a:extLst>
                <a:ext uri="{FF2B5EF4-FFF2-40B4-BE49-F238E27FC236}">
                  <a16:creationId xmlns:a16="http://schemas.microsoft.com/office/drawing/2014/main" id="{BEF1E406-5903-4600-8E3D-83E3C7411E8F}"/>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269;p37">
              <a:extLst>
                <a:ext uri="{FF2B5EF4-FFF2-40B4-BE49-F238E27FC236}">
                  <a16:creationId xmlns:a16="http://schemas.microsoft.com/office/drawing/2014/main" id="{3F0AE1F7-D504-4018-AD49-61C0334CBC10}"/>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270;p37">
              <a:extLst>
                <a:ext uri="{FF2B5EF4-FFF2-40B4-BE49-F238E27FC236}">
                  <a16:creationId xmlns:a16="http://schemas.microsoft.com/office/drawing/2014/main" id="{38D8B0E2-72A2-4BD7-9B43-F5664371220C}"/>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271;p37">
              <a:extLst>
                <a:ext uri="{FF2B5EF4-FFF2-40B4-BE49-F238E27FC236}">
                  <a16:creationId xmlns:a16="http://schemas.microsoft.com/office/drawing/2014/main" id="{01DEB605-6BF3-4F16-BA43-EE138C12C5A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272;p37">
              <a:extLst>
                <a:ext uri="{FF2B5EF4-FFF2-40B4-BE49-F238E27FC236}">
                  <a16:creationId xmlns:a16="http://schemas.microsoft.com/office/drawing/2014/main" id="{AB38FE57-8EEB-462D-8928-6EEF5706EDD1}"/>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273;p37">
              <a:extLst>
                <a:ext uri="{FF2B5EF4-FFF2-40B4-BE49-F238E27FC236}">
                  <a16:creationId xmlns:a16="http://schemas.microsoft.com/office/drawing/2014/main" id="{2A7B7947-233C-4386-BB1C-0C9812982515}"/>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274;p37">
              <a:extLst>
                <a:ext uri="{FF2B5EF4-FFF2-40B4-BE49-F238E27FC236}">
                  <a16:creationId xmlns:a16="http://schemas.microsoft.com/office/drawing/2014/main" id="{7A80C2FA-0240-41FA-8D62-F379B170E388}"/>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275;p37">
              <a:extLst>
                <a:ext uri="{FF2B5EF4-FFF2-40B4-BE49-F238E27FC236}">
                  <a16:creationId xmlns:a16="http://schemas.microsoft.com/office/drawing/2014/main" id="{5079C587-A640-4A16-8317-981571FEC850}"/>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276;p37">
              <a:extLst>
                <a:ext uri="{FF2B5EF4-FFF2-40B4-BE49-F238E27FC236}">
                  <a16:creationId xmlns:a16="http://schemas.microsoft.com/office/drawing/2014/main" id="{DC03A2E6-FAE3-44B5-B28B-7DE48EE8CCA3}"/>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277;p37">
              <a:extLst>
                <a:ext uri="{FF2B5EF4-FFF2-40B4-BE49-F238E27FC236}">
                  <a16:creationId xmlns:a16="http://schemas.microsoft.com/office/drawing/2014/main" id="{26E34C97-8457-420C-8540-FCAE6F1F0CBD}"/>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278;p37">
              <a:extLst>
                <a:ext uri="{FF2B5EF4-FFF2-40B4-BE49-F238E27FC236}">
                  <a16:creationId xmlns:a16="http://schemas.microsoft.com/office/drawing/2014/main" id="{03F4C013-C96E-419C-8038-7D07514AEE90}"/>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279;p37">
              <a:extLst>
                <a:ext uri="{FF2B5EF4-FFF2-40B4-BE49-F238E27FC236}">
                  <a16:creationId xmlns:a16="http://schemas.microsoft.com/office/drawing/2014/main" id="{28841315-8E82-4258-BEB7-3A885C2D3D12}"/>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280;p37">
              <a:extLst>
                <a:ext uri="{FF2B5EF4-FFF2-40B4-BE49-F238E27FC236}">
                  <a16:creationId xmlns:a16="http://schemas.microsoft.com/office/drawing/2014/main" id="{5681098B-DFD1-4A24-BE9A-1F561FDA6296}"/>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281;p37">
              <a:extLst>
                <a:ext uri="{FF2B5EF4-FFF2-40B4-BE49-F238E27FC236}">
                  <a16:creationId xmlns:a16="http://schemas.microsoft.com/office/drawing/2014/main" id="{EC539B1E-DEFC-4106-8954-9810838CDE05}"/>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282;p37">
              <a:extLst>
                <a:ext uri="{FF2B5EF4-FFF2-40B4-BE49-F238E27FC236}">
                  <a16:creationId xmlns:a16="http://schemas.microsoft.com/office/drawing/2014/main" id="{49C0E972-8D23-4E0C-B540-DF6C61D0B957}"/>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283;p37">
              <a:extLst>
                <a:ext uri="{FF2B5EF4-FFF2-40B4-BE49-F238E27FC236}">
                  <a16:creationId xmlns:a16="http://schemas.microsoft.com/office/drawing/2014/main" id="{CDEC3081-741D-49BC-BA68-E68335E67280}"/>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284;p37">
              <a:extLst>
                <a:ext uri="{FF2B5EF4-FFF2-40B4-BE49-F238E27FC236}">
                  <a16:creationId xmlns:a16="http://schemas.microsoft.com/office/drawing/2014/main" id="{FB297EE1-E784-4F9A-A0A5-5789A8FF9F85}"/>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285;p37">
              <a:extLst>
                <a:ext uri="{FF2B5EF4-FFF2-40B4-BE49-F238E27FC236}">
                  <a16:creationId xmlns:a16="http://schemas.microsoft.com/office/drawing/2014/main" id="{1E1B5C92-6746-4BE5-9BB6-777E04F39736}"/>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286;p37">
              <a:extLst>
                <a:ext uri="{FF2B5EF4-FFF2-40B4-BE49-F238E27FC236}">
                  <a16:creationId xmlns:a16="http://schemas.microsoft.com/office/drawing/2014/main" id="{8A00F2C8-5CD4-40CB-8904-215AB1A7E1DA}"/>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287;p37">
              <a:extLst>
                <a:ext uri="{FF2B5EF4-FFF2-40B4-BE49-F238E27FC236}">
                  <a16:creationId xmlns:a16="http://schemas.microsoft.com/office/drawing/2014/main" id="{BE11B6C1-2E7F-4AD7-A4A5-250CC8FBFC23}"/>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288;p37">
              <a:extLst>
                <a:ext uri="{FF2B5EF4-FFF2-40B4-BE49-F238E27FC236}">
                  <a16:creationId xmlns:a16="http://schemas.microsoft.com/office/drawing/2014/main" id="{A0BEC16A-1BD6-4D4E-B2F4-FAAB46F45FCF}"/>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289;p37">
              <a:extLst>
                <a:ext uri="{FF2B5EF4-FFF2-40B4-BE49-F238E27FC236}">
                  <a16:creationId xmlns:a16="http://schemas.microsoft.com/office/drawing/2014/main" id="{41AA6040-F169-4D05-A756-B5D025830B23}"/>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290;p37">
              <a:extLst>
                <a:ext uri="{FF2B5EF4-FFF2-40B4-BE49-F238E27FC236}">
                  <a16:creationId xmlns:a16="http://schemas.microsoft.com/office/drawing/2014/main" id="{95A180CB-BB86-438A-AE86-9B2E184A66FA}"/>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291;p37">
              <a:extLst>
                <a:ext uri="{FF2B5EF4-FFF2-40B4-BE49-F238E27FC236}">
                  <a16:creationId xmlns:a16="http://schemas.microsoft.com/office/drawing/2014/main" id="{66513AE1-07F6-4B46-825A-1A1D2F67FDBF}"/>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292;p37">
              <a:extLst>
                <a:ext uri="{FF2B5EF4-FFF2-40B4-BE49-F238E27FC236}">
                  <a16:creationId xmlns:a16="http://schemas.microsoft.com/office/drawing/2014/main" id="{BFC345A6-4893-4F61-B9A8-285E2410552F}"/>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293;p37">
              <a:extLst>
                <a:ext uri="{FF2B5EF4-FFF2-40B4-BE49-F238E27FC236}">
                  <a16:creationId xmlns:a16="http://schemas.microsoft.com/office/drawing/2014/main" id="{23E3BC76-2F76-4657-B6C0-4BFAF5A93CF1}"/>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294;p37">
              <a:extLst>
                <a:ext uri="{FF2B5EF4-FFF2-40B4-BE49-F238E27FC236}">
                  <a16:creationId xmlns:a16="http://schemas.microsoft.com/office/drawing/2014/main" id="{ED03C964-D234-435B-BA58-9DDA71D1CD82}"/>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295;p37">
              <a:extLst>
                <a:ext uri="{FF2B5EF4-FFF2-40B4-BE49-F238E27FC236}">
                  <a16:creationId xmlns:a16="http://schemas.microsoft.com/office/drawing/2014/main" id="{1DB924D8-EF07-4E00-9597-9E4CD92A8DF3}"/>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296;p37">
              <a:extLst>
                <a:ext uri="{FF2B5EF4-FFF2-40B4-BE49-F238E27FC236}">
                  <a16:creationId xmlns:a16="http://schemas.microsoft.com/office/drawing/2014/main" id="{27906E1C-64E7-45BB-AAC4-093C44138586}"/>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297;p37">
              <a:extLst>
                <a:ext uri="{FF2B5EF4-FFF2-40B4-BE49-F238E27FC236}">
                  <a16:creationId xmlns:a16="http://schemas.microsoft.com/office/drawing/2014/main" id="{4F7256E3-939F-4DA0-89C2-D6895C504E27}"/>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298;p37">
              <a:extLst>
                <a:ext uri="{FF2B5EF4-FFF2-40B4-BE49-F238E27FC236}">
                  <a16:creationId xmlns:a16="http://schemas.microsoft.com/office/drawing/2014/main" id="{87B4D1B3-7939-47C9-B330-D7951B0BB7EC}"/>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299;p37">
              <a:extLst>
                <a:ext uri="{FF2B5EF4-FFF2-40B4-BE49-F238E27FC236}">
                  <a16:creationId xmlns:a16="http://schemas.microsoft.com/office/drawing/2014/main" id="{65DA3B88-8D44-4B03-A006-1609B1546FD1}"/>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300;p37">
              <a:extLst>
                <a:ext uri="{FF2B5EF4-FFF2-40B4-BE49-F238E27FC236}">
                  <a16:creationId xmlns:a16="http://schemas.microsoft.com/office/drawing/2014/main" id="{C1A852B7-B1D8-4F1B-A4DE-1E5C34C882E2}"/>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301;p37">
              <a:extLst>
                <a:ext uri="{FF2B5EF4-FFF2-40B4-BE49-F238E27FC236}">
                  <a16:creationId xmlns:a16="http://schemas.microsoft.com/office/drawing/2014/main" id="{7713D564-6FEF-49F1-9F55-8F5428663F8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302;p37">
              <a:extLst>
                <a:ext uri="{FF2B5EF4-FFF2-40B4-BE49-F238E27FC236}">
                  <a16:creationId xmlns:a16="http://schemas.microsoft.com/office/drawing/2014/main" id="{582285A6-3C97-43B5-9157-CF8120D10736}"/>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303;p37">
              <a:extLst>
                <a:ext uri="{FF2B5EF4-FFF2-40B4-BE49-F238E27FC236}">
                  <a16:creationId xmlns:a16="http://schemas.microsoft.com/office/drawing/2014/main" id="{03D6B8A0-5D85-42ED-859C-656472E04C51}"/>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304;p37">
              <a:extLst>
                <a:ext uri="{FF2B5EF4-FFF2-40B4-BE49-F238E27FC236}">
                  <a16:creationId xmlns:a16="http://schemas.microsoft.com/office/drawing/2014/main" id="{08FE4582-6C3A-47CE-A249-F82999E66EBE}"/>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305;p37">
              <a:extLst>
                <a:ext uri="{FF2B5EF4-FFF2-40B4-BE49-F238E27FC236}">
                  <a16:creationId xmlns:a16="http://schemas.microsoft.com/office/drawing/2014/main" id="{5C3A8B9C-9C72-486F-9FEB-CB5E52D3EDFA}"/>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306;p37">
              <a:extLst>
                <a:ext uri="{FF2B5EF4-FFF2-40B4-BE49-F238E27FC236}">
                  <a16:creationId xmlns:a16="http://schemas.microsoft.com/office/drawing/2014/main" id="{159CC6EE-2A4A-493D-A5CA-788129D67F3F}"/>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307;p37">
              <a:extLst>
                <a:ext uri="{FF2B5EF4-FFF2-40B4-BE49-F238E27FC236}">
                  <a16:creationId xmlns:a16="http://schemas.microsoft.com/office/drawing/2014/main" id="{0FB791B9-4DCD-4F6C-94F3-873498A98CE7}"/>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308;p37">
              <a:extLst>
                <a:ext uri="{FF2B5EF4-FFF2-40B4-BE49-F238E27FC236}">
                  <a16:creationId xmlns:a16="http://schemas.microsoft.com/office/drawing/2014/main" id="{9368A09E-3573-42FA-8419-866CCC3BD509}"/>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309;p37">
              <a:extLst>
                <a:ext uri="{FF2B5EF4-FFF2-40B4-BE49-F238E27FC236}">
                  <a16:creationId xmlns:a16="http://schemas.microsoft.com/office/drawing/2014/main" id="{6106576F-A13D-40B6-879C-E1BBBC314264}"/>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310;p37">
              <a:extLst>
                <a:ext uri="{FF2B5EF4-FFF2-40B4-BE49-F238E27FC236}">
                  <a16:creationId xmlns:a16="http://schemas.microsoft.com/office/drawing/2014/main" id="{9A33830A-BE1E-4CFC-B83E-DDDE5848509E}"/>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311;p37">
              <a:extLst>
                <a:ext uri="{FF2B5EF4-FFF2-40B4-BE49-F238E27FC236}">
                  <a16:creationId xmlns:a16="http://schemas.microsoft.com/office/drawing/2014/main" id="{1604A1B0-D951-448C-97DA-0917AD759371}"/>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312;p37">
              <a:extLst>
                <a:ext uri="{FF2B5EF4-FFF2-40B4-BE49-F238E27FC236}">
                  <a16:creationId xmlns:a16="http://schemas.microsoft.com/office/drawing/2014/main" id="{314056F0-A9EB-456C-A950-88361E8F4CE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313;p37">
              <a:extLst>
                <a:ext uri="{FF2B5EF4-FFF2-40B4-BE49-F238E27FC236}">
                  <a16:creationId xmlns:a16="http://schemas.microsoft.com/office/drawing/2014/main" id="{A386D072-3B6C-465E-91C4-3E0F2D748B2C}"/>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314;p37">
              <a:extLst>
                <a:ext uri="{FF2B5EF4-FFF2-40B4-BE49-F238E27FC236}">
                  <a16:creationId xmlns:a16="http://schemas.microsoft.com/office/drawing/2014/main" id="{22B2FE34-40D9-4DC1-8AA3-8295E6101D6C}"/>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315;p37">
              <a:extLst>
                <a:ext uri="{FF2B5EF4-FFF2-40B4-BE49-F238E27FC236}">
                  <a16:creationId xmlns:a16="http://schemas.microsoft.com/office/drawing/2014/main" id="{C5D2814A-986A-4903-B6C9-4ADBC45D9C03}"/>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316;p37">
              <a:extLst>
                <a:ext uri="{FF2B5EF4-FFF2-40B4-BE49-F238E27FC236}">
                  <a16:creationId xmlns:a16="http://schemas.microsoft.com/office/drawing/2014/main" id="{E5946E11-F733-426A-A578-DDBC4BB56C16}"/>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317;p37">
              <a:extLst>
                <a:ext uri="{FF2B5EF4-FFF2-40B4-BE49-F238E27FC236}">
                  <a16:creationId xmlns:a16="http://schemas.microsoft.com/office/drawing/2014/main" id="{DF6827BB-761C-49CB-8708-843F37CAC058}"/>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318;p37">
              <a:extLst>
                <a:ext uri="{FF2B5EF4-FFF2-40B4-BE49-F238E27FC236}">
                  <a16:creationId xmlns:a16="http://schemas.microsoft.com/office/drawing/2014/main" id="{60308B13-21A4-4102-9B4B-023B8282130D}"/>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319;p37">
              <a:extLst>
                <a:ext uri="{FF2B5EF4-FFF2-40B4-BE49-F238E27FC236}">
                  <a16:creationId xmlns:a16="http://schemas.microsoft.com/office/drawing/2014/main" id="{704D116F-81B0-470E-B07C-763CDC87C638}"/>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320;p37">
              <a:extLst>
                <a:ext uri="{FF2B5EF4-FFF2-40B4-BE49-F238E27FC236}">
                  <a16:creationId xmlns:a16="http://schemas.microsoft.com/office/drawing/2014/main" id="{F6FCF015-AA54-46AE-AB00-CE9C539B19CA}"/>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321;p37">
              <a:extLst>
                <a:ext uri="{FF2B5EF4-FFF2-40B4-BE49-F238E27FC236}">
                  <a16:creationId xmlns:a16="http://schemas.microsoft.com/office/drawing/2014/main" id="{55724ADD-6EDC-46EF-901C-F3319E213CAC}"/>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0951698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739</Words>
  <Application>Microsoft Office PowerPoint</Application>
  <PresentationFormat>On-screen Show (16:9)</PresentationFormat>
  <Paragraphs>137</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Raleway Thin</vt:lpstr>
      <vt:lpstr>Calibri</vt:lpstr>
      <vt:lpstr>Raleway</vt:lpstr>
      <vt:lpstr>Roboto</vt:lpstr>
      <vt:lpstr>Arial</vt:lpstr>
      <vt:lpstr>Barlow Light</vt:lpstr>
      <vt:lpstr>Wingdings</vt:lpstr>
      <vt:lpstr>Courier New</vt:lpstr>
      <vt:lpstr>Barlow</vt:lpstr>
      <vt:lpstr>Gaoler template</vt:lpstr>
      <vt:lpstr>Crossify Meet And Pursue your Interest</vt:lpstr>
      <vt:lpstr>PowerPoint Presentation</vt:lpstr>
      <vt:lpstr>Content</vt:lpstr>
      <vt:lpstr>PowerPoint Presentation</vt:lpstr>
      <vt:lpstr>PowerPoint Presentation</vt:lpstr>
      <vt:lpstr>PowerPoint Presentation</vt:lpstr>
      <vt:lpstr>PowerPoint Presentation</vt:lpstr>
      <vt:lpstr>PowerPoint Presentation</vt:lpstr>
      <vt:lpstr>Importance  and need of crossify</vt:lpstr>
      <vt:lpstr>Importance  and need of crossify</vt:lpstr>
      <vt:lpstr>Features of crossify </vt:lpstr>
      <vt:lpstr>Features of crossify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Groupify</dc:title>
  <dc:creator>HAckeRSHIL</dc:creator>
  <cp:lastModifiedBy>harshil patel</cp:lastModifiedBy>
  <cp:revision>34</cp:revision>
  <dcterms:modified xsi:type="dcterms:W3CDTF">2020-09-05T09:37:33Z</dcterms:modified>
</cp:coreProperties>
</file>