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5B0101"/>
    <a:srgbClr val="6B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06529-A658-4139-A14C-9D451CED1943}" type="datetimeFigureOut">
              <a:rPr lang="tr-TR" smtClean="0"/>
              <a:t>20.05.2018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4841-5C36-4BDA-90F1-4B52DE3278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54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RFID SECURITY SYSTEM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solidFill>
                  <a:srgbClr val="5B0101"/>
                </a:solidFill>
                <a:latin typeface="+mj-lt"/>
              </a:rPr>
              <a:t>İrem </a:t>
            </a:r>
            <a:r>
              <a:rPr lang="tr-TR" sz="2400" dirty="0" smtClean="0">
                <a:solidFill>
                  <a:srgbClr val="5B0101"/>
                </a:solidFill>
                <a:latin typeface="+mj-lt"/>
              </a:rPr>
              <a:t>KARABUDAK</a:t>
            </a:r>
            <a:endParaRPr lang="tr-TR" sz="2400" dirty="0" smtClean="0">
              <a:solidFill>
                <a:srgbClr val="5B010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0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228600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Projenin Fotoğrafı</a:t>
            </a:r>
            <a:endParaRPr lang="tr-T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336001"/>
            <a:ext cx="8229600" cy="48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dirty="0" smtClean="0"/>
              <a:t>Şekil-3: Projede kullanılacak olan tanımlı kartlar</a:t>
            </a:r>
            <a:endParaRPr lang="tr-TR" sz="2000" dirty="0"/>
          </a:p>
        </p:txBody>
      </p:sp>
      <p:sp>
        <p:nvSpPr>
          <p:cNvPr id="6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10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6426200" cy="564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26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620000" cy="1143000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Projede Geliştirilecekler</a:t>
            </a:r>
            <a:endParaRPr lang="tr-T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276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sz="2600" dirty="0" smtClean="0"/>
              <a:t>Projenin minimal boyutlara ulaşabilmesi ve stabil çalışabilmesi için, proje protoboarda taşınacaktır.</a:t>
            </a:r>
          </a:p>
          <a:p>
            <a:pPr>
              <a:spcAft>
                <a:spcPts val="600"/>
              </a:spcAft>
            </a:pPr>
            <a:r>
              <a:rPr lang="tr-TR" sz="2600" dirty="0" smtClean="0"/>
              <a:t>Arduino Uno R3 yerine Arduino Nano kullanılacaktır.</a:t>
            </a:r>
          </a:p>
          <a:p>
            <a:pPr>
              <a:spcAft>
                <a:spcPts val="600"/>
              </a:spcAft>
            </a:pPr>
            <a:r>
              <a:rPr lang="tr-TR" sz="2600" dirty="0" smtClean="0"/>
              <a:t>Bluetooth modülü eklenip, verilere telefon/tablet üzerinden erişilecektir.</a:t>
            </a:r>
          </a:p>
          <a:p>
            <a:pPr>
              <a:spcAft>
                <a:spcPts val="600"/>
              </a:spcAft>
            </a:pPr>
            <a:r>
              <a:rPr lang="tr-TR" sz="2600" dirty="0" smtClean="0"/>
              <a:t>Koda yeni fonksiyonlar eklenip yazılım geliştirilecektir.</a:t>
            </a:r>
          </a:p>
          <a:p>
            <a:pPr>
              <a:spcAft>
                <a:spcPts val="600"/>
              </a:spcAft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11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1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4922837"/>
            <a:ext cx="8229600" cy="563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dirty="0" smtClean="0"/>
              <a:t>Şekil-4/5: Hedeflenen tasarım alternatifleri</a:t>
            </a:r>
            <a:endParaRPr lang="tr-T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0" y="1811524"/>
            <a:ext cx="3889994" cy="30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78" y="1797228"/>
            <a:ext cx="4244751" cy="30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8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smtClean="0"/>
              <a:t>Projede Geliştirilecekler</a:t>
            </a:r>
            <a:endParaRPr lang="tr-TR" sz="4000" b="1" dirty="0"/>
          </a:p>
        </p:txBody>
      </p:sp>
      <p:sp>
        <p:nvSpPr>
          <p:cNvPr id="8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12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 smtClean="0"/>
              <a:t>Sonuç</a:t>
            </a:r>
            <a:endParaRPr lang="tr-T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924800" cy="48006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tr-TR" sz="2600" dirty="0"/>
              <a:t>Projede sadece yetkili bir kişinin, elde edilen verileri (işe gelenler listesi gibi) </a:t>
            </a:r>
            <a:r>
              <a:rPr lang="tr-TR" sz="2600" dirty="0" smtClean="0"/>
              <a:t>telefonundan </a:t>
            </a:r>
            <a:r>
              <a:rPr lang="tr-TR" sz="2600" dirty="0"/>
              <a:t>görebilmesi ve görüldükten sonra depolanan verilerin silinmesi sağlanmıştır. Böylece projenin kullanılacağı şirketteki verilerin </a:t>
            </a:r>
            <a:r>
              <a:rPr lang="tr-TR" sz="2600" dirty="0" smtClean="0"/>
              <a:t>gizliliği </a:t>
            </a:r>
            <a:r>
              <a:rPr lang="tr-TR" sz="2600" dirty="0"/>
              <a:t>ve güvenliği </a:t>
            </a:r>
            <a:r>
              <a:rPr lang="tr-TR" sz="2600" dirty="0" smtClean="0"/>
              <a:t>de </a:t>
            </a:r>
            <a:r>
              <a:rPr lang="tr-TR" sz="2600" dirty="0"/>
              <a:t>sağlanmış olacaktır.</a:t>
            </a:r>
          </a:p>
          <a:p>
            <a:pPr>
              <a:spcAft>
                <a:spcPts val="600"/>
              </a:spcAft>
            </a:pPr>
            <a:r>
              <a:rPr lang="tr-TR" sz="2600" dirty="0"/>
              <a:t>Ek olarak, doğru yazılım ve bağlantılar geliştirildiği taktirde; </a:t>
            </a:r>
            <a:r>
              <a:rPr lang="tr-TR" sz="2600" dirty="0" err="1"/>
              <a:t>dronelarda</a:t>
            </a:r>
            <a:r>
              <a:rPr lang="tr-TR" sz="2600" dirty="0"/>
              <a:t>  (yalnızca pilotluk yetkisi olan kişilerin </a:t>
            </a:r>
            <a:r>
              <a:rPr lang="tr-TR" sz="2600" dirty="0" err="1"/>
              <a:t>UAV’yi</a:t>
            </a:r>
            <a:r>
              <a:rPr lang="tr-TR" sz="2600" dirty="0"/>
              <a:t> uçurma izni), robotlarda, hastane giriş çıkışlarında (personel kontrolü ve ilaçların bulunduğu odaların gizliliği gibi alanlarda), kısacası kişiye özel kartlı geçiş izni gerektiren her türlü alanda kullanıma uygun bir projedir.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13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7620000" cy="1143000"/>
          </a:xfrm>
        </p:spPr>
        <p:txBody>
          <a:bodyPr/>
          <a:lstStyle/>
          <a:p>
            <a:r>
              <a:rPr lang="tr-TR" b="1" dirty="0" smtClean="0"/>
              <a:t>İçindekiler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RFID Nedir?</a:t>
            </a:r>
          </a:p>
          <a:p>
            <a:r>
              <a:rPr lang="tr-TR" sz="2800" dirty="0"/>
              <a:t>Projenin </a:t>
            </a:r>
            <a:r>
              <a:rPr lang="tr-TR" sz="2800" dirty="0" smtClean="0"/>
              <a:t>Amacı,</a:t>
            </a:r>
          </a:p>
          <a:p>
            <a:r>
              <a:rPr lang="tr-TR" sz="2800" dirty="0" smtClean="0"/>
              <a:t>Projede Kullanılan Malzemeler,</a:t>
            </a:r>
          </a:p>
          <a:p>
            <a:r>
              <a:rPr lang="tr-TR" sz="2800" dirty="0" smtClean="0"/>
              <a:t>Projenin Yapım Aşamaları,</a:t>
            </a:r>
          </a:p>
          <a:p>
            <a:r>
              <a:rPr lang="tr-TR" sz="2800" dirty="0" smtClean="0"/>
              <a:t>Projenin Uygulama Aşamaları,</a:t>
            </a:r>
          </a:p>
          <a:p>
            <a:r>
              <a:rPr lang="tr-TR" sz="2800" dirty="0" smtClean="0"/>
              <a:t>Projenin Fotoğrafı,</a:t>
            </a:r>
          </a:p>
          <a:p>
            <a:r>
              <a:rPr lang="tr-TR" sz="2800" dirty="0" smtClean="0"/>
              <a:t>Projede Geliştirilecekler,</a:t>
            </a:r>
          </a:p>
          <a:p>
            <a:r>
              <a:rPr lang="tr-TR" sz="2800" dirty="0" smtClean="0"/>
              <a:t>Sonuç.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2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144000" cy="1143000"/>
          </a:xfrm>
        </p:spPr>
        <p:txBody>
          <a:bodyPr>
            <a:normAutofit/>
          </a:bodyPr>
          <a:lstStyle/>
          <a:p>
            <a:r>
              <a:rPr lang="tr-TR" sz="3900" b="1" dirty="0" smtClean="0"/>
              <a:t>RFID(Radio </a:t>
            </a:r>
            <a:r>
              <a:rPr lang="tr-TR" sz="3900" b="1" dirty="0"/>
              <a:t>Frequency </a:t>
            </a:r>
            <a:r>
              <a:rPr lang="tr-TR" sz="3900" b="1" dirty="0" smtClean="0"/>
              <a:t>Identification)</a:t>
            </a:r>
            <a:endParaRPr lang="tr-TR" sz="3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600" dirty="0" smtClean="0"/>
              <a:t>RFID (Radyo Frenkansı ile Tanımlama); </a:t>
            </a:r>
            <a:r>
              <a:rPr lang="tr-TR" sz="2600" dirty="0"/>
              <a:t>canlı ve cansız </a:t>
            </a:r>
            <a:r>
              <a:rPr lang="tr-TR" sz="2600" dirty="0" smtClean="0"/>
              <a:t>varlıkların, </a:t>
            </a:r>
            <a:r>
              <a:rPr lang="tr-TR" sz="2600" dirty="0"/>
              <a:t>üzerlerinde bulunan </a:t>
            </a:r>
            <a:r>
              <a:rPr lang="tr-TR" sz="2600" dirty="0" smtClean="0"/>
              <a:t>etiketler </a:t>
            </a:r>
            <a:r>
              <a:rPr lang="tr-TR" sz="2600" dirty="0"/>
              <a:t>vasıtasıyla radyo dalgaları ile </a:t>
            </a:r>
            <a:r>
              <a:rPr lang="tr-TR" sz="2600" dirty="0" smtClean="0"/>
              <a:t>tanımlanmasını ve izlenmesini sağlar. Ayrıca RFID etiketlerinin içine uzaktan veri yazma, okuma ve güncelleme gibi işlemler de yapılabilmektedir.</a:t>
            </a:r>
          </a:p>
          <a:p>
            <a:pPr algn="just"/>
            <a:r>
              <a:rPr lang="tr-TR" sz="2600" dirty="0" smtClean="0"/>
              <a:t>RFID </a:t>
            </a:r>
            <a:r>
              <a:rPr lang="tr-TR" sz="2600" dirty="0"/>
              <a:t>teknolojisi etiketlerden, okuyuculardan, bilgisayar ağlarından, veritabanı ve özel yazılımlardan meydana </a:t>
            </a:r>
            <a:r>
              <a:rPr lang="tr-TR" sz="2600" dirty="0" smtClean="0"/>
              <a:t>gelmektedir.</a:t>
            </a:r>
          </a:p>
          <a:p>
            <a:pPr algn="just"/>
            <a:r>
              <a:rPr lang="tr-TR" sz="2600" dirty="0" smtClean="0"/>
              <a:t>1950 den günümüze, giderek artan bir kullanım alanına sahiptir. Türkiye’de OGS, HGS gibi sistemlerde bu teknolojiden yararlanılmaktadır. </a:t>
            </a:r>
          </a:p>
          <a:p>
            <a:pPr algn="just"/>
            <a:r>
              <a:rPr lang="tr-TR" sz="2600" dirty="0" smtClean="0"/>
              <a:t>125Khz ve 13.56Mhz olarak 2 standarda sahiptir.</a:t>
            </a:r>
            <a:endParaRPr lang="tr-TR" sz="2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7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80060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tr-TR" sz="2400" dirty="0" smtClean="0"/>
              <a:t>	</a:t>
            </a:r>
            <a:r>
              <a:rPr lang="tr-TR" sz="2600" dirty="0" smtClean="0"/>
              <a:t>Projede </a:t>
            </a:r>
            <a:r>
              <a:rPr lang="tr-TR" sz="2600" dirty="0"/>
              <a:t>sadece yetkili bir kişinin, elde edilen verileri (işe gelenler listesi gibi) </a:t>
            </a:r>
            <a:r>
              <a:rPr lang="tr-TR" sz="2600" dirty="0" smtClean="0"/>
              <a:t>telefonundan </a:t>
            </a:r>
            <a:r>
              <a:rPr lang="tr-TR" sz="2600" dirty="0"/>
              <a:t>görebilmesi ve görüldükten sonra depolanan verilerin silinmesi amaçlanmıştır. Bu da şirketteki verilerin gizliliğini ve güvenliğini sağlamayı hedeflemektedir.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620000" cy="1143000"/>
          </a:xfrm>
        </p:spPr>
        <p:txBody>
          <a:bodyPr/>
          <a:lstStyle/>
          <a:p>
            <a:r>
              <a:rPr lang="tr-TR" b="1" dirty="0" smtClean="0"/>
              <a:t>Projenin Amacı</a:t>
            </a:r>
            <a:endParaRPr lang="tr-TR" b="1" dirty="0"/>
          </a:p>
        </p:txBody>
      </p:sp>
      <p:sp>
        <p:nvSpPr>
          <p:cNvPr id="5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4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6602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0000" cy="1143000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Projede Kullanılan Malzemeler</a:t>
            </a:r>
            <a:endParaRPr lang="tr-T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sz="2800" dirty="0" smtClean="0"/>
              <a:t>1 adet RFID-RC522(13.56MHz) Kiti</a:t>
            </a:r>
          </a:p>
          <a:p>
            <a:pPr>
              <a:lnSpc>
                <a:spcPct val="150000"/>
              </a:lnSpc>
            </a:pPr>
            <a:r>
              <a:rPr lang="tr-TR" sz="2800" dirty="0" smtClean="0"/>
              <a:t>1 adet Arduino Uno R3(ATMEGA328P/16MHz)</a:t>
            </a:r>
          </a:p>
          <a:p>
            <a:pPr>
              <a:lnSpc>
                <a:spcPct val="150000"/>
              </a:lnSpc>
            </a:pPr>
            <a:r>
              <a:rPr lang="tr-TR" sz="2800" dirty="0" smtClean="0"/>
              <a:t>1 adet Breadboard</a:t>
            </a:r>
          </a:p>
          <a:p>
            <a:pPr>
              <a:lnSpc>
                <a:spcPct val="150000"/>
              </a:lnSpc>
            </a:pPr>
            <a:r>
              <a:rPr lang="tr-TR" sz="2800" dirty="0" smtClean="0"/>
              <a:t>Erkek-Erkek Jumper Kablolar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5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9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Arduino</a:t>
            </a:r>
            <a:r>
              <a:rPr lang="tr-TR" sz="2800" dirty="0" smtClean="0"/>
              <a:t> – RFID Modülü bağlantısı oluşturulmuştur.</a:t>
            </a:r>
          </a:p>
          <a:p>
            <a:pPr marL="0" indent="0">
              <a:buNone/>
            </a:pPr>
            <a:r>
              <a:rPr lang="tr-TR" sz="2600" dirty="0" smtClean="0"/>
              <a:t>       9. Pin    - RST</a:t>
            </a:r>
          </a:p>
          <a:p>
            <a:pPr marL="0" indent="0">
              <a:buNone/>
            </a:pPr>
            <a:r>
              <a:rPr lang="tr-TR" sz="2600" dirty="0" smtClean="0"/>
              <a:t>      10. Pin   - SDA</a:t>
            </a:r>
          </a:p>
          <a:p>
            <a:pPr marL="0" indent="0">
              <a:buNone/>
            </a:pPr>
            <a:r>
              <a:rPr lang="tr-TR" sz="2600" dirty="0"/>
              <a:t> </a:t>
            </a:r>
            <a:r>
              <a:rPr lang="tr-TR" sz="2600" dirty="0" smtClean="0"/>
              <a:t>     11. Pin   - MOSI</a:t>
            </a:r>
          </a:p>
          <a:p>
            <a:pPr marL="0" indent="0">
              <a:buNone/>
            </a:pPr>
            <a:r>
              <a:rPr lang="tr-TR" sz="2600" dirty="0"/>
              <a:t> </a:t>
            </a:r>
            <a:r>
              <a:rPr lang="tr-TR" sz="2600" dirty="0" smtClean="0"/>
              <a:t>     12. Pin   - MISO</a:t>
            </a:r>
          </a:p>
          <a:p>
            <a:pPr marL="0" indent="0">
              <a:buNone/>
            </a:pPr>
            <a:r>
              <a:rPr lang="tr-TR" sz="2600" dirty="0"/>
              <a:t> </a:t>
            </a:r>
            <a:r>
              <a:rPr lang="tr-TR" sz="2600" dirty="0" smtClean="0"/>
              <a:t>     13. Pin   - SCK</a:t>
            </a:r>
          </a:p>
          <a:p>
            <a:pPr marL="0" indent="0">
              <a:buNone/>
            </a:pPr>
            <a:r>
              <a:rPr lang="tr-TR" sz="2600" dirty="0"/>
              <a:t> </a:t>
            </a:r>
            <a:r>
              <a:rPr lang="tr-TR" sz="2600" dirty="0" smtClean="0"/>
              <a:t>       GND    -  GND</a:t>
            </a:r>
          </a:p>
          <a:p>
            <a:pPr marL="0" indent="0">
              <a:buNone/>
            </a:pPr>
            <a:r>
              <a:rPr lang="tr-TR" sz="2600" dirty="0"/>
              <a:t> </a:t>
            </a:r>
            <a:r>
              <a:rPr lang="tr-TR" sz="2600" dirty="0" smtClean="0"/>
              <a:t>       3.3V    -  3.3V</a:t>
            </a:r>
          </a:p>
          <a:p>
            <a:r>
              <a:rPr lang="tr-TR" sz="2800" dirty="0" smtClean="0"/>
              <a:t>Kod geliştirilmiştir.</a:t>
            </a:r>
            <a:endParaRPr lang="tr-TR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smtClean="0"/>
              <a:t>Projenin Yapım Aşamaları</a:t>
            </a:r>
            <a:endParaRPr lang="tr-TR" sz="4000" b="1" dirty="0"/>
          </a:p>
        </p:txBody>
      </p:sp>
      <p:sp>
        <p:nvSpPr>
          <p:cNvPr id="6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6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b="1" dirty="0"/>
              <a:t>Projenin Yapım Aşamaları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71" y="990600"/>
            <a:ext cx="6934200" cy="483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6008126"/>
            <a:ext cx="5755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>
                <a:solidFill>
                  <a:prstClr val="black"/>
                </a:solidFill>
                <a:ea typeface="+mj-ea"/>
                <a:cs typeface="+mj-cs"/>
              </a:rPr>
              <a:t>Şekil-1: Projenin </a:t>
            </a:r>
            <a:r>
              <a:rPr lang="tr-TR" sz="2000" dirty="0">
                <a:solidFill>
                  <a:prstClr val="black"/>
                </a:solidFill>
                <a:ea typeface="+mj-ea"/>
                <a:cs typeface="+mj-cs"/>
              </a:rPr>
              <a:t>Bağlantı </a:t>
            </a:r>
            <a:r>
              <a:rPr lang="tr-TR" sz="2000" dirty="0" smtClean="0">
                <a:solidFill>
                  <a:prstClr val="black"/>
                </a:solidFill>
                <a:ea typeface="+mj-ea"/>
                <a:cs typeface="+mj-cs"/>
              </a:rPr>
              <a:t>Şeması (Mor kablo boştadır.)</a:t>
            </a:r>
            <a:endParaRPr lang="tr-TR" sz="2000" dirty="0"/>
          </a:p>
        </p:txBody>
      </p:sp>
      <p:sp>
        <p:nvSpPr>
          <p:cNvPr id="6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7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600" dirty="0" err="1" smtClean="0"/>
              <a:t>Arduino</a:t>
            </a:r>
            <a:r>
              <a:rPr lang="tr-TR" sz="2600" dirty="0" smtClean="0"/>
              <a:t>, USB Port yoluyla bilgisayara bağlanılır.</a:t>
            </a:r>
          </a:p>
          <a:p>
            <a:pPr>
              <a:spcAft>
                <a:spcPts val="600"/>
              </a:spcAft>
            </a:pPr>
            <a:r>
              <a:rPr lang="tr-TR" sz="2600" dirty="0" smtClean="0"/>
              <a:t>Daha sonra rfidss.ino yazılımı Arduino’ya yüklenir ve çalıştırılır.</a:t>
            </a:r>
          </a:p>
          <a:p>
            <a:pPr>
              <a:spcAft>
                <a:spcPts val="600"/>
              </a:spcAft>
            </a:pPr>
            <a:r>
              <a:rPr lang="tr-TR" sz="2600" dirty="0" smtClean="0"/>
              <a:t>Seri port ekranı açılır ve kartlar okutulur.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tr-TR" sz="2600" dirty="0"/>
              <a:t> </a:t>
            </a:r>
            <a:r>
              <a:rPr lang="tr-TR" sz="2600" dirty="0" smtClean="0"/>
              <a:t>    - </a:t>
            </a:r>
            <a:r>
              <a:rPr lang="tr-TR" sz="2600" dirty="0" smtClean="0">
                <a:solidFill>
                  <a:srgbClr val="0070C0"/>
                </a:solidFill>
              </a:rPr>
              <a:t>Çalışan Kartları </a:t>
            </a:r>
            <a:r>
              <a:rPr lang="tr-TR" sz="2600" dirty="0" smtClean="0"/>
              <a:t>ilk kez okutulduğunda; ‘</a:t>
            </a:r>
            <a:r>
              <a:rPr lang="tr-TR" sz="2600" dirty="0" smtClean="0">
                <a:solidFill>
                  <a:srgbClr val="0070C0"/>
                </a:solidFill>
              </a:rPr>
              <a:t>Hoşgeldin X</a:t>
            </a:r>
            <a:r>
              <a:rPr lang="tr-TR" sz="2600" dirty="0" smtClean="0"/>
              <a:t>’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tr-TR" sz="2600" dirty="0" smtClean="0"/>
              <a:t>     - Daha sonraki okutmalarda; ‘</a:t>
            </a:r>
            <a:r>
              <a:rPr lang="tr-TR" sz="2600" dirty="0" smtClean="0">
                <a:solidFill>
                  <a:srgbClr val="0070C0"/>
                </a:solidFill>
              </a:rPr>
              <a:t>Zaten daha önce giriş yaptınız.</a:t>
            </a:r>
            <a:r>
              <a:rPr lang="tr-TR" sz="2600" dirty="0" smtClean="0"/>
              <a:t>’ uyarısı seri porta iletilecektir.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tr-TR" sz="2600" dirty="0"/>
              <a:t> </a:t>
            </a:r>
            <a:r>
              <a:rPr lang="tr-TR" sz="2600" dirty="0" smtClean="0"/>
              <a:t>    - Yetkili kart okutulduğunda ise o gün işe gelenlerin(kart okutması yapmış kişilerin) listesi seri porta iletilecek ve bu liste otomatik olarak sıfırlanacaktır. </a:t>
            </a:r>
            <a:endParaRPr lang="tr-TR" sz="2600" dirty="0"/>
          </a:p>
        </p:txBody>
      </p:sp>
      <p:sp>
        <p:nvSpPr>
          <p:cNvPr id="5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8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/>
              <a:t>Projenin </a:t>
            </a:r>
            <a:r>
              <a:rPr lang="tr-TR" sz="4000" b="1" dirty="0" smtClean="0"/>
              <a:t>Uygulama </a:t>
            </a:r>
            <a:r>
              <a:rPr lang="tr-TR" sz="4000" b="1" dirty="0"/>
              <a:t>Aşamaları</a:t>
            </a:r>
          </a:p>
        </p:txBody>
      </p:sp>
    </p:spTree>
    <p:extLst>
      <p:ext uri="{BB962C8B-B14F-4D97-AF65-F5344CB8AC3E}">
        <p14:creationId xmlns:p14="http://schemas.microsoft.com/office/powerpoint/2010/main" val="176921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Projenin Fotoğrafı</a:t>
            </a:r>
            <a:endParaRPr lang="tr-TR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838200"/>
            <a:ext cx="5825836" cy="5562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8846" y="6396335"/>
            <a:ext cx="2940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tr-TR" sz="2000" dirty="0" smtClean="0">
                <a:solidFill>
                  <a:prstClr val="black"/>
                </a:solidFill>
              </a:rPr>
              <a:t>Şekil-2: Projenin bağlantısı</a:t>
            </a:r>
            <a:endParaRPr lang="tr-TR" sz="2000" dirty="0">
              <a:solidFill>
                <a:prstClr val="black"/>
              </a:solidFill>
            </a:endParaRPr>
          </a:p>
        </p:txBody>
      </p:sp>
      <p:sp>
        <p:nvSpPr>
          <p:cNvPr id="6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</a:rPr>
              <a:pPr/>
              <a:t>9</a:t>
            </a:fld>
            <a:r>
              <a:rPr lang="tr-TR" sz="1600" b="1" dirty="0" smtClean="0">
                <a:solidFill>
                  <a:schemeClr val="tx1"/>
                </a:solidFill>
              </a:rPr>
              <a:t>/13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321</TotalTime>
  <Words>465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RFID SECURITY SYSTEM</vt:lpstr>
      <vt:lpstr>İçindekiler</vt:lpstr>
      <vt:lpstr>RFID(Radio Frequency Identification)</vt:lpstr>
      <vt:lpstr>Projenin Amacı</vt:lpstr>
      <vt:lpstr>Projede Kullanılan Malzemeler</vt:lpstr>
      <vt:lpstr>PowerPoint Presentation</vt:lpstr>
      <vt:lpstr>Projenin Yapım Aşamaları</vt:lpstr>
      <vt:lpstr>PowerPoint Presentation</vt:lpstr>
      <vt:lpstr>Projenin Fotoğrafı</vt:lpstr>
      <vt:lpstr>Projenin Fotoğrafı</vt:lpstr>
      <vt:lpstr>Projede Geliştirilecekler</vt:lpstr>
      <vt:lpstr>PowerPoint Presentation</vt:lpstr>
      <vt:lpstr>Sonuç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SECURITY SYSTEM</dc:title>
  <dc:creator>irem karabudak</dc:creator>
  <cp:lastModifiedBy>irem</cp:lastModifiedBy>
  <cp:revision>59</cp:revision>
  <dcterms:created xsi:type="dcterms:W3CDTF">2006-08-16T00:00:00Z</dcterms:created>
  <dcterms:modified xsi:type="dcterms:W3CDTF">2018-05-20T14:39:00Z</dcterms:modified>
</cp:coreProperties>
</file>