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0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6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46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1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68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75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0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9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4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0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FF2A-4D0A-4301-9E03-C9838F710ED1}" type="datetimeFigureOut">
              <a:rPr lang="tr-TR" smtClean="0"/>
              <a:t>18.04.2018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2684-ADC8-4036-AB16-BF0EDF5C3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SELÇUK </a:t>
            </a:r>
            <a:b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ÜNİVERSİTESİ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ELEKTRİK-ELEKTRONİK MÜHENDİSLİĞİ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3056072" y="5157192"/>
            <a:ext cx="303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PLC </a:t>
            </a:r>
            <a:r>
              <a:rPr lang="tr-TR" dirty="0" smtClean="0"/>
              <a:t>İLE DC MOTOR KONTROLÜ</a:t>
            </a:r>
          </a:p>
          <a:p>
            <a:endParaRPr lang="tr-TR" dirty="0" smtClean="0"/>
          </a:p>
          <a:p>
            <a:r>
              <a:rPr lang="tr-TR" dirty="0" smtClean="0"/>
              <a:t>   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48680"/>
            <a:ext cx="52387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PLC İLE DC MOTOR KONTROLÜ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PLC ile farklı metotlar kullanılarak DC motor kontrol edilebilir.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projede DC motorun sadece yön kontrolünü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sağlanılacağı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röle kullanılarak yapıldı. Projede 2 adet röle,6 adet buton kullanıldı.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PLC’nin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adet(Q0.0-Q0.1) çıkışı,6 adet(i0.0-i0.1-i0.2-i0.3-i0.4-i0.5) girişi kullanıldı.</a:t>
            </a:r>
          </a:p>
        </p:txBody>
      </p:sp>
    </p:spTree>
    <p:extLst>
      <p:ext uri="{BB962C8B-B14F-4D97-AF65-F5344CB8AC3E}">
        <p14:creationId xmlns:p14="http://schemas.microsoft.com/office/powerpoint/2010/main" val="35405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GİRİŞ ve ÇIKIŞLAR AŞAĞIDAKİ GİBİ İSİMLENDİRİLMİŞTİR.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677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4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PROJEYE İLİŞKİN LADDER DİYAGRAMI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87584"/>
            <a:ext cx="3892773" cy="57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başlaması için start butonuna basılması gerekmektedir. Her hangi bir anda sistem durdurulmak istenirse stop butonuna basılmalıdır.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269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4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12068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2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Kesikli ve sürekli çalışmayı kontrol etmek için hangi şekilde çalıştırılmak isteniyorsa o butona basılmalıdır.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85928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4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95536" y="286855"/>
            <a:ext cx="8229600" cy="5590417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3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ileri sağa doğru dönerken sola dön komutu almaz. Stop(1) butonuna basınca çalışmayı durdurur.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996188" cy="252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5328592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4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ileri sola doğru dönerken sağa dön komutu almaz. Stop(1) butonuna basınca çalışmayı durdurur.</a:t>
            </a:r>
          </a:p>
          <a:p>
            <a:pPr marL="0" indent="0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" y="908720"/>
            <a:ext cx="7078980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43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5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Motorun hangi durumda olduğunu anlamak için yapılmıştır.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836712"/>
            <a:ext cx="51054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2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Ekran Gösterisi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SELÇUK  ÜNİVERSİTESİ </vt:lpstr>
      <vt:lpstr>PLC İLE DC MOTOR KONTROLÜ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SELÇUK  ÜNİVERSİTESİ </dc:title>
  <dc:creator>asus</dc:creator>
  <cp:lastModifiedBy>asus</cp:lastModifiedBy>
  <cp:revision>1</cp:revision>
  <dcterms:created xsi:type="dcterms:W3CDTF">2018-04-17T23:50:58Z</dcterms:created>
  <dcterms:modified xsi:type="dcterms:W3CDTF">2018-04-17T23:51:45Z</dcterms:modified>
</cp:coreProperties>
</file>