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7" r:id="rId3"/>
    <p:sldId id="258" r:id="rId4"/>
    <p:sldId id="311" r:id="rId5"/>
    <p:sldId id="312" r:id="rId6"/>
    <p:sldId id="313" r:id="rId7"/>
    <p:sldId id="314" r:id="rId8"/>
    <p:sldId id="315" r:id="rId9"/>
    <p:sldId id="316" r:id="rId10"/>
    <p:sldId id="317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</p:embeddedFont>
    <p:embeddedFont>
      <p:font typeface="Bebas Neue" panose="020B0606020202050201" pitchFamily="3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redoka SemiBold" panose="020B0604020202020204" charset="-79"/>
      <p:regular r:id="rId19"/>
      <p:bold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905E76-7D17-490B-8489-87EC19FDE220}">
  <a:tblStyle styleId="{33905E76-7D17-490B-8489-87EC19FDE2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427B56-1A6B-4555-88D2-C47776D0071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293cbd38d9b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293cbd38d9b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66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10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02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95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419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65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30200" y="539500"/>
            <a:ext cx="5283600" cy="16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09150" y="2205696"/>
            <a:ext cx="2525700" cy="56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32565"/>
            <a:ext cx="9144488" cy="5276056"/>
            <a:chOff x="0" y="-132565"/>
            <a:chExt cx="9144488" cy="5276056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0" y="2963875"/>
              <a:ext cx="9144488" cy="2179616"/>
              <a:chOff x="0" y="2963875"/>
              <a:chExt cx="9144488" cy="2179616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23" y="2963875"/>
                <a:ext cx="9143877" cy="1474850"/>
              </a:xfrm>
              <a:custGeom>
                <a:avLst/>
                <a:gdLst/>
                <a:ahLst/>
                <a:cxnLst/>
                <a:rect l="l" t="t" r="r" b="b"/>
                <a:pathLst>
                  <a:path w="7143654" h="1474850" extrusionOk="0">
                    <a:moveTo>
                      <a:pt x="7135464" y="19622"/>
                    </a:moveTo>
                    <a:lnTo>
                      <a:pt x="7131844" y="19241"/>
                    </a:lnTo>
                    <a:cubicBezTo>
                      <a:pt x="7106507" y="16859"/>
                      <a:pt x="7080600" y="14764"/>
                      <a:pt x="7045071" y="12002"/>
                    </a:cubicBezTo>
                    <a:cubicBezTo>
                      <a:pt x="6987635" y="8001"/>
                      <a:pt x="6926866" y="4858"/>
                      <a:pt x="6859429" y="2572"/>
                    </a:cubicBezTo>
                    <a:cubicBezTo>
                      <a:pt x="6801707" y="857"/>
                      <a:pt x="6747320" y="0"/>
                      <a:pt x="6697790" y="0"/>
                    </a:cubicBezTo>
                    <a:cubicBezTo>
                      <a:pt x="6641973" y="0"/>
                      <a:pt x="6576155" y="1048"/>
                      <a:pt x="6496622" y="3334"/>
                    </a:cubicBezTo>
                    <a:cubicBezTo>
                      <a:pt x="6281262" y="10287"/>
                      <a:pt x="6053805" y="27527"/>
                      <a:pt x="5759387" y="59245"/>
                    </a:cubicBezTo>
                    <a:cubicBezTo>
                      <a:pt x="5574411" y="79439"/>
                      <a:pt x="5388198" y="102965"/>
                      <a:pt x="5208080" y="125825"/>
                    </a:cubicBezTo>
                    <a:lnTo>
                      <a:pt x="5201984" y="126587"/>
                    </a:lnTo>
                    <a:lnTo>
                      <a:pt x="5198364" y="127064"/>
                    </a:lnTo>
                    <a:lnTo>
                      <a:pt x="5194459" y="127540"/>
                    </a:lnTo>
                    <a:lnTo>
                      <a:pt x="5191792" y="127826"/>
                    </a:lnTo>
                    <a:lnTo>
                      <a:pt x="5185029" y="128683"/>
                    </a:lnTo>
                    <a:cubicBezTo>
                      <a:pt x="5132356" y="135350"/>
                      <a:pt x="5079778" y="142018"/>
                      <a:pt x="5027010" y="148685"/>
                    </a:cubicBezTo>
                    <a:cubicBezTo>
                      <a:pt x="4889183" y="166116"/>
                      <a:pt x="4775835" y="179737"/>
                      <a:pt x="4670298" y="191357"/>
                    </a:cubicBezTo>
                    <a:cubicBezTo>
                      <a:pt x="4635342" y="195263"/>
                      <a:pt x="4600290" y="199073"/>
                      <a:pt x="4565333" y="202692"/>
                    </a:cubicBezTo>
                    <a:lnTo>
                      <a:pt x="4559903" y="203264"/>
                    </a:lnTo>
                    <a:lnTo>
                      <a:pt x="4488561" y="210979"/>
                    </a:lnTo>
                    <a:cubicBezTo>
                      <a:pt x="4420553" y="218408"/>
                      <a:pt x="4352544" y="225933"/>
                      <a:pt x="4284631" y="233648"/>
                    </a:cubicBezTo>
                    <a:cubicBezTo>
                      <a:pt x="4163568" y="247174"/>
                      <a:pt x="4042601" y="261080"/>
                      <a:pt x="3921538" y="274796"/>
                    </a:cubicBezTo>
                    <a:lnTo>
                      <a:pt x="3898202" y="277463"/>
                    </a:lnTo>
                    <a:lnTo>
                      <a:pt x="3879914" y="279559"/>
                    </a:lnTo>
                    <a:cubicBezTo>
                      <a:pt x="3753326" y="293942"/>
                      <a:pt x="3626834" y="308420"/>
                      <a:pt x="3500342" y="322421"/>
                    </a:cubicBezTo>
                    <a:cubicBezTo>
                      <a:pt x="3196019" y="356330"/>
                      <a:pt x="2946559" y="382048"/>
                      <a:pt x="2715197" y="403193"/>
                    </a:cubicBezTo>
                    <a:lnTo>
                      <a:pt x="2601564" y="413766"/>
                    </a:lnTo>
                    <a:lnTo>
                      <a:pt x="2545652" y="418910"/>
                    </a:lnTo>
                    <a:lnTo>
                      <a:pt x="2536127" y="419767"/>
                    </a:lnTo>
                    <a:lnTo>
                      <a:pt x="2527078" y="420624"/>
                    </a:lnTo>
                    <a:lnTo>
                      <a:pt x="2522887" y="421005"/>
                    </a:lnTo>
                    <a:cubicBezTo>
                      <a:pt x="2407634" y="431768"/>
                      <a:pt x="2167890" y="454247"/>
                      <a:pt x="1953768" y="471869"/>
                    </a:cubicBezTo>
                    <a:cubicBezTo>
                      <a:pt x="1660493" y="496157"/>
                      <a:pt x="1416463" y="510826"/>
                      <a:pt x="1185863" y="517874"/>
                    </a:cubicBezTo>
                    <a:cubicBezTo>
                      <a:pt x="1098137" y="520827"/>
                      <a:pt x="1004983" y="522256"/>
                      <a:pt x="908876" y="522256"/>
                    </a:cubicBezTo>
                    <a:cubicBezTo>
                      <a:pt x="737807" y="522256"/>
                      <a:pt x="573215" y="517017"/>
                      <a:pt x="419767" y="506730"/>
                    </a:cubicBezTo>
                    <a:cubicBezTo>
                      <a:pt x="294418" y="498539"/>
                      <a:pt x="167450" y="485870"/>
                      <a:pt x="42196" y="469201"/>
                    </a:cubicBezTo>
                    <a:lnTo>
                      <a:pt x="41148" y="469011"/>
                    </a:lnTo>
                    <a:lnTo>
                      <a:pt x="41148" y="469011"/>
                    </a:lnTo>
                    <a:cubicBezTo>
                      <a:pt x="41148" y="469011"/>
                      <a:pt x="39338" y="469011"/>
                      <a:pt x="39338" y="469868"/>
                    </a:cubicBezTo>
                    <a:cubicBezTo>
                      <a:pt x="25432" y="467773"/>
                      <a:pt x="12478" y="465773"/>
                      <a:pt x="0" y="463868"/>
                    </a:cubicBezTo>
                    <a:lnTo>
                      <a:pt x="0" y="1212723"/>
                    </a:lnTo>
                    <a:cubicBezTo>
                      <a:pt x="19050" y="1218057"/>
                      <a:pt x="40672" y="1223486"/>
                      <a:pt x="67532" y="1229582"/>
                    </a:cubicBezTo>
                    <a:cubicBezTo>
                      <a:pt x="111443" y="1239584"/>
                      <a:pt x="158687" y="1247966"/>
                      <a:pt x="211931" y="1255109"/>
                    </a:cubicBezTo>
                    <a:cubicBezTo>
                      <a:pt x="265652" y="1262158"/>
                      <a:pt x="322707" y="1267778"/>
                      <a:pt x="386239" y="1272350"/>
                    </a:cubicBezTo>
                    <a:cubicBezTo>
                      <a:pt x="501586" y="1280160"/>
                      <a:pt x="614363" y="1281398"/>
                      <a:pt x="729329" y="1281970"/>
                    </a:cubicBezTo>
                    <a:cubicBezTo>
                      <a:pt x="746951" y="1282065"/>
                      <a:pt x="764667" y="1282065"/>
                      <a:pt x="782384" y="1282160"/>
                    </a:cubicBezTo>
                    <a:lnTo>
                      <a:pt x="799719" y="1282160"/>
                    </a:lnTo>
                    <a:cubicBezTo>
                      <a:pt x="799719" y="1282160"/>
                      <a:pt x="802958" y="1282160"/>
                      <a:pt x="802958" y="1282160"/>
                    </a:cubicBezTo>
                    <a:lnTo>
                      <a:pt x="809339" y="1282160"/>
                    </a:lnTo>
                    <a:cubicBezTo>
                      <a:pt x="887540" y="1282446"/>
                      <a:pt x="976217" y="1282732"/>
                      <a:pt x="1060799" y="1285494"/>
                    </a:cubicBezTo>
                    <a:cubicBezTo>
                      <a:pt x="1106234" y="1286828"/>
                      <a:pt x="1149382" y="1289304"/>
                      <a:pt x="1191101" y="1291685"/>
                    </a:cubicBezTo>
                    <a:lnTo>
                      <a:pt x="1230821" y="1293876"/>
                    </a:lnTo>
                    <a:cubicBezTo>
                      <a:pt x="1299400" y="1297591"/>
                      <a:pt x="1367981" y="1301115"/>
                      <a:pt x="1436561" y="1304544"/>
                    </a:cubicBezTo>
                    <a:cubicBezTo>
                      <a:pt x="1952720" y="1330643"/>
                      <a:pt x="2501837" y="1353026"/>
                      <a:pt x="3019901" y="1373696"/>
                    </a:cubicBezTo>
                    <a:lnTo>
                      <a:pt x="3187446" y="1380268"/>
                    </a:lnTo>
                    <a:lnTo>
                      <a:pt x="3190018" y="1380268"/>
                    </a:lnTo>
                    <a:cubicBezTo>
                      <a:pt x="3190018" y="1380268"/>
                      <a:pt x="3192304" y="1380458"/>
                      <a:pt x="3192304" y="1380458"/>
                    </a:cubicBezTo>
                    <a:lnTo>
                      <a:pt x="3194971" y="1380458"/>
                    </a:lnTo>
                    <a:cubicBezTo>
                      <a:pt x="3400520" y="1388650"/>
                      <a:pt x="3606165" y="1396746"/>
                      <a:pt x="3811715" y="1405128"/>
                    </a:cubicBezTo>
                    <a:cubicBezTo>
                      <a:pt x="3945160" y="1410367"/>
                      <a:pt x="4073938" y="1415987"/>
                      <a:pt x="4205669" y="1422178"/>
                    </a:cubicBezTo>
                    <a:cubicBezTo>
                      <a:pt x="4275106" y="1425416"/>
                      <a:pt x="4344639" y="1428750"/>
                      <a:pt x="4414076" y="1432084"/>
                    </a:cubicBezTo>
                    <a:lnTo>
                      <a:pt x="4461034" y="1434370"/>
                    </a:lnTo>
                    <a:cubicBezTo>
                      <a:pt x="4507135" y="1436561"/>
                      <a:pt x="4553236" y="1438751"/>
                      <a:pt x="4599337" y="1440942"/>
                    </a:cubicBezTo>
                    <a:cubicBezTo>
                      <a:pt x="4836700" y="1451991"/>
                      <a:pt x="5115878" y="1464183"/>
                      <a:pt x="5387245" y="1470470"/>
                    </a:cubicBezTo>
                    <a:cubicBezTo>
                      <a:pt x="5519356" y="1473327"/>
                      <a:pt x="5641467" y="1474851"/>
                      <a:pt x="5750148" y="1474851"/>
                    </a:cubicBezTo>
                    <a:cubicBezTo>
                      <a:pt x="5891022" y="1474851"/>
                      <a:pt x="6033993" y="1472470"/>
                      <a:pt x="6175153" y="1467803"/>
                    </a:cubicBezTo>
                    <a:cubicBezTo>
                      <a:pt x="6307265" y="1463231"/>
                      <a:pt x="6439663" y="1455992"/>
                      <a:pt x="6568726" y="1446276"/>
                    </a:cubicBezTo>
                    <a:cubicBezTo>
                      <a:pt x="6671596" y="1438466"/>
                      <a:pt x="6755035" y="1429607"/>
                      <a:pt x="6831330" y="1418558"/>
                    </a:cubicBezTo>
                    <a:cubicBezTo>
                      <a:pt x="6925818" y="1404747"/>
                      <a:pt x="7009734" y="1386078"/>
                      <a:pt x="7088029" y="1361504"/>
                    </a:cubicBezTo>
                    <a:cubicBezTo>
                      <a:pt x="7106222" y="1355884"/>
                      <a:pt x="7124700" y="1349502"/>
                      <a:pt x="7143655" y="1342358"/>
                    </a:cubicBezTo>
                    <a:lnTo>
                      <a:pt x="7143655" y="20479"/>
                    </a:lnTo>
                    <a:cubicBezTo>
                      <a:pt x="7140893" y="20193"/>
                      <a:pt x="7138130" y="19907"/>
                      <a:pt x="7135464" y="196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0" y="4078216"/>
                <a:ext cx="9144000" cy="1065275"/>
              </a:xfrm>
              <a:custGeom>
                <a:avLst/>
                <a:gdLst/>
                <a:ahLst/>
                <a:cxnLst/>
                <a:rect l="l" t="t" r="r" b="b"/>
                <a:pathLst>
                  <a:path w="7143750" h="1065275" extrusionOk="0">
                    <a:moveTo>
                      <a:pt x="7143750" y="1065276"/>
                    </a:moveTo>
                    <a:lnTo>
                      <a:pt x="7143750" y="345567"/>
                    </a:lnTo>
                    <a:cubicBezTo>
                      <a:pt x="7045548" y="334327"/>
                      <a:pt x="6945630" y="324517"/>
                      <a:pt x="6844284" y="316421"/>
                    </a:cubicBezTo>
                    <a:cubicBezTo>
                      <a:pt x="6609874" y="297561"/>
                      <a:pt x="6364986" y="287464"/>
                      <a:pt x="6095429" y="285655"/>
                    </a:cubicBezTo>
                    <a:cubicBezTo>
                      <a:pt x="6070949" y="285464"/>
                      <a:pt x="6046375" y="285369"/>
                      <a:pt x="6021895" y="285369"/>
                    </a:cubicBezTo>
                    <a:cubicBezTo>
                      <a:pt x="5808631" y="285369"/>
                      <a:pt x="5588413" y="291275"/>
                      <a:pt x="5348955" y="303371"/>
                    </a:cubicBezTo>
                    <a:lnTo>
                      <a:pt x="5234750" y="309181"/>
                    </a:lnTo>
                    <a:lnTo>
                      <a:pt x="5233416" y="309181"/>
                    </a:lnTo>
                    <a:cubicBezTo>
                      <a:pt x="5145405" y="313753"/>
                      <a:pt x="5057489" y="318325"/>
                      <a:pt x="4969478" y="322421"/>
                    </a:cubicBezTo>
                    <a:cubicBezTo>
                      <a:pt x="4828604" y="329089"/>
                      <a:pt x="4705826" y="333946"/>
                      <a:pt x="4593908" y="337185"/>
                    </a:cubicBezTo>
                    <a:cubicBezTo>
                      <a:pt x="4449509" y="341567"/>
                      <a:pt x="4317302" y="343662"/>
                      <a:pt x="4189666" y="343662"/>
                    </a:cubicBezTo>
                    <a:cubicBezTo>
                      <a:pt x="4062032" y="343662"/>
                      <a:pt x="3950113" y="341757"/>
                      <a:pt x="3844481" y="338042"/>
                    </a:cubicBezTo>
                    <a:cubicBezTo>
                      <a:pt x="3721418" y="334137"/>
                      <a:pt x="3593592" y="326803"/>
                      <a:pt x="3464528" y="316325"/>
                    </a:cubicBezTo>
                    <a:cubicBezTo>
                      <a:pt x="3337941" y="306229"/>
                      <a:pt x="3211163" y="294037"/>
                      <a:pt x="3081528" y="281368"/>
                    </a:cubicBezTo>
                    <a:cubicBezTo>
                      <a:pt x="2557367" y="230314"/>
                      <a:pt x="2017776" y="163639"/>
                      <a:pt x="1553147" y="105251"/>
                    </a:cubicBezTo>
                    <a:cubicBezTo>
                      <a:pt x="1517237" y="100775"/>
                      <a:pt x="1481138" y="96202"/>
                      <a:pt x="1445228" y="91630"/>
                    </a:cubicBezTo>
                    <a:lnTo>
                      <a:pt x="1443609" y="91440"/>
                    </a:lnTo>
                    <a:lnTo>
                      <a:pt x="1441895" y="91250"/>
                    </a:lnTo>
                    <a:lnTo>
                      <a:pt x="1439228" y="90868"/>
                    </a:lnTo>
                    <a:lnTo>
                      <a:pt x="1435894" y="90392"/>
                    </a:lnTo>
                    <a:lnTo>
                      <a:pt x="1434846" y="90202"/>
                    </a:lnTo>
                    <a:cubicBezTo>
                      <a:pt x="1190244" y="59055"/>
                      <a:pt x="937355" y="26860"/>
                      <a:pt x="684657" y="10382"/>
                    </a:cubicBezTo>
                    <a:cubicBezTo>
                      <a:pt x="579406" y="3524"/>
                      <a:pt x="476536" y="0"/>
                      <a:pt x="378809" y="0"/>
                    </a:cubicBezTo>
                    <a:cubicBezTo>
                      <a:pt x="341090" y="0"/>
                      <a:pt x="296609" y="762"/>
                      <a:pt x="246698" y="2096"/>
                    </a:cubicBezTo>
                    <a:cubicBezTo>
                      <a:pt x="163735" y="4763"/>
                      <a:pt x="81248" y="10858"/>
                      <a:pt x="0" y="20193"/>
                    </a:cubicBezTo>
                    <a:lnTo>
                      <a:pt x="0" y="1065276"/>
                    </a:lnTo>
                    <a:lnTo>
                      <a:pt x="7143750" y="10652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66" y="3587580"/>
                <a:ext cx="9144122" cy="845629"/>
              </a:xfrm>
              <a:custGeom>
                <a:avLst/>
                <a:gdLst/>
                <a:ahLst/>
                <a:cxnLst/>
                <a:rect l="l" t="t" r="r" b="b"/>
                <a:pathLst>
                  <a:path w="7143845" h="845629" extrusionOk="0">
                    <a:moveTo>
                      <a:pt x="7106603" y="95"/>
                    </a:moveTo>
                    <a:cubicBezTo>
                      <a:pt x="7099173" y="95"/>
                      <a:pt x="7091744" y="0"/>
                      <a:pt x="7084314" y="0"/>
                    </a:cubicBezTo>
                    <a:cubicBezTo>
                      <a:pt x="7048595" y="0"/>
                      <a:pt x="7010591" y="952"/>
                      <a:pt x="6987826" y="1619"/>
                    </a:cubicBezTo>
                    <a:lnTo>
                      <a:pt x="6983730" y="1619"/>
                    </a:lnTo>
                    <a:cubicBezTo>
                      <a:pt x="6983730" y="1619"/>
                      <a:pt x="6979825" y="1715"/>
                      <a:pt x="6979825" y="1715"/>
                    </a:cubicBezTo>
                    <a:lnTo>
                      <a:pt x="6951822" y="2381"/>
                    </a:lnTo>
                    <a:cubicBezTo>
                      <a:pt x="6922580" y="3048"/>
                      <a:pt x="6893243" y="3524"/>
                      <a:pt x="6863906" y="3905"/>
                    </a:cubicBezTo>
                    <a:lnTo>
                      <a:pt x="6852952" y="4096"/>
                    </a:lnTo>
                    <a:cubicBezTo>
                      <a:pt x="6828187" y="4381"/>
                      <a:pt x="6803993" y="4763"/>
                      <a:pt x="6779705" y="5239"/>
                    </a:cubicBezTo>
                    <a:cubicBezTo>
                      <a:pt x="6718840" y="6477"/>
                      <a:pt x="6651403" y="8191"/>
                      <a:pt x="6573679" y="10477"/>
                    </a:cubicBezTo>
                    <a:cubicBezTo>
                      <a:pt x="6296978" y="18859"/>
                      <a:pt x="6039707" y="32956"/>
                      <a:pt x="5791010" y="46482"/>
                    </a:cubicBezTo>
                    <a:lnTo>
                      <a:pt x="5788533" y="46482"/>
                    </a:lnTo>
                    <a:cubicBezTo>
                      <a:pt x="5788533" y="46482"/>
                      <a:pt x="5786343" y="46672"/>
                      <a:pt x="5786343" y="46672"/>
                    </a:cubicBezTo>
                    <a:lnTo>
                      <a:pt x="5784818" y="46672"/>
                    </a:lnTo>
                    <a:cubicBezTo>
                      <a:pt x="5784818" y="46672"/>
                      <a:pt x="5783675" y="46863"/>
                      <a:pt x="5783675" y="46863"/>
                    </a:cubicBezTo>
                    <a:lnTo>
                      <a:pt x="5782532" y="46863"/>
                    </a:lnTo>
                    <a:cubicBezTo>
                      <a:pt x="5782532" y="46863"/>
                      <a:pt x="5774055" y="47434"/>
                      <a:pt x="5774055" y="47434"/>
                    </a:cubicBezTo>
                    <a:lnTo>
                      <a:pt x="5768626" y="47720"/>
                    </a:lnTo>
                    <a:lnTo>
                      <a:pt x="5766626" y="47720"/>
                    </a:lnTo>
                    <a:cubicBezTo>
                      <a:pt x="5766626" y="47720"/>
                      <a:pt x="5758720" y="48196"/>
                      <a:pt x="5758720" y="48196"/>
                    </a:cubicBezTo>
                    <a:lnTo>
                      <a:pt x="5756625" y="48196"/>
                    </a:lnTo>
                    <a:cubicBezTo>
                      <a:pt x="5756625" y="48196"/>
                      <a:pt x="5751672" y="48577"/>
                      <a:pt x="5751672" y="48577"/>
                    </a:cubicBezTo>
                    <a:cubicBezTo>
                      <a:pt x="5559457" y="58960"/>
                      <a:pt x="5269040" y="74676"/>
                      <a:pt x="4998339" y="85534"/>
                    </a:cubicBezTo>
                    <a:cubicBezTo>
                      <a:pt x="4870514" y="90678"/>
                      <a:pt x="4738402" y="94869"/>
                      <a:pt x="4605623" y="97822"/>
                    </a:cubicBezTo>
                    <a:cubicBezTo>
                      <a:pt x="4483704" y="100489"/>
                      <a:pt x="4355878" y="101917"/>
                      <a:pt x="4225766" y="101917"/>
                    </a:cubicBezTo>
                    <a:lnTo>
                      <a:pt x="4209860" y="101917"/>
                    </a:lnTo>
                    <a:cubicBezTo>
                      <a:pt x="3951161" y="101822"/>
                      <a:pt x="3684080" y="99631"/>
                      <a:pt x="3416046" y="95631"/>
                    </a:cubicBezTo>
                    <a:cubicBezTo>
                      <a:pt x="3144774" y="91440"/>
                      <a:pt x="2877598" y="84963"/>
                      <a:pt x="2621852" y="76390"/>
                    </a:cubicBezTo>
                    <a:cubicBezTo>
                      <a:pt x="2503361" y="72485"/>
                      <a:pt x="2369915" y="67437"/>
                      <a:pt x="2225326" y="61246"/>
                    </a:cubicBezTo>
                    <a:cubicBezTo>
                      <a:pt x="2136553" y="57436"/>
                      <a:pt x="2044541" y="53054"/>
                      <a:pt x="1966246" y="49149"/>
                    </a:cubicBezTo>
                    <a:lnTo>
                      <a:pt x="1945386" y="48101"/>
                    </a:lnTo>
                    <a:lnTo>
                      <a:pt x="1944434" y="48101"/>
                    </a:lnTo>
                    <a:cubicBezTo>
                      <a:pt x="1944434" y="48101"/>
                      <a:pt x="1942719" y="48006"/>
                      <a:pt x="1942719" y="48006"/>
                    </a:cubicBezTo>
                    <a:lnTo>
                      <a:pt x="1938814" y="47815"/>
                    </a:lnTo>
                    <a:lnTo>
                      <a:pt x="1926908" y="47244"/>
                    </a:lnTo>
                    <a:lnTo>
                      <a:pt x="1843564" y="43243"/>
                    </a:lnTo>
                    <a:cubicBezTo>
                      <a:pt x="1731931" y="37909"/>
                      <a:pt x="1638776" y="33623"/>
                      <a:pt x="1558481" y="30194"/>
                    </a:cubicBezTo>
                    <a:lnTo>
                      <a:pt x="1557052" y="30480"/>
                    </a:lnTo>
                    <a:cubicBezTo>
                      <a:pt x="1322451" y="20860"/>
                      <a:pt x="1128903" y="16288"/>
                      <a:pt x="947738" y="16288"/>
                    </a:cubicBezTo>
                    <a:cubicBezTo>
                      <a:pt x="728377" y="16288"/>
                      <a:pt x="530447" y="23050"/>
                      <a:pt x="342614" y="37052"/>
                    </a:cubicBezTo>
                    <a:cubicBezTo>
                      <a:pt x="227743" y="45625"/>
                      <a:pt x="112871" y="57626"/>
                      <a:pt x="0" y="73057"/>
                    </a:cubicBezTo>
                    <a:lnTo>
                      <a:pt x="0" y="520446"/>
                    </a:lnTo>
                    <a:cubicBezTo>
                      <a:pt x="81248" y="511207"/>
                      <a:pt x="163735" y="505015"/>
                      <a:pt x="246698" y="502348"/>
                    </a:cubicBezTo>
                    <a:cubicBezTo>
                      <a:pt x="296609" y="500920"/>
                      <a:pt x="340995" y="500253"/>
                      <a:pt x="378809" y="500253"/>
                    </a:cubicBezTo>
                    <a:cubicBezTo>
                      <a:pt x="476536" y="500253"/>
                      <a:pt x="579406" y="503777"/>
                      <a:pt x="684562" y="510635"/>
                    </a:cubicBezTo>
                    <a:cubicBezTo>
                      <a:pt x="937165" y="527114"/>
                      <a:pt x="1190149" y="559308"/>
                      <a:pt x="1434751" y="590455"/>
                    </a:cubicBezTo>
                    <a:lnTo>
                      <a:pt x="1435799" y="590455"/>
                    </a:lnTo>
                    <a:cubicBezTo>
                      <a:pt x="1435799" y="590455"/>
                      <a:pt x="1439132" y="591026"/>
                      <a:pt x="1439132" y="591026"/>
                    </a:cubicBezTo>
                    <a:lnTo>
                      <a:pt x="1441895" y="591407"/>
                    </a:lnTo>
                    <a:lnTo>
                      <a:pt x="1443609" y="591598"/>
                    </a:lnTo>
                    <a:lnTo>
                      <a:pt x="1445228" y="591788"/>
                    </a:lnTo>
                    <a:cubicBezTo>
                      <a:pt x="1481233" y="596360"/>
                      <a:pt x="1517237" y="600932"/>
                      <a:pt x="1553147" y="605409"/>
                    </a:cubicBezTo>
                    <a:cubicBezTo>
                      <a:pt x="2017776" y="663797"/>
                      <a:pt x="2557367" y="730472"/>
                      <a:pt x="3081528" y="781526"/>
                    </a:cubicBezTo>
                    <a:cubicBezTo>
                      <a:pt x="3211163" y="794195"/>
                      <a:pt x="3337941" y="806291"/>
                      <a:pt x="3464528" y="816388"/>
                    </a:cubicBezTo>
                    <a:cubicBezTo>
                      <a:pt x="3593497" y="826865"/>
                      <a:pt x="3721322" y="834199"/>
                      <a:pt x="3844481" y="838105"/>
                    </a:cubicBezTo>
                    <a:cubicBezTo>
                      <a:pt x="3950113" y="841820"/>
                      <a:pt x="4066223" y="843724"/>
                      <a:pt x="4189667" y="843724"/>
                    </a:cubicBezTo>
                    <a:cubicBezTo>
                      <a:pt x="4313111" y="843724"/>
                      <a:pt x="4449604" y="841629"/>
                      <a:pt x="4594003" y="837248"/>
                    </a:cubicBezTo>
                    <a:cubicBezTo>
                      <a:pt x="4705826" y="834009"/>
                      <a:pt x="4828699" y="829151"/>
                      <a:pt x="4969574" y="822484"/>
                    </a:cubicBezTo>
                    <a:cubicBezTo>
                      <a:pt x="5057490" y="818388"/>
                      <a:pt x="5145500" y="813816"/>
                      <a:pt x="5233511" y="809339"/>
                    </a:cubicBezTo>
                    <a:lnTo>
                      <a:pt x="5234845" y="809339"/>
                    </a:lnTo>
                    <a:cubicBezTo>
                      <a:pt x="5234845" y="809339"/>
                      <a:pt x="5349050" y="803434"/>
                      <a:pt x="5349050" y="803434"/>
                    </a:cubicBezTo>
                    <a:cubicBezTo>
                      <a:pt x="5588604" y="791337"/>
                      <a:pt x="5808726" y="785432"/>
                      <a:pt x="6021991" y="785432"/>
                    </a:cubicBezTo>
                    <a:cubicBezTo>
                      <a:pt x="6046470" y="785432"/>
                      <a:pt x="6071044" y="785432"/>
                      <a:pt x="6095524" y="785717"/>
                    </a:cubicBezTo>
                    <a:cubicBezTo>
                      <a:pt x="6365082" y="787622"/>
                      <a:pt x="6609969" y="797624"/>
                      <a:pt x="6844379" y="816483"/>
                    </a:cubicBezTo>
                    <a:cubicBezTo>
                      <a:pt x="6945725" y="824674"/>
                      <a:pt x="7045547" y="834485"/>
                      <a:pt x="7143845" y="845629"/>
                    </a:cubicBezTo>
                    <a:lnTo>
                      <a:pt x="7143845" y="762"/>
                    </a:lnTo>
                    <a:cubicBezTo>
                      <a:pt x="7131082" y="381"/>
                      <a:pt x="7118700" y="190"/>
                      <a:pt x="7106984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206714" y="-132565"/>
              <a:ext cx="7831824" cy="1743456"/>
              <a:chOff x="206714" y="-132565"/>
              <a:chExt cx="7831824" cy="1743456"/>
            </a:xfrm>
          </p:grpSpPr>
          <p:grpSp>
            <p:nvGrpSpPr>
              <p:cNvPr id="17" name="Google Shape;17;p2"/>
              <p:cNvGrpSpPr/>
              <p:nvPr/>
            </p:nvGrpSpPr>
            <p:grpSpPr>
              <a:xfrm>
                <a:off x="206714" y="24922"/>
                <a:ext cx="2264195" cy="1585968"/>
                <a:chOff x="206714" y="24922"/>
                <a:chExt cx="2264195" cy="1585968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>
                  <a:off x="1067964" y="808241"/>
                  <a:ext cx="96550" cy="95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59" h="26986" extrusionOk="0">
                      <a:moveTo>
                        <a:pt x="26589" y="14051"/>
                      </a:moveTo>
                      <a:cubicBezTo>
                        <a:pt x="27189" y="12599"/>
                        <a:pt x="27315" y="11115"/>
                        <a:pt x="26969" y="9537"/>
                      </a:cubicBezTo>
                      <a:cubicBezTo>
                        <a:pt x="26431" y="7011"/>
                        <a:pt x="24885" y="4959"/>
                        <a:pt x="22928" y="3349"/>
                      </a:cubicBezTo>
                      <a:cubicBezTo>
                        <a:pt x="21476" y="1992"/>
                        <a:pt x="19613" y="666"/>
                        <a:pt x="17624" y="350"/>
                      </a:cubicBezTo>
                      <a:cubicBezTo>
                        <a:pt x="16582" y="192"/>
                        <a:pt x="15414" y="-29"/>
                        <a:pt x="14309" y="3"/>
                      </a:cubicBezTo>
                      <a:cubicBezTo>
                        <a:pt x="13173" y="3"/>
                        <a:pt x="12005" y="224"/>
                        <a:pt x="10931" y="413"/>
                      </a:cubicBezTo>
                      <a:cubicBezTo>
                        <a:pt x="9416" y="666"/>
                        <a:pt x="7901" y="1329"/>
                        <a:pt x="6575" y="2118"/>
                      </a:cubicBezTo>
                      <a:cubicBezTo>
                        <a:pt x="4870" y="3160"/>
                        <a:pt x="3639" y="4391"/>
                        <a:pt x="2503" y="5938"/>
                      </a:cubicBezTo>
                      <a:cubicBezTo>
                        <a:pt x="1524" y="7169"/>
                        <a:pt x="735" y="8432"/>
                        <a:pt x="355" y="10042"/>
                      </a:cubicBezTo>
                      <a:cubicBezTo>
                        <a:pt x="-150" y="12252"/>
                        <a:pt x="-86" y="13925"/>
                        <a:pt x="355" y="16135"/>
                      </a:cubicBezTo>
                      <a:cubicBezTo>
                        <a:pt x="798" y="18534"/>
                        <a:pt x="2345" y="21060"/>
                        <a:pt x="4113" y="22701"/>
                      </a:cubicBezTo>
                      <a:cubicBezTo>
                        <a:pt x="6038" y="24501"/>
                        <a:pt x="8374" y="25858"/>
                        <a:pt x="10931" y="26490"/>
                      </a:cubicBezTo>
                      <a:cubicBezTo>
                        <a:pt x="11247" y="26553"/>
                        <a:pt x="11531" y="26616"/>
                        <a:pt x="11847" y="26679"/>
                      </a:cubicBezTo>
                      <a:cubicBezTo>
                        <a:pt x="14373" y="27089"/>
                        <a:pt x="14593" y="27089"/>
                        <a:pt x="17119" y="26679"/>
                      </a:cubicBezTo>
                      <a:cubicBezTo>
                        <a:pt x="17403" y="26616"/>
                        <a:pt x="17688" y="26584"/>
                        <a:pt x="17971" y="26490"/>
                      </a:cubicBezTo>
                      <a:cubicBezTo>
                        <a:pt x="18760" y="26269"/>
                        <a:pt x="19739" y="25858"/>
                        <a:pt x="20276" y="25542"/>
                      </a:cubicBezTo>
                      <a:cubicBezTo>
                        <a:pt x="20528" y="25385"/>
                        <a:pt x="20718" y="25258"/>
                        <a:pt x="20907" y="25100"/>
                      </a:cubicBezTo>
                      <a:cubicBezTo>
                        <a:pt x="22044" y="24532"/>
                        <a:pt x="23086" y="23838"/>
                        <a:pt x="24095" y="22859"/>
                      </a:cubicBezTo>
                      <a:cubicBezTo>
                        <a:pt x="25264" y="21723"/>
                        <a:pt x="26085" y="20113"/>
                        <a:pt x="26463" y="18566"/>
                      </a:cubicBezTo>
                      <a:cubicBezTo>
                        <a:pt x="26653" y="17808"/>
                        <a:pt x="26747" y="16987"/>
                        <a:pt x="26779" y="16198"/>
                      </a:cubicBezTo>
                      <a:cubicBezTo>
                        <a:pt x="26779" y="15977"/>
                        <a:pt x="26779" y="15756"/>
                        <a:pt x="26779" y="15535"/>
                      </a:cubicBezTo>
                      <a:cubicBezTo>
                        <a:pt x="26779" y="15030"/>
                        <a:pt x="26684" y="14525"/>
                        <a:pt x="26589" y="140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364976" y="1261794"/>
                  <a:ext cx="48732" cy="43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8" h="12154" extrusionOk="0">
                      <a:moveTo>
                        <a:pt x="13452" y="4451"/>
                      </a:moveTo>
                      <a:cubicBezTo>
                        <a:pt x="13168" y="3409"/>
                        <a:pt x="12632" y="2526"/>
                        <a:pt x="11874" y="1768"/>
                      </a:cubicBezTo>
                      <a:cubicBezTo>
                        <a:pt x="11464" y="1452"/>
                        <a:pt x="11053" y="1136"/>
                        <a:pt x="10643" y="821"/>
                      </a:cubicBezTo>
                      <a:cubicBezTo>
                        <a:pt x="9696" y="284"/>
                        <a:pt x="8654" y="0"/>
                        <a:pt x="7549" y="0"/>
                      </a:cubicBezTo>
                      <a:cubicBezTo>
                        <a:pt x="7265" y="32"/>
                        <a:pt x="6981" y="63"/>
                        <a:pt x="6697" y="95"/>
                      </a:cubicBezTo>
                      <a:cubicBezTo>
                        <a:pt x="6571" y="95"/>
                        <a:pt x="6413" y="95"/>
                        <a:pt x="6286" y="126"/>
                      </a:cubicBezTo>
                      <a:cubicBezTo>
                        <a:pt x="6223" y="126"/>
                        <a:pt x="6128" y="126"/>
                        <a:pt x="6065" y="126"/>
                      </a:cubicBezTo>
                      <a:cubicBezTo>
                        <a:pt x="6065" y="126"/>
                        <a:pt x="6002" y="126"/>
                        <a:pt x="5971" y="126"/>
                      </a:cubicBezTo>
                      <a:cubicBezTo>
                        <a:pt x="5687" y="126"/>
                        <a:pt x="5402" y="189"/>
                        <a:pt x="5150" y="253"/>
                      </a:cubicBezTo>
                      <a:cubicBezTo>
                        <a:pt x="4866" y="253"/>
                        <a:pt x="4581" y="253"/>
                        <a:pt x="4329" y="379"/>
                      </a:cubicBezTo>
                      <a:lnTo>
                        <a:pt x="2908" y="979"/>
                      </a:lnTo>
                      <a:cubicBezTo>
                        <a:pt x="2214" y="1357"/>
                        <a:pt x="1677" y="1863"/>
                        <a:pt x="1266" y="2494"/>
                      </a:cubicBezTo>
                      <a:cubicBezTo>
                        <a:pt x="888" y="2873"/>
                        <a:pt x="635" y="3283"/>
                        <a:pt x="509" y="3788"/>
                      </a:cubicBezTo>
                      <a:cubicBezTo>
                        <a:pt x="130" y="4483"/>
                        <a:pt x="-28" y="5240"/>
                        <a:pt x="4" y="6061"/>
                      </a:cubicBezTo>
                      <a:lnTo>
                        <a:pt x="225" y="7640"/>
                      </a:lnTo>
                      <a:lnTo>
                        <a:pt x="825" y="9060"/>
                      </a:lnTo>
                      <a:cubicBezTo>
                        <a:pt x="1204" y="9755"/>
                        <a:pt x="1709" y="10292"/>
                        <a:pt x="2340" y="10734"/>
                      </a:cubicBezTo>
                      <a:cubicBezTo>
                        <a:pt x="2908" y="11270"/>
                        <a:pt x="3572" y="11617"/>
                        <a:pt x="4361" y="11775"/>
                      </a:cubicBezTo>
                      <a:cubicBezTo>
                        <a:pt x="4613" y="11870"/>
                        <a:pt x="4897" y="11933"/>
                        <a:pt x="5182" y="11902"/>
                      </a:cubicBezTo>
                      <a:cubicBezTo>
                        <a:pt x="5465" y="11933"/>
                        <a:pt x="5718" y="11965"/>
                        <a:pt x="6002" y="11996"/>
                      </a:cubicBezTo>
                      <a:lnTo>
                        <a:pt x="6097" y="11996"/>
                      </a:lnTo>
                      <a:cubicBezTo>
                        <a:pt x="6097" y="11996"/>
                        <a:pt x="6255" y="11996"/>
                        <a:pt x="6318" y="12028"/>
                      </a:cubicBezTo>
                      <a:cubicBezTo>
                        <a:pt x="6444" y="12028"/>
                        <a:pt x="6602" y="12028"/>
                        <a:pt x="6729" y="12059"/>
                      </a:cubicBezTo>
                      <a:cubicBezTo>
                        <a:pt x="7012" y="12091"/>
                        <a:pt x="7297" y="12123"/>
                        <a:pt x="7580" y="12154"/>
                      </a:cubicBezTo>
                      <a:cubicBezTo>
                        <a:pt x="8433" y="12154"/>
                        <a:pt x="9190" y="11996"/>
                        <a:pt x="9948" y="11617"/>
                      </a:cubicBezTo>
                      <a:cubicBezTo>
                        <a:pt x="10706" y="11365"/>
                        <a:pt x="11369" y="10954"/>
                        <a:pt x="11906" y="10355"/>
                      </a:cubicBezTo>
                      <a:cubicBezTo>
                        <a:pt x="12505" y="9786"/>
                        <a:pt x="12916" y="9155"/>
                        <a:pt x="13168" y="8397"/>
                      </a:cubicBezTo>
                      <a:cubicBezTo>
                        <a:pt x="13547" y="7671"/>
                        <a:pt x="13737" y="6882"/>
                        <a:pt x="13705" y="6061"/>
                      </a:cubicBezTo>
                      <a:cubicBezTo>
                        <a:pt x="13642" y="5525"/>
                        <a:pt x="13547" y="4988"/>
                        <a:pt x="13484" y="44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2396353" y="357048"/>
                  <a:ext cx="74555" cy="5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2" h="15489" extrusionOk="0">
                      <a:moveTo>
                        <a:pt x="19962" y="4049"/>
                      </a:moveTo>
                      <a:cubicBezTo>
                        <a:pt x="19299" y="2945"/>
                        <a:pt x="18447" y="2092"/>
                        <a:pt x="17342" y="1429"/>
                      </a:cubicBezTo>
                      <a:cubicBezTo>
                        <a:pt x="16616" y="956"/>
                        <a:pt x="15795" y="640"/>
                        <a:pt x="14974" y="419"/>
                      </a:cubicBezTo>
                      <a:cubicBezTo>
                        <a:pt x="14122" y="230"/>
                        <a:pt x="13206" y="135"/>
                        <a:pt x="12322" y="72"/>
                      </a:cubicBezTo>
                      <a:cubicBezTo>
                        <a:pt x="11786" y="40"/>
                        <a:pt x="11249" y="-23"/>
                        <a:pt x="10712" y="9"/>
                      </a:cubicBezTo>
                      <a:cubicBezTo>
                        <a:pt x="9639" y="103"/>
                        <a:pt x="8534" y="198"/>
                        <a:pt x="7460" y="293"/>
                      </a:cubicBezTo>
                      <a:cubicBezTo>
                        <a:pt x="6451" y="261"/>
                        <a:pt x="5472" y="482"/>
                        <a:pt x="4588" y="924"/>
                      </a:cubicBezTo>
                      <a:cubicBezTo>
                        <a:pt x="3672" y="1208"/>
                        <a:pt x="2883" y="1745"/>
                        <a:pt x="2189" y="2471"/>
                      </a:cubicBezTo>
                      <a:cubicBezTo>
                        <a:pt x="1463" y="3134"/>
                        <a:pt x="958" y="3955"/>
                        <a:pt x="642" y="4870"/>
                      </a:cubicBezTo>
                      <a:cubicBezTo>
                        <a:pt x="169" y="5754"/>
                        <a:pt x="-53" y="6701"/>
                        <a:pt x="11" y="7743"/>
                      </a:cubicBezTo>
                      <a:cubicBezTo>
                        <a:pt x="105" y="8406"/>
                        <a:pt x="200" y="9069"/>
                        <a:pt x="263" y="9732"/>
                      </a:cubicBezTo>
                      <a:cubicBezTo>
                        <a:pt x="610" y="10995"/>
                        <a:pt x="1241" y="12100"/>
                        <a:pt x="2189" y="13015"/>
                      </a:cubicBezTo>
                      <a:cubicBezTo>
                        <a:pt x="2694" y="13394"/>
                        <a:pt x="3199" y="13804"/>
                        <a:pt x="3704" y="14183"/>
                      </a:cubicBezTo>
                      <a:cubicBezTo>
                        <a:pt x="4872" y="14846"/>
                        <a:pt x="6103" y="15193"/>
                        <a:pt x="7460" y="15193"/>
                      </a:cubicBezTo>
                      <a:lnTo>
                        <a:pt x="10712" y="15477"/>
                      </a:lnTo>
                      <a:cubicBezTo>
                        <a:pt x="11218" y="15509"/>
                        <a:pt x="11754" y="15477"/>
                        <a:pt x="12259" y="15414"/>
                      </a:cubicBezTo>
                      <a:cubicBezTo>
                        <a:pt x="13143" y="15351"/>
                        <a:pt x="14059" y="15256"/>
                        <a:pt x="14911" y="15067"/>
                      </a:cubicBezTo>
                      <a:cubicBezTo>
                        <a:pt x="15384" y="14972"/>
                        <a:pt x="15669" y="14815"/>
                        <a:pt x="16174" y="14594"/>
                      </a:cubicBezTo>
                      <a:cubicBezTo>
                        <a:pt x="16648" y="14404"/>
                        <a:pt x="16963" y="14309"/>
                        <a:pt x="17342" y="14057"/>
                      </a:cubicBezTo>
                      <a:cubicBezTo>
                        <a:pt x="18447" y="13394"/>
                        <a:pt x="19299" y="12542"/>
                        <a:pt x="19962" y="11437"/>
                      </a:cubicBezTo>
                      <a:cubicBezTo>
                        <a:pt x="20625" y="10300"/>
                        <a:pt x="20941" y="9069"/>
                        <a:pt x="20972" y="7775"/>
                      </a:cubicBezTo>
                      <a:cubicBezTo>
                        <a:pt x="20972" y="6449"/>
                        <a:pt x="20625" y="5249"/>
                        <a:pt x="19962" y="41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250860" y="430190"/>
                  <a:ext cx="43993" cy="43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5" h="12220" extrusionOk="0">
                      <a:moveTo>
                        <a:pt x="12159" y="4514"/>
                      </a:moveTo>
                      <a:lnTo>
                        <a:pt x="11528" y="3062"/>
                      </a:lnTo>
                      <a:cubicBezTo>
                        <a:pt x="11149" y="2336"/>
                        <a:pt x="10612" y="1768"/>
                        <a:pt x="9950" y="1326"/>
                      </a:cubicBezTo>
                      <a:cubicBezTo>
                        <a:pt x="9349" y="789"/>
                        <a:pt x="8655" y="410"/>
                        <a:pt x="7865" y="221"/>
                      </a:cubicBezTo>
                      <a:cubicBezTo>
                        <a:pt x="7329" y="158"/>
                        <a:pt x="6793" y="63"/>
                        <a:pt x="6224" y="0"/>
                      </a:cubicBezTo>
                      <a:cubicBezTo>
                        <a:pt x="5119" y="0"/>
                        <a:pt x="4077" y="284"/>
                        <a:pt x="3130" y="852"/>
                      </a:cubicBezTo>
                      <a:cubicBezTo>
                        <a:pt x="2720" y="1168"/>
                        <a:pt x="2309" y="1484"/>
                        <a:pt x="1899" y="1799"/>
                      </a:cubicBezTo>
                      <a:cubicBezTo>
                        <a:pt x="1142" y="2557"/>
                        <a:pt x="605" y="3473"/>
                        <a:pt x="321" y="4514"/>
                      </a:cubicBezTo>
                      <a:lnTo>
                        <a:pt x="321" y="4578"/>
                      </a:lnTo>
                      <a:cubicBezTo>
                        <a:pt x="100" y="5083"/>
                        <a:pt x="-27" y="5588"/>
                        <a:pt x="5" y="6156"/>
                      </a:cubicBezTo>
                      <a:lnTo>
                        <a:pt x="163" y="7419"/>
                      </a:lnTo>
                      <a:cubicBezTo>
                        <a:pt x="258" y="7798"/>
                        <a:pt x="416" y="8176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857" y="9250"/>
                        <a:pt x="1268" y="9881"/>
                        <a:pt x="1868" y="10418"/>
                      </a:cubicBezTo>
                      <a:cubicBezTo>
                        <a:pt x="2436" y="11018"/>
                        <a:pt x="3067" y="11428"/>
                        <a:pt x="3856" y="11681"/>
                      </a:cubicBezTo>
                      <a:cubicBezTo>
                        <a:pt x="4582" y="12059"/>
                        <a:pt x="5371" y="12249"/>
                        <a:pt x="6224" y="12217"/>
                      </a:cubicBezTo>
                      <a:cubicBezTo>
                        <a:pt x="6761" y="12154"/>
                        <a:pt x="7297" y="12059"/>
                        <a:pt x="7865" y="11996"/>
                      </a:cubicBezTo>
                      <a:cubicBezTo>
                        <a:pt x="8655" y="11807"/>
                        <a:pt x="9349" y="11428"/>
                        <a:pt x="9950" y="10891"/>
                      </a:cubicBezTo>
                      <a:cubicBezTo>
                        <a:pt x="10612" y="10449"/>
                        <a:pt x="11149" y="9881"/>
                        <a:pt x="11528" y="9155"/>
                      </a:cubicBezTo>
                      <a:cubicBezTo>
                        <a:pt x="11970" y="8461"/>
                        <a:pt x="12222" y="7703"/>
                        <a:pt x="12254" y="6882"/>
                      </a:cubicBezTo>
                      <a:cubicBezTo>
                        <a:pt x="12444" y="6061"/>
                        <a:pt x="12412" y="5240"/>
                        <a:pt x="12159" y="442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581928" y="236707"/>
                  <a:ext cx="1543" cy="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761" extrusionOk="0">
                      <a:moveTo>
                        <a:pt x="435" y="762"/>
                      </a:moveTo>
                      <a:cubicBezTo>
                        <a:pt x="308" y="572"/>
                        <a:pt x="245" y="383"/>
                        <a:pt x="150" y="225"/>
                      </a:cubicBezTo>
                      <a:cubicBezTo>
                        <a:pt x="-71" y="-122"/>
                        <a:pt x="-102" y="-154"/>
                        <a:pt x="435" y="7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994640" y="254537"/>
                  <a:ext cx="46023" cy="46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6" h="13219" extrusionOk="0">
                      <a:moveTo>
                        <a:pt x="12248" y="4412"/>
                      </a:moveTo>
                      <a:cubicBezTo>
                        <a:pt x="12090" y="3875"/>
                        <a:pt x="11838" y="3433"/>
                        <a:pt x="11459" y="3023"/>
                      </a:cubicBezTo>
                      <a:cubicBezTo>
                        <a:pt x="11428" y="2960"/>
                        <a:pt x="11333" y="2928"/>
                        <a:pt x="11301" y="2865"/>
                      </a:cubicBezTo>
                      <a:cubicBezTo>
                        <a:pt x="11301" y="2865"/>
                        <a:pt x="11301" y="2865"/>
                        <a:pt x="11301" y="2865"/>
                      </a:cubicBezTo>
                      <a:cubicBezTo>
                        <a:pt x="10670" y="1855"/>
                        <a:pt x="10228" y="1444"/>
                        <a:pt x="9250" y="781"/>
                      </a:cubicBezTo>
                      <a:cubicBezTo>
                        <a:pt x="9250" y="781"/>
                        <a:pt x="9250" y="781"/>
                        <a:pt x="9218" y="781"/>
                      </a:cubicBezTo>
                      <a:cubicBezTo>
                        <a:pt x="9155" y="750"/>
                        <a:pt x="7923" y="213"/>
                        <a:pt x="7861" y="213"/>
                      </a:cubicBezTo>
                      <a:cubicBezTo>
                        <a:pt x="7861" y="213"/>
                        <a:pt x="7861" y="213"/>
                        <a:pt x="7861" y="213"/>
                      </a:cubicBezTo>
                      <a:cubicBezTo>
                        <a:pt x="7861" y="213"/>
                        <a:pt x="7861" y="213"/>
                        <a:pt x="7861" y="213"/>
                      </a:cubicBezTo>
                      <a:cubicBezTo>
                        <a:pt x="7861" y="213"/>
                        <a:pt x="7797" y="213"/>
                        <a:pt x="7797" y="213"/>
                      </a:cubicBezTo>
                      <a:cubicBezTo>
                        <a:pt x="7797" y="213"/>
                        <a:pt x="7797" y="213"/>
                        <a:pt x="7797" y="213"/>
                      </a:cubicBezTo>
                      <a:cubicBezTo>
                        <a:pt x="6755" y="-71"/>
                        <a:pt x="5682" y="-71"/>
                        <a:pt x="4641" y="213"/>
                      </a:cubicBezTo>
                      <a:cubicBezTo>
                        <a:pt x="3630" y="497"/>
                        <a:pt x="2746" y="1002"/>
                        <a:pt x="2020" y="1760"/>
                      </a:cubicBezTo>
                      <a:cubicBezTo>
                        <a:pt x="2020" y="1760"/>
                        <a:pt x="2020" y="1760"/>
                        <a:pt x="1988" y="1792"/>
                      </a:cubicBezTo>
                      <a:cubicBezTo>
                        <a:pt x="1641" y="2202"/>
                        <a:pt x="1326" y="2612"/>
                        <a:pt x="1010" y="3054"/>
                      </a:cubicBezTo>
                      <a:cubicBezTo>
                        <a:pt x="1010" y="3086"/>
                        <a:pt x="946" y="3117"/>
                        <a:pt x="946" y="3181"/>
                      </a:cubicBezTo>
                      <a:cubicBezTo>
                        <a:pt x="663" y="3686"/>
                        <a:pt x="473" y="4222"/>
                        <a:pt x="284" y="4759"/>
                      </a:cubicBezTo>
                      <a:cubicBezTo>
                        <a:pt x="284" y="4791"/>
                        <a:pt x="284" y="4854"/>
                        <a:pt x="252" y="4885"/>
                      </a:cubicBezTo>
                      <a:cubicBezTo>
                        <a:pt x="252" y="4885"/>
                        <a:pt x="252" y="4917"/>
                        <a:pt x="252" y="4948"/>
                      </a:cubicBezTo>
                      <a:cubicBezTo>
                        <a:pt x="189" y="5233"/>
                        <a:pt x="157" y="5580"/>
                        <a:pt x="126" y="5801"/>
                      </a:cubicBezTo>
                      <a:cubicBezTo>
                        <a:pt x="126" y="6022"/>
                        <a:pt x="31" y="6369"/>
                        <a:pt x="0" y="6653"/>
                      </a:cubicBezTo>
                      <a:cubicBezTo>
                        <a:pt x="0" y="6685"/>
                        <a:pt x="0" y="6716"/>
                        <a:pt x="0" y="6779"/>
                      </a:cubicBezTo>
                      <a:cubicBezTo>
                        <a:pt x="126" y="7916"/>
                        <a:pt x="189" y="8642"/>
                        <a:pt x="631" y="9526"/>
                      </a:cubicBezTo>
                      <a:cubicBezTo>
                        <a:pt x="946" y="10000"/>
                        <a:pt x="1672" y="11136"/>
                        <a:pt x="1894" y="11357"/>
                      </a:cubicBezTo>
                      <a:cubicBezTo>
                        <a:pt x="2746" y="12209"/>
                        <a:pt x="3567" y="12620"/>
                        <a:pt x="4704" y="12999"/>
                      </a:cubicBezTo>
                      <a:cubicBezTo>
                        <a:pt x="4704" y="12999"/>
                        <a:pt x="4704" y="12999"/>
                        <a:pt x="4704" y="12999"/>
                      </a:cubicBezTo>
                      <a:cubicBezTo>
                        <a:pt x="5272" y="13156"/>
                        <a:pt x="5871" y="13220"/>
                        <a:pt x="6439" y="13220"/>
                      </a:cubicBezTo>
                      <a:cubicBezTo>
                        <a:pt x="7040" y="13220"/>
                        <a:pt x="7671" y="13188"/>
                        <a:pt x="8239" y="12967"/>
                      </a:cubicBezTo>
                      <a:cubicBezTo>
                        <a:pt x="9344" y="12557"/>
                        <a:pt x="10322" y="12178"/>
                        <a:pt x="11112" y="11294"/>
                      </a:cubicBezTo>
                      <a:lnTo>
                        <a:pt x="12090" y="10031"/>
                      </a:lnTo>
                      <a:cubicBezTo>
                        <a:pt x="12312" y="9526"/>
                        <a:pt x="12501" y="9021"/>
                        <a:pt x="12722" y="8547"/>
                      </a:cubicBezTo>
                      <a:cubicBezTo>
                        <a:pt x="12785" y="7979"/>
                        <a:pt x="12880" y="7442"/>
                        <a:pt x="12943" y="6874"/>
                      </a:cubicBezTo>
                      <a:cubicBezTo>
                        <a:pt x="12974" y="6022"/>
                        <a:pt x="12785" y="5201"/>
                        <a:pt x="12406" y="44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495029" y="303278"/>
                  <a:ext cx="44007" cy="43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248" extrusionOk="0">
                      <a:moveTo>
                        <a:pt x="12379" y="4988"/>
                      </a:moveTo>
                      <a:cubicBezTo>
                        <a:pt x="12347" y="4230"/>
                        <a:pt x="12126" y="3536"/>
                        <a:pt x="11716" y="2873"/>
                      </a:cubicBezTo>
                      <a:cubicBezTo>
                        <a:pt x="11716" y="2873"/>
                        <a:pt x="10832" y="1736"/>
                        <a:pt x="10832" y="1705"/>
                      </a:cubicBezTo>
                      <a:cubicBezTo>
                        <a:pt x="10453" y="1389"/>
                        <a:pt x="10043" y="1042"/>
                        <a:pt x="9632" y="789"/>
                      </a:cubicBezTo>
                      <a:cubicBezTo>
                        <a:pt x="9632" y="789"/>
                        <a:pt x="9601" y="789"/>
                        <a:pt x="9569" y="758"/>
                      </a:cubicBezTo>
                      <a:cubicBezTo>
                        <a:pt x="9127" y="537"/>
                        <a:pt x="8685" y="347"/>
                        <a:pt x="8212" y="189"/>
                      </a:cubicBezTo>
                      <a:cubicBezTo>
                        <a:pt x="8212" y="189"/>
                        <a:pt x="8148" y="189"/>
                        <a:pt x="8117" y="189"/>
                      </a:cubicBezTo>
                      <a:cubicBezTo>
                        <a:pt x="7644" y="95"/>
                        <a:pt x="7170" y="32"/>
                        <a:pt x="6665" y="0"/>
                      </a:cubicBezTo>
                      <a:cubicBezTo>
                        <a:pt x="6633" y="0"/>
                        <a:pt x="6602" y="0"/>
                        <a:pt x="6570" y="0"/>
                      </a:cubicBezTo>
                      <a:cubicBezTo>
                        <a:pt x="6097" y="32"/>
                        <a:pt x="5654" y="95"/>
                        <a:pt x="5181" y="189"/>
                      </a:cubicBezTo>
                      <a:cubicBezTo>
                        <a:pt x="5181" y="189"/>
                        <a:pt x="4044" y="663"/>
                        <a:pt x="4044" y="663"/>
                      </a:cubicBezTo>
                      <a:cubicBezTo>
                        <a:pt x="3824" y="821"/>
                        <a:pt x="3634" y="979"/>
                        <a:pt x="3413" y="1136"/>
                      </a:cubicBezTo>
                      <a:cubicBezTo>
                        <a:pt x="3098" y="1231"/>
                        <a:pt x="2782" y="1357"/>
                        <a:pt x="2497" y="1515"/>
                      </a:cubicBezTo>
                      <a:cubicBezTo>
                        <a:pt x="1803" y="1926"/>
                        <a:pt x="1235" y="2494"/>
                        <a:pt x="824" y="3188"/>
                      </a:cubicBezTo>
                      <a:cubicBezTo>
                        <a:pt x="319" y="4262"/>
                        <a:pt x="256" y="4420"/>
                        <a:pt x="161" y="5304"/>
                      </a:cubicBezTo>
                      <a:cubicBezTo>
                        <a:pt x="161" y="5430"/>
                        <a:pt x="98" y="5588"/>
                        <a:pt x="98" y="5714"/>
                      </a:cubicBezTo>
                      <a:cubicBezTo>
                        <a:pt x="-59" y="6472"/>
                        <a:pt x="-27" y="7229"/>
                        <a:pt x="193" y="7987"/>
                      </a:cubicBezTo>
                      <a:cubicBezTo>
                        <a:pt x="383" y="8429"/>
                        <a:pt x="572" y="8902"/>
                        <a:pt x="762" y="9344"/>
                      </a:cubicBezTo>
                      <a:cubicBezTo>
                        <a:pt x="1267" y="10197"/>
                        <a:pt x="1929" y="10860"/>
                        <a:pt x="2782" y="11365"/>
                      </a:cubicBezTo>
                      <a:cubicBezTo>
                        <a:pt x="3255" y="11586"/>
                        <a:pt x="3761" y="11838"/>
                        <a:pt x="4266" y="11996"/>
                      </a:cubicBezTo>
                      <a:cubicBezTo>
                        <a:pt x="4329" y="11996"/>
                        <a:pt x="4392" y="11996"/>
                        <a:pt x="4424" y="12028"/>
                      </a:cubicBezTo>
                      <a:cubicBezTo>
                        <a:pt x="4802" y="12091"/>
                        <a:pt x="5560" y="12186"/>
                        <a:pt x="5970" y="12249"/>
                      </a:cubicBezTo>
                      <a:cubicBezTo>
                        <a:pt x="5970" y="12249"/>
                        <a:pt x="5970" y="12249"/>
                        <a:pt x="5970" y="12249"/>
                      </a:cubicBezTo>
                      <a:cubicBezTo>
                        <a:pt x="5970" y="12249"/>
                        <a:pt x="6034" y="12249"/>
                        <a:pt x="6034" y="12249"/>
                      </a:cubicBezTo>
                      <a:cubicBezTo>
                        <a:pt x="6602" y="12249"/>
                        <a:pt x="7201" y="12123"/>
                        <a:pt x="7707" y="12028"/>
                      </a:cubicBezTo>
                      <a:cubicBezTo>
                        <a:pt x="7770" y="12028"/>
                        <a:pt x="7802" y="12028"/>
                        <a:pt x="7865" y="11996"/>
                      </a:cubicBezTo>
                      <a:cubicBezTo>
                        <a:pt x="8338" y="11807"/>
                        <a:pt x="8843" y="11617"/>
                        <a:pt x="9317" y="11396"/>
                      </a:cubicBezTo>
                      <a:cubicBezTo>
                        <a:pt x="9317" y="11396"/>
                        <a:pt x="9317" y="11396"/>
                        <a:pt x="9348" y="11396"/>
                      </a:cubicBezTo>
                      <a:cubicBezTo>
                        <a:pt x="9412" y="11365"/>
                        <a:pt x="10516" y="10513"/>
                        <a:pt x="10548" y="10449"/>
                      </a:cubicBezTo>
                      <a:cubicBezTo>
                        <a:pt x="10548" y="10449"/>
                        <a:pt x="10548" y="10449"/>
                        <a:pt x="10548" y="10449"/>
                      </a:cubicBezTo>
                      <a:cubicBezTo>
                        <a:pt x="10706" y="10260"/>
                        <a:pt x="10864" y="10071"/>
                        <a:pt x="10990" y="9850"/>
                      </a:cubicBezTo>
                      <a:cubicBezTo>
                        <a:pt x="11147" y="9660"/>
                        <a:pt x="11305" y="9439"/>
                        <a:pt x="11463" y="9250"/>
                      </a:cubicBezTo>
                      <a:cubicBezTo>
                        <a:pt x="11463" y="9250"/>
                        <a:pt x="11463" y="9218"/>
                        <a:pt x="11495" y="9187"/>
                      </a:cubicBezTo>
                      <a:cubicBezTo>
                        <a:pt x="11779" y="8713"/>
                        <a:pt x="11937" y="8176"/>
                        <a:pt x="12126" y="7703"/>
                      </a:cubicBezTo>
                      <a:cubicBezTo>
                        <a:pt x="12126" y="7671"/>
                        <a:pt x="12158" y="7608"/>
                        <a:pt x="12158" y="7577"/>
                      </a:cubicBezTo>
                      <a:cubicBezTo>
                        <a:pt x="12284" y="7040"/>
                        <a:pt x="12347" y="6472"/>
                        <a:pt x="12379" y="5903"/>
                      </a:cubicBezTo>
                      <a:cubicBezTo>
                        <a:pt x="12379" y="5903"/>
                        <a:pt x="12379" y="5840"/>
                        <a:pt x="12379" y="5840"/>
                      </a:cubicBezTo>
                      <a:cubicBezTo>
                        <a:pt x="12347" y="5588"/>
                        <a:pt x="12316" y="5335"/>
                        <a:pt x="12284" y="50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434710" y="24922"/>
                  <a:ext cx="48817" cy="52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2" h="14651" extrusionOk="0">
                      <a:moveTo>
                        <a:pt x="13591" y="5935"/>
                      </a:moveTo>
                      <a:cubicBezTo>
                        <a:pt x="13527" y="5682"/>
                        <a:pt x="13464" y="5430"/>
                        <a:pt x="13401" y="5177"/>
                      </a:cubicBezTo>
                      <a:cubicBezTo>
                        <a:pt x="13243" y="4514"/>
                        <a:pt x="12959" y="3883"/>
                        <a:pt x="12580" y="3315"/>
                      </a:cubicBezTo>
                      <a:cubicBezTo>
                        <a:pt x="12580" y="3315"/>
                        <a:pt x="12549" y="3252"/>
                        <a:pt x="12517" y="3220"/>
                      </a:cubicBezTo>
                      <a:cubicBezTo>
                        <a:pt x="12107" y="2462"/>
                        <a:pt x="11538" y="1863"/>
                        <a:pt x="10844" y="1389"/>
                      </a:cubicBezTo>
                      <a:cubicBezTo>
                        <a:pt x="10213" y="821"/>
                        <a:pt x="9487" y="442"/>
                        <a:pt x="8634" y="221"/>
                      </a:cubicBezTo>
                      <a:cubicBezTo>
                        <a:pt x="8066" y="95"/>
                        <a:pt x="7497" y="32"/>
                        <a:pt x="6898" y="0"/>
                      </a:cubicBezTo>
                      <a:cubicBezTo>
                        <a:pt x="6330" y="32"/>
                        <a:pt x="5730" y="126"/>
                        <a:pt x="5161" y="221"/>
                      </a:cubicBezTo>
                      <a:cubicBezTo>
                        <a:pt x="4656" y="442"/>
                        <a:pt x="4120" y="663"/>
                        <a:pt x="3614" y="884"/>
                      </a:cubicBezTo>
                      <a:cubicBezTo>
                        <a:pt x="2573" y="1421"/>
                        <a:pt x="1847" y="2336"/>
                        <a:pt x="1247" y="3283"/>
                      </a:cubicBezTo>
                      <a:cubicBezTo>
                        <a:pt x="868" y="3851"/>
                        <a:pt x="584" y="4483"/>
                        <a:pt x="426" y="5146"/>
                      </a:cubicBezTo>
                      <a:cubicBezTo>
                        <a:pt x="363" y="5398"/>
                        <a:pt x="300" y="5651"/>
                        <a:pt x="237" y="5903"/>
                      </a:cubicBezTo>
                      <a:cubicBezTo>
                        <a:pt x="-79" y="7135"/>
                        <a:pt x="-79" y="8366"/>
                        <a:pt x="237" y="9565"/>
                      </a:cubicBezTo>
                      <a:cubicBezTo>
                        <a:pt x="552" y="10734"/>
                        <a:pt x="1153" y="11744"/>
                        <a:pt x="2004" y="12628"/>
                      </a:cubicBezTo>
                      <a:lnTo>
                        <a:pt x="3394" y="13701"/>
                      </a:lnTo>
                      <a:cubicBezTo>
                        <a:pt x="4467" y="14332"/>
                        <a:pt x="5635" y="14648"/>
                        <a:pt x="6866" y="14648"/>
                      </a:cubicBezTo>
                      <a:cubicBezTo>
                        <a:pt x="7813" y="14680"/>
                        <a:pt x="8697" y="14490"/>
                        <a:pt x="9518" y="14048"/>
                      </a:cubicBezTo>
                      <a:cubicBezTo>
                        <a:pt x="10371" y="13764"/>
                        <a:pt x="11128" y="13291"/>
                        <a:pt x="11728" y="12628"/>
                      </a:cubicBezTo>
                      <a:cubicBezTo>
                        <a:pt x="12580" y="11775"/>
                        <a:pt x="13180" y="10765"/>
                        <a:pt x="13496" y="9565"/>
                      </a:cubicBezTo>
                      <a:cubicBezTo>
                        <a:pt x="13811" y="8334"/>
                        <a:pt x="13811" y="7103"/>
                        <a:pt x="13496" y="590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00774" y="317197"/>
                  <a:ext cx="579" cy="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04" extrusionOk="0">
                      <a:moveTo>
                        <a:pt x="164" y="0"/>
                      </a:moveTo>
                      <a:cubicBezTo>
                        <a:pt x="164" y="0"/>
                        <a:pt x="69" y="32"/>
                        <a:pt x="37" y="63"/>
                      </a:cubicBezTo>
                      <a:cubicBezTo>
                        <a:pt x="-25" y="126"/>
                        <a:pt x="-25" y="126"/>
                        <a:pt x="16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770922" y="284086"/>
                  <a:ext cx="39194" cy="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5" h="10038" extrusionOk="0">
                      <a:moveTo>
                        <a:pt x="10895" y="3757"/>
                      </a:moveTo>
                      <a:cubicBezTo>
                        <a:pt x="10675" y="2936"/>
                        <a:pt x="10264" y="2241"/>
                        <a:pt x="9664" y="1642"/>
                      </a:cubicBezTo>
                      <a:cubicBezTo>
                        <a:pt x="9664" y="1610"/>
                        <a:pt x="9601" y="1578"/>
                        <a:pt x="9601" y="1547"/>
                      </a:cubicBezTo>
                      <a:cubicBezTo>
                        <a:pt x="9348" y="1231"/>
                        <a:pt x="7991" y="442"/>
                        <a:pt x="8559" y="758"/>
                      </a:cubicBezTo>
                      <a:cubicBezTo>
                        <a:pt x="8149" y="600"/>
                        <a:pt x="7770" y="410"/>
                        <a:pt x="7360" y="253"/>
                      </a:cubicBezTo>
                      <a:cubicBezTo>
                        <a:pt x="6917" y="158"/>
                        <a:pt x="6476" y="95"/>
                        <a:pt x="6034" y="63"/>
                      </a:cubicBezTo>
                      <a:cubicBezTo>
                        <a:pt x="5908" y="63"/>
                        <a:pt x="5813" y="63"/>
                        <a:pt x="5687" y="63"/>
                      </a:cubicBezTo>
                      <a:cubicBezTo>
                        <a:pt x="5465" y="63"/>
                        <a:pt x="5245" y="32"/>
                        <a:pt x="5024" y="0"/>
                      </a:cubicBezTo>
                      <a:cubicBezTo>
                        <a:pt x="4329" y="0"/>
                        <a:pt x="3697" y="126"/>
                        <a:pt x="3098" y="442"/>
                      </a:cubicBezTo>
                      <a:cubicBezTo>
                        <a:pt x="2466" y="631"/>
                        <a:pt x="1930" y="979"/>
                        <a:pt x="1488" y="1484"/>
                      </a:cubicBezTo>
                      <a:cubicBezTo>
                        <a:pt x="983" y="1926"/>
                        <a:pt x="635" y="2494"/>
                        <a:pt x="446" y="3094"/>
                      </a:cubicBezTo>
                      <a:cubicBezTo>
                        <a:pt x="130" y="3694"/>
                        <a:pt x="-28" y="4325"/>
                        <a:pt x="4" y="5019"/>
                      </a:cubicBezTo>
                      <a:cubicBezTo>
                        <a:pt x="67" y="5461"/>
                        <a:pt x="130" y="5903"/>
                        <a:pt x="194" y="6345"/>
                      </a:cubicBezTo>
                      <a:cubicBezTo>
                        <a:pt x="446" y="7198"/>
                        <a:pt x="856" y="7924"/>
                        <a:pt x="1488" y="8555"/>
                      </a:cubicBezTo>
                      <a:cubicBezTo>
                        <a:pt x="1835" y="8808"/>
                        <a:pt x="2182" y="9092"/>
                        <a:pt x="2498" y="9344"/>
                      </a:cubicBezTo>
                      <a:cubicBezTo>
                        <a:pt x="3287" y="9786"/>
                        <a:pt x="4140" y="10039"/>
                        <a:pt x="5024" y="10039"/>
                      </a:cubicBezTo>
                      <a:cubicBezTo>
                        <a:pt x="5245" y="10039"/>
                        <a:pt x="5465" y="10007"/>
                        <a:pt x="5687" y="9976"/>
                      </a:cubicBezTo>
                      <a:cubicBezTo>
                        <a:pt x="5781" y="9976"/>
                        <a:pt x="5908" y="9976"/>
                        <a:pt x="6003" y="9976"/>
                      </a:cubicBezTo>
                      <a:cubicBezTo>
                        <a:pt x="6223" y="9976"/>
                        <a:pt x="6476" y="9944"/>
                        <a:pt x="6697" y="9881"/>
                      </a:cubicBezTo>
                      <a:cubicBezTo>
                        <a:pt x="7297" y="9881"/>
                        <a:pt x="7896" y="9660"/>
                        <a:pt x="8402" y="9344"/>
                      </a:cubicBezTo>
                      <a:cubicBezTo>
                        <a:pt x="8591" y="9218"/>
                        <a:pt x="9380" y="8713"/>
                        <a:pt x="9570" y="8492"/>
                      </a:cubicBezTo>
                      <a:cubicBezTo>
                        <a:pt x="9570" y="8492"/>
                        <a:pt x="9633" y="8429"/>
                        <a:pt x="9633" y="8397"/>
                      </a:cubicBezTo>
                      <a:cubicBezTo>
                        <a:pt x="10106" y="7955"/>
                        <a:pt x="10422" y="7450"/>
                        <a:pt x="10612" y="6851"/>
                      </a:cubicBezTo>
                      <a:cubicBezTo>
                        <a:pt x="10895" y="6282"/>
                        <a:pt x="11053" y="5651"/>
                        <a:pt x="11022" y="5019"/>
                      </a:cubicBezTo>
                      <a:cubicBezTo>
                        <a:pt x="10958" y="4609"/>
                        <a:pt x="10895" y="4167"/>
                        <a:pt x="10864" y="375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342584" y="801756"/>
                  <a:ext cx="51007" cy="51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8" h="14618" extrusionOk="0">
                      <a:moveTo>
                        <a:pt x="14056" y="5204"/>
                      </a:moveTo>
                      <a:cubicBezTo>
                        <a:pt x="13898" y="4573"/>
                        <a:pt x="13520" y="3815"/>
                        <a:pt x="13299" y="3342"/>
                      </a:cubicBezTo>
                      <a:cubicBezTo>
                        <a:pt x="13235" y="3247"/>
                        <a:pt x="13204" y="3121"/>
                        <a:pt x="13109" y="3026"/>
                      </a:cubicBezTo>
                      <a:cubicBezTo>
                        <a:pt x="12573" y="2111"/>
                        <a:pt x="11847" y="1385"/>
                        <a:pt x="10931" y="848"/>
                      </a:cubicBezTo>
                      <a:cubicBezTo>
                        <a:pt x="10236" y="406"/>
                        <a:pt x="9479" y="153"/>
                        <a:pt x="8658" y="122"/>
                      </a:cubicBezTo>
                      <a:cubicBezTo>
                        <a:pt x="7837" y="-68"/>
                        <a:pt x="7048" y="-36"/>
                        <a:pt x="6227" y="216"/>
                      </a:cubicBezTo>
                      <a:cubicBezTo>
                        <a:pt x="5785" y="343"/>
                        <a:pt x="5375" y="532"/>
                        <a:pt x="4995" y="722"/>
                      </a:cubicBezTo>
                      <a:cubicBezTo>
                        <a:pt x="4522" y="879"/>
                        <a:pt x="4301" y="1006"/>
                        <a:pt x="3986" y="1258"/>
                      </a:cubicBezTo>
                      <a:cubicBezTo>
                        <a:pt x="3986" y="1258"/>
                        <a:pt x="3923" y="1258"/>
                        <a:pt x="3891" y="1321"/>
                      </a:cubicBezTo>
                      <a:cubicBezTo>
                        <a:pt x="3828" y="1321"/>
                        <a:pt x="3796" y="1385"/>
                        <a:pt x="3765" y="1416"/>
                      </a:cubicBezTo>
                      <a:cubicBezTo>
                        <a:pt x="3701" y="1448"/>
                        <a:pt x="3607" y="1511"/>
                        <a:pt x="3543" y="1542"/>
                      </a:cubicBezTo>
                      <a:lnTo>
                        <a:pt x="3638" y="1542"/>
                      </a:lnTo>
                      <a:cubicBezTo>
                        <a:pt x="3323" y="1700"/>
                        <a:pt x="3039" y="1858"/>
                        <a:pt x="2754" y="2111"/>
                      </a:cubicBezTo>
                      <a:cubicBezTo>
                        <a:pt x="1997" y="2616"/>
                        <a:pt x="1397" y="3279"/>
                        <a:pt x="955" y="4068"/>
                      </a:cubicBezTo>
                      <a:cubicBezTo>
                        <a:pt x="734" y="4636"/>
                        <a:pt x="481" y="5173"/>
                        <a:pt x="260" y="5741"/>
                      </a:cubicBezTo>
                      <a:cubicBezTo>
                        <a:pt x="-87" y="6972"/>
                        <a:pt x="-87" y="8235"/>
                        <a:pt x="260" y="9466"/>
                      </a:cubicBezTo>
                      <a:cubicBezTo>
                        <a:pt x="355" y="9782"/>
                        <a:pt x="481" y="10066"/>
                        <a:pt x="639" y="10382"/>
                      </a:cubicBezTo>
                      <a:cubicBezTo>
                        <a:pt x="892" y="11171"/>
                        <a:pt x="1334" y="11834"/>
                        <a:pt x="1933" y="12402"/>
                      </a:cubicBezTo>
                      <a:cubicBezTo>
                        <a:pt x="1965" y="12465"/>
                        <a:pt x="2028" y="12497"/>
                        <a:pt x="2060" y="12560"/>
                      </a:cubicBezTo>
                      <a:cubicBezTo>
                        <a:pt x="2944" y="13444"/>
                        <a:pt x="3986" y="14044"/>
                        <a:pt x="5153" y="14359"/>
                      </a:cubicBezTo>
                      <a:cubicBezTo>
                        <a:pt x="6101" y="14644"/>
                        <a:pt x="7016" y="14707"/>
                        <a:pt x="7964" y="14486"/>
                      </a:cubicBezTo>
                      <a:cubicBezTo>
                        <a:pt x="8911" y="14454"/>
                        <a:pt x="9762" y="14170"/>
                        <a:pt x="10583" y="13665"/>
                      </a:cubicBezTo>
                      <a:cubicBezTo>
                        <a:pt x="11625" y="13034"/>
                        <a:pt x="12478" y="12213"/>
                        <a:pt x="13109" y="11139"/>
                      </a:cubicBezTo>
                      <a:cubicBezTo>
                        <a:pt x="13141" y="11076"/>
                        <a:pt x="13204" y="11013"/>
                        <a:pt x="13235" y="10950"/>
                      </a:cubicBezTo>
                      <a:cubicBezTo>
                        <a:pt x="13235" y="10918"/>
                        <a:pt x="13267" y="10887"/>
                        <a:pt x="13299" y="10824"/>
                      </a:cubicBezTo>
                      <a:cubicBezTo>
                        <a:pt x="13551" y="10255"/>
                        <a:pt x="13803" y="9687"/>
                        <a:pt x="14025" y="9119"/>
                      </a:cubicBezTo>
                      <a:cubicBezTo>
                        <a:pt x="14025" y="9056"/>
                        <a:pt x="14056" y="8993"/>
                        <a:pt x="14088" y="8930"/>
                      </a:cubicBezTo>
                      <a:cubicBezTo>
                        <a:pt x="14435" y="7667"/>
                        <a:pt x="14435" y="6436"/>
                        <a:pt x="14088" y="51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206714" y="676367"/>
                  <a:ext cx="34508" cy="35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7" h="10070" extrusionOk="0">
                      <a:moveTo>
                        <a:pt x="4854" y="0"/>
                      </a:moveTo>
                      <a:cubicBezTo>
                        <a:pt x="-1618" y="0"/>
                        <a:pt x="-1618" y="10071"/>
                        <a:pt x="4854" y="10071"/>
                      </a:cubicBezTo>
                      <a:cubicBezTo>
                        <a:pt x="11326" y="10071"/>
                        <a:pt x="11326" y="0"/>
                        <a:pt x="48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640705" y="1152158"/>
                  <a:ext cx="34843" cy="3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1" h="10133" extrusionOk="0">
                      <a:moveTo>
                        <a:pt x="4901" y="0"/>
                      </a:moveTo>
                      <a:cubicBezTo>
                        <a:pt x="-1634" y="0"/>
                        <a:pt x="-1634" y="10134"/>
                        <a:pt x="4901" y="10134"/>
                      </a:cubicBezTo>
                      <a:cubicBezTo>
                        <a:pt x="11436" y="10134"/>
                        <a:pt x="11436" y="0"/>
                        <a:pt x="49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921671" y="1552062"/>
                  <a:ext cx="58714" cy="58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6" h="16548" extrusionOk="0">
                      <a:moveTo>
                        <a:pt x="16230" y="6064"/>
                      </a:moveTo>
                      <a:cubicBezTo>
                        <a:pt x="15850" y="4675"/>
                        <a:pt x="15124" y="3444"/>
                        <a:pt x="14115" y="2434"/>
                      </a:cubicBezTo>
                      <a:cubicBezTo>
                        <a:pt x="13546" y="1992"/>
                        <a:pt x="13009" y="1581"/>
                        <a:pt x="12441" y="1139"/>
                      </a:cubicBezTo>
                      <a:cubicBezTo>
                        <a:pt x="11147" y="382"/>
                        <a:pt x="9758" y="3"/>
                        <a:pt x="8274" y="3"/>
                      </a:cubicBezTo>
                      <a:cubicBezTo>
                        <a:pt x="7137" y="-29"/>
                        <a:pt x="6064" y="192"/>
                        <a:pt x="5086" y="729"/>
                      </a:cubicBezTo>
                      <a:cubicBezTo>
                        <a:pt x="4075" y="1076"/>
                        <a:pt x="3191" y="1645"/>
                        <a:pt x="2434" y="2434"/>
                      </a:cubicBezTo>
                      <a:cubicBezTo>
                        <a:pt x="1613" y="3191"/>
                        <a:pt x="1045" y="4075"/>
                        <a:pt x="729" y="5086"/>
                      </a:cubicBezTo>
                      <a:cubicBezTo>
                        <a:pt x="224" y="6064"/>
                        <a:pt x="-29" y="7138"/>
                        <a:pt x="3" y="8274"/>
                      </a:cubicBezTo>
                      <a:cubicBezTo>
                        <a:pt x="97" y="9000"/>
                        <a:pt x="192" y="9726"/>
                        <a:pt x="287" y="10484"/>
                      </a:cubicBezTo>
                      <a:cubicBezTo>
                        <a:pt x="666" y="11873"/>
                        <a:pt x="1392" y="13104"/>
                        <a:pt x="2402" y="14114"/>
                      </a:cubicBezTo>
                      <a:cubicBezTo>
                        <a:pt x="2971" y="14556"/>
                        <a:pt x="3507" y="14967"/>
                        <a:pt x="4075" y="15409"/>
                      </a:cubicBezTo>
                      <a:cubicBezTo>
                        <a:pt x="5370" y="16166"/>
                        <a:pt x="6759" y="16545"/>
                        <a:pt x="8243" y="16545"/>
                      </a:cubicBezTo>
                      <a:cubicBezTo>
                        <a:pt x="9379" y="16577"/>
                        <a:pt x="10452" y="16356"/>
                        <a:pt x="11431" y="15819"/>
                      </a:cubicBezTo>
                      <a:cubicBezTo>
                        <a:pt x="12441" y="15472"/>
                        <a:pt x="13325" y="14904"/>
                        <a:pt x="14083" y="14114"/>
                      </a:cubicBezTo>
                      <a:cubicBezTo>
                        <a:pt x="14904" y="13357"/>
                        <a:pt x="15472" y="12473"/>
                        <a:pt x="15787" y="11463"/>
                      </a:cubicBezTo>
                      <a:cubicBezTo>
                        <a:pt x="16293" y="10484"/>
                        <a:pt x="16545" y="9411"/>
                        <a:pt x="16514" y="8274"/>
                      </a:cubicBezTo>
                      <a:cubicBezTo>
                        <a:pt x="16419" y="7548"/>
                        <a:pt x="16324" y="6822"/>
                        <a:pt x="16230" y="60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" name="Google Shape;32;p2"/>
              <p:cNvGrpSpPr/>
              <p:nvPr/>
            </p:nvGrpSpPr>
            <p:grpSpPr>
              <a:xfrm flipH="1">
                <a:off x="4941939" y="-132565"/>
                <a:ext cx="3096599" cy="1585968"/>
                <a:chOff x="206714" y="24922"/>
                <a:chExt cx="3096599" cy="1585968"/>
              </a:xfrm>
            </p:grpSpPr>
            <p:sp>
              <p:nvSpPr>
                <p:cNvPr id="33" name="Google Shape;33;p2"/>
                <p:cNvSpPr/>
                <p:nvPr/>
              </p:nvSpPr>
              <p:spPr>
                <a:xfrm>
                  <a:off x="1144164" y="351041"/>
                  <a:ext cx="96550" cy="95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59" h="26986" extrusionOk="0">
                      <a:moveTo>
                        <a:pt x="26589" y="14051"/>
                      </a:moveTo>
                      <a:cubicBezTo>
                        <a:pt x="27189" y="12599"/>
                        <a:pt x="27315" y="11115"/>
                        <a:pt x="26969" y="9537"/>
                      </a:cubicBezTo>
                      <a:cubicBezTo>
                        <a:pt x="26431" y="7011"/>
                        <a:pt x="24885" y="4959"/>
                        <a:pt x="22928" y="3349"/>
                      </a:cubicBezTo>
                      <a:cubicBezTo>
                        <a:pt x="21476" y="1992"/>
                        <a:pt x="19613" y="666"/>
                        <a:pt x="17624" y="350"/>
                      </a:cubicBezTo>
                      <a:cubicBezTo>
                        <a:pt x="16582" y="192"/>
                        <a:pt x="15414" y="-29"/>
                        <a:pt x="14309" y="3"/>
                      </a:cubicBezTo>
                      <a:cubicBezTo>
                        <a:pt x="13173" y="3"/>
                        <a:pt x="12005" y="224"/>
                        <a:pt x="10931" y="413"/>
                      </a:cubicBezTo>
                      <a:cubicBezTo>
                        <a:pt x="9416" y="666"/>
                        <a:pt x="7901" y="1329"/>
                        <a:pt x="6575" y="2118"/>
                      </a:cubicBezTo>
                      <a:cubicBezTo>
                        <a:pt x="4870" y="3160"/>
                        <a:pt x="3639" y="4391"/>
                        <a:pt x="2503" y="5938"/>
                      </a:cubicBezTo>
                      <a:cubicBezTo>
                        <a:pt x="1524" y="7169"/>
                        <a:pt x="735" y="8432"/>
                        <a:pt x="355" y="10042"/>
                      </a:cubicBezTo>
                      <a:cubicBezTo>
                        <a:pt x="-150" y="12252"/>
                        <a:pt x="-86" y="13925"/>
                        <a:pt x="355" y="16135"/>
                      </a:cubicBezTo>
                      <a:cubicBezTo>
                        <a:pt x="798" y="18534"/>
                        <a:pt x="2345" y="21060"/>
                        <a:pt x="4113" y="22701"/>
                      </a:cubicBezTo>
                      <a:cubicBezTo>
                        <a:pt x="6038" y="24501"/>
                        <a:pt x="8374" y="25858"/>
                        <a:pt x="10931" y="26490"/>
                      </a:cubicBezTo>
                      <a:cubicBezTo>
                        <a:pt x="11247" y="26553"/>
                        <a:pt x="11531" y="26616"/>
                        <a:pt x="11847" y="26679"/>
                      </a:cubicBezTo>
                      <a:cubicBezTo>
                        <a:pt x="14373" y="27089"/>
                        <a:pt x="14593" y="27089"/>
                        <a:pt x="17119" y="26679"/>
                      </a:cubicBezTo>
                      <a:cubicBezTo>
                        <a:pt x="17403" y="26616"/>
                        <a:pt x="17688" y="26584"/>
                        <a:pt x="17971" y="26490"/>
                      </a:cubicBezTo>
                      <a:cubicBezTo>
                        <a:pt x="18760" y="26269"/>
                        <a:pt x="19739" y="25858"/>
                        <a:pt x="20276" y="25542"/>
                      </a:cubicBezTo>
                      <a:cubicBezTo>
                        <a:pt x="20528" y="25385"/>
                        <a:pt x="20718" y="25258"/>
                        <a:pt x="20907" y="25100"/>
                      </a:cubicBezTo>
                      <a:cubicBezTo>
                        <a:pt x="22044" y="24532"/>
                        <a:pt x="23086" y="23838"/>
                        <a:pt x="24095" y="22859"/>
                      </a:cubicBezTo>
                      <a:cubicBezTo>
                        <a:pt x="25264" y="21723"/>
                        <a:pt x="26085" y="20113"/>
                        <a:pt x="26463" y="18566"/>
                      </a:cubicBezTo>
                      <a:cubicBezTo>
                        <a:pt x="26653" y="17808"/>
                        <a:pt x="26747" y="16987"/>
                        <a:pt x="26779" y="16198"/>
                      </a:cubicBezTo>
                      <a:cubicBezTo>
                        <a:pt x="26779" y="15977"/>
                        <a:pt x="26779" y="15756"/>
                        <a:pt x="26779" y="15535"/>
                      </a:cubicBezTo>
                      <a:cubicBezTo>
                        <a:pt x="26779" y="15030"/>
                        <a:pt x="26684" y="14525"/>
                        <a:pt x="26589" y="140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755376" y="804594"/>
                  <a:ext cx="48732" cy="43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8" h="12154" extrusionOk="0">
                      <a:moveTo>
                        <a:pt x="13452" y="4451"/>
                      </a:moveTo>
                      <a:cubicBezTo>
                        <a:pt x="13168" y="3409"/>
                        <a:pt x="12632" y="2526"/>
                        <a:pt x="11874" y="1768"/>
                      </a:cubicBezTo>
                      <a:cubicBezTo>
                        <a:pt x="11464" y="1452"/>
                        <a:pt x="11053" y="1136"/>
                        <a:pt x="10643" y="821"/>
                      </a:cubicBezTo>
                      <a:cubicBezTo>
                        <a:pt x="9696" y="284"/>
                        <a:pt x="8654" y="0"/>
                        <a:pt x="7549" y="0"/>
                      </a:cubicBezTo>
                      <a:cubicBezTo>
                        <a:pt x="7265" y="32"/>
                        <a:pt x="6981" y="63"/>
                        <a:pt x="6697" y="95"/>
                      </a:cubicBezTo>
                      <a:cubicBezTo>
                        <a:pt x="6571" y="95"/>
                        <a:pt x="6413" y="95"/>
                        <a:pt x="6286" y="126"/>
                      </a:cubicBezTo>
                      <a:cubicBezTo>
                        <a:pt x="6223" y="126"/>
                        <a:pt x="6128" y="126"/>
                        <a:pt x="6065" y="126"/>
                      </a:cubicBezTo>
                      <a:cubicBezTo>
                        <a:pt x="6065" y="126"/>
                        <a:pt x="6002" y="126"/>
                        <a:pt x="5971" y="126"/>
                      </a:cubicBezTo>
                      <a:cubicBezTo>
                        <a:pt x="5687" y="126"/>
                        <a:pt x="5402" y="189"/>
                        <a:pt x="5150" y="253"/>
                      </a:cubicBezTo>
                      <a:cubicBezTo>
                        <a:pt x="4866" y="253"/>
                        <a:pt x="4581" y="253"/>
                        <a:pt x="4329" y="379"/>
                      </a:cubicBezTo>
                      <a:lnTo>
                        <a:pt x="2908" y="979"/>
                      </a:lnTo>
                      <a:cubicBezTo>
                        <a:pt x="2214" y="1357"/>
                        <a:pt x="1677" y="1863"/>
                        <a:pt x="1266" y="2494"/>
                      </a:cubicBezTo>
                      <a:cubicBezTo>
                        <a:pt x="888" y="2873"/>
                        <a:pt x="635" y="3283"/>
                        <a:pt x="509" y="3788"/>
                      </a:cubicBezTo>
                      <a:cubicBezTo>
                        <a:pt x="130" y="4483"/>
                        <a:pt x="-28" y="5240"/>
                        <a:pt x="4" y="6061"/>
                      </a:cubicBezTo>
                      <a:lnTo>
                        <a:pt x="225" y="7640"/>
                      </a:lnTo>
                      <a:lnTo>
                        <a:pt x="825" y="9060"/>
                      </a:lnTo>
                      <a:cubicBezTo>
                        <a:pt x="1204" y="9755"/>
                        <a:pt x="1709" y="10292"/>
                        <a:pt x="2340" y="10734"/>
                      </a:cubicBezTo>
                      <a:cubicBezTo>
                        <a:pt x="2908" y="11270"/>
                        <a:pt x="3572" y="11617"/>
                        <a:pt x="4361" y="11775"/>
                      </a:cubicBezTo>
                      <a:cubicBezTo>
                        <a:pt x="4613" y="11870"/>
                        <a:pt x="4897" y="11933"/>
                        <a:pt x="5182" y="11902"/>
                      </a:cubicBezTo>
                      <a:cubicBezTo>
                        <a:pt x="5465" y="11933"/>
                        <a:pt x="5718" y="11965"/>
                        <a:pt x="6002" y="11996"/>
                      </a:cubicBezTo>
                      <a:lnTo>
                        <a:pt x="6097" y="11996"/>
                      </a:lnTo>
                      <a:cubicBezTo>
                        <a:pt x="6097" y="11996"/>
                        <a:pt x="6255" y="11996"/>
                        <a:pt x="6318" y="12028"/>
                      </a:cubicBezTo>
                      <a:cubicBezTo>
                        <a:pt x="6444" y="12028"/>
                        <a:pt x="6602" y="12028"/>
                        <a:pt x="6729" y="12059"/>
                      </a:cubicBezTo>
                      <a:cubicBezTo>
                        <a:pt x="7012" y="12091"/>
                        <a:pt x="7297" y="12123"/>
                        <a:pt x="7580" y="12154"/>
                      </a:cubicBezTo>
                      <a:cubicBezTo>
                        <a:pt x="8433" y="12154"/>
                        <a:pt x="9190" y="11996"/>
                        <a:pt x="9948" y="11617"/>
                      </a:cubicBezTo>
                      <a:cubicBezTo>
                        <a:pt x="10706" y="11365"/>
                        <a:pt x="11369" y="10954"/>
                        <a:pt x="11906" y="10355"/>
                      </a:cubicBezTo>
                      <a:cubicBezTo>
                        <a:pt x="12505" y="9786"/>
                        <a:pt x="12916" y="9155"/>
                        <a:pt x="13168" y="8397"/>
                      </a:cubicBezTo>
                      <a:cubicBezTo>
                        <a:pt x="13547" y="7671"/>
                        <a:pt x="13737" y="6882"/>
                        <a:pt x="13705" y="6061"/>
                      </a:cubicBezTo>
                      <a:cubicBezTo>
                        <a:pt x="13642" y="5525"/>
                        <a:pt x="13547" y="4988"/>
                        <a:pt x="13484" y="44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786753" y="433248"/>
                  <a:ext cx="74555" cy="5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2" h="15489" extrusionOk="0">
                      <a:moveTo>
                        <a:pt x="19962" y="4049"/>
                      </a:moveTo>
                      <a:cubicBezTo>
                        <a:pt x="19299" y="2945"/>
                        <a:pt x="18447" y="2092"/>
                        <a:pt x="17342" y="1429"/>
                      </a:cubicBezTo>
                      <a:cubicBezTo>
                        <a:pt x="16616" y="956"/>
                        <a:pt x="15795" y="640"/>
                        <a:pt x="14974" y="419"/>
                      </a:cubicBezTo>
                      <a:cubicBezTo>
                        <a:pt x="14122" y="230"/>
                        <a:pt x="13206" y="135"/>
                        <a:pt x="12322" y="72"/>
                      </a:cubicBezTo>
                      <a:cubicBezTo>
                        <a:pt x="11786" y="40"/>
                        <a:pt x="11249" y="-23"/>
                        <a:pt x="10712" y="9"/>
                      </a:cubicBezTo>
                      <a:cubicBezTo>
                        <a:pt x="9639" y="103"/>
                        <a:pt x="8534" y="198"/>
                        <a:pt x="7460" y="293"/>
                      </a:cubicBezTo>
                      <a:cubicBezTo>
                        <a:pt x="6451" y="261"/>
                        <a:pt x="5472" y="482"/>
                        <a:pt x="4588" y="924"/>
                      </a:cubicBezTo>
                      <a:cubicBezTo>
                        <a:pt x="3672" y="1208"/>
                        <a:pt x="2883" y="1745"/>
                        <a:pt x="2189" y="2471"/>
                      </a:cubicBezTo>
                      <a:cubicBezTo>
                        <a:pt x="1463" y="3134"/>
                        <a:pt x="958" y="3955"/>
                        <a:pt x="642" y="4870"/>
                      </a:cubicBezTo>
                      <a:cubicBezTo>
                        <a:pt x="169" y="5754"/>
                        <a:pt x="-53" y="6701"/>
                        <a:pt x="11" y="7743"/>
                      </a:cubicBezTo>
                      <a:cubicBezTo>
                        <a:pt x="105" y="8406"/>
                        <a:pt x="200" y="9069"/>
                        <a:pt x="263" y="9732"/>
                      </a:cubicBezTo>
                      <a:cubicBezTo>
                        <a:pt x="610" y="10995"/>
                        <a:pt x="1241" y="12100"/>
                        <a:pt x="2189" y="13015"/>
                      </a:cubicBezTo>
                      <a:cubicBezTo>
                        <a:pt x="2694" y="13394"/>
                        <a:pt x="3199" y="13804"/>
                        <a:pt x="3704" y="14183"/>
                      </a:cubicBezTo>
                      <a:cubicBezTo>
                        <a:pt x="4872" y="14846"/>
                        <a:pt x="6103" y="15193"/>
                        <a:pt x="7460" y="15193"/>
                      </a:cubicBezTo>
                      <a:lnTo>
                        <a:pt x="10712" y="15477"/>
                      </a:lnTo>
                      <a:cubicBezTo>
                        <a:pt x="11218" y="15509"/>
                        <a:pt x="11754" y="15477"/>
                        <a:pt x="12259" y="15414"/>
                      </a:cubicBezTo>
                      <a:cubicBezTo>
                        <a:pt x="13143" y="15351"/>
                        <a:pt x="14059" y="15256"/>
                        <a:pt x="14911" y="15067"/>
                      </a:cubicBezTo>
                      <a:cubicBezTo>
                        <a:pt x="15384" y="14972"/>
                        <a:pt x="15669" y="14815"/>
                        <a:pt x="16174" y="14594"/>
                      </a:cubicBezTo>
                      <a:cubicBezTo>
                        <a:pt x="16648" y="14404"/>
                        <a:pt x="16963" y="14309"/>
                        <a:pt x="17342" y="14057"/>
                      </a:cubicBezTo>
                      <a:cubicBezTo>
                        <a:pt x="18447" y="13394"/>
                        <a:pt x="19299" y="12542"/>
                        <a:pt x="19962" y="11437"/>
                      </a:cubicBezTo>
                      <a:cubicBezTo>
                        <a:pt x="20625" y="10300"/>
                        <a:pt x="20941" y="9069"/>
                        <a:pt x="20972" y="7775"/>
                      </a:cubicBezTo>
                      <a:cubicBezTo>
                        <a:pt x="20972" y="6449"/>
                        <a:pt x="20625" y="5249"/>
                        <a:pt x="19962" y="41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698660" y="353990"/>
                  <a:ext cx="43993" cy="43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5" h="12220" extrusionOk="0">
                      <a:moveTo>
                        <a:pt x="12159" y="4514"/>
                      </a:moveTo>
                      <a:lnTo>
                        <a:pt x="11528" y="3062"/>
                      </a:lnTo>
                      <a:cubicBezTo>
                        <a:pt x="11149" y="2336"/>
                        <a:pt x="10612" y="1768"/>
                        <a:pt x="9950" y="1326"/>
                      </a:cubicBezTo>
                      <a:cubicBezTo>
                        <a:pt x="9349" y="789"/>
                        <a:pt x="8655" y="410"/>
                        <a:pt x="7865" y="221"/>
                      </a:cubicBezTo>
                      <a:cubicBezTo>
                        <a:pt x="7329" y="158"/>
                        <a:pt x="6793" y="63"/>
                        <a:pt x="6224" y="0"/>
                      </a:cubicBezTo>
                      <a:cubicBezTo>
                        <a:pt x="5119" y="0"/>
                        <a:pt x="4077" y="284"/>
                        <a:pt x="3130" y="852"/>
                      </a:cubicBezTo>
                      <a:cubicBezTo>
                        <a:pt x="2720" y="1168"/>
                        <a:pt x="2309" y="1484"/>
                        <a:pt x="1899" y="1799"/>
                      </a:cubicBezTo>
                      <a:cubicBezTo>
                        <a:pt x="1142" y="2557"/>
                        <a:pt x="605" y="3473"/>
                        <a:pt x="321" y="4514"/>
                      </a:cubicBezTo>
                      <a:lnTo>
                        <a:pt x="321" y="4578"/>
                      </a:lnTo>
                      <a:cubicBezTo>
                        <a:pt x="100" y="5083"/>
                        <a:pt x="-27" y="5588"/>
                        <a:pt x="5" y="6156"/>
                      </a:cubicBezTo>
                      <a:lnTo>
                        <a:pt x="163" y="7419"/>
                      </a:lnTo>
                      <a:cubicBezTo>
                        <a:pt x="258" y="7798"/>
                        <a:pt x="416" y="8176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857" y="9250"/>
                        <a:pt x="1268" y="9881"/>
                        <a:pt x="1868" y="10418"/>
                      </a:cubicBezTo>
                      <a:cubicBezTo>
                        <a:pt x="2436" y="11018"/>
                        <a:pt x="3067" y="11428"/>
                        <a:pt x="3856" y="11681"/>
                      </a:cubicBezTo>
                      <a:cubicBezTo>
                        <a:pt x="4582" y="12059"/>
                        <a:pt x="5371" y="12249"/>
                        <a:pt x="6224" y="12217"/>
                      </a:cubicBezTo>
                      <a:cubicBezTo>
                        <a:pt x="6761" y="12154"/>
                        <a:pt x="7297" y="12059"/>
                        <a:pt x="7865" y="11996"/>
                      </a:cubicBezTo>
                      <a:cubicBezTo>
                        <a:pt x="8655" y="11807"/>
                        <a:pt x="9349" y="11428"/>
                        <a:pt x="9950" y="10891"/>
                      </a:cubicBezTo>
                      <a:cubicBezTo>
                        <a:pt x="10612" y="10449"/>
                        <a:pt x="11149" y="9881"/>
                        <a:pt x="11528" y="9155"/>
                      </a:cubicBezTo>
                      <a:cubicBezTo>
                        <a:pt x="11970" y="8461"/>
                        <a:pt x="12222" y="7703"/>
                        <a:pt x="12254" y="6882"/>
                      </a:cubicBezTo>
                      <a:cubicBezTo>
                        <a:pt x="12444" y="6061"/>
                        <a:pt x="12412" y="5240"/>
                        <a:pt x="12159" y="442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1581928" y="236707"/>
                  <a:ext cx="1543" cy="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761" extrusionOk="0">
                      <a:moveTo>
                        <a:pt x="435" y="762"/>
                      </a:moveTo>
                      <a:cubicBezTo>
                        <a:pt x="308" y="572"/>
                        <a:pt x="245" y="383"/>
                        <a:pt x="150" y="225"/>
                      </a:cubicBezTo>
                      <a:cubicBezTo>
                        <a:pt x="-71" y="-122"/>
                        <a:pt x="-102" y="-154"/>
                        <a:pt x="435" y="7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3257290" y="432462"/>
                  <a:ext cx="46023" cy="46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6" h="13219" extrusionOk="0">
                      <a:moveTo>
                        <a:pt x="12248" y="4412"/>
                      </a:moveTo>
                      <a:cubicBezTo>
                        <a:pt x="12090" y="3875"/>
                        <a:pt x="11838" y="3433"/>
                        <a:pt x="11459" y="3023"/>
                      </a:cubicBezTo>
                      <a:cubicBezTo>
                        <a:pt x="11428" y="2960"/>
                        <a:pt x="11333" y="2928"/>
                        <a:pt x="11301" y="2865"/>
                      </a:cubicBezTo>
                      <a:cubicBezTo>
                        <a:pt x="11301" y="2865"/>
                        <a:pt x="11301" y="2865"/>
                        <a:pt x="11301" y="2865"/>
                      </a:cubicBezTo>
                      <a:cubicBezTo>
                        <a:pt x="10670" y="1855"/>
                        <a:pt x="10228" y="1444"/>
                        <a:pt x="9250" y="781"/>
                      </a:cubicBezTo>
                      <a:cubicBezTo>
                        <a:pt x="9250" y="781"/>
                        <a:pt x="9250" y="781"/>
                        <a:pt x="9218" y="781"/>
                      </a:cubicBezTo>
                      <a:cubicBezTo>
                        <a:pt x="9155" y="750"/>
                        <a:pt x="7923" y="213"/>
                        <a:pt x="7861" y="213"/>
                      </a:cubicBezTo>
                      <a:cubicBezTo>
                        <a:pt x="7861" y="213"/>
                        <a:pt x="7861" y="213"/>
                        <a:pt x="7861" y="213"/>
                      </a:cubicBezTo>
                      <a:cubicBezTo>
                        <a:pt x="7861" y="213"/>
                        <a:pt x="7861" y="213"/>
                        <a:pt x="7861" y="213"/>
                      </a:cubicBezTo>
                      <a:cubicBezTo>
                        <a:pt x="7861" y="213"/>
                        <a:pt x="7797" y="213"/>
                        <a:pt x="7797" y="213"/>
                      </a:cubicBezTo>
                      <a:cubicBezTo>
                        <a:pt x="7797" y="213"/>
                        <a:pt x="7797" y="213"/>
                        <a:pt x="7797" y="213"/>
                      </a:cubicBezTo>
                      <a:cubicBezTo>
                        <a:pt x="6755" y="-71"/>
                        <a:pt x="5682" y="-71"/>
                        <a:pt x="4641" y="213"/>
                      </a:cubicBezTo>
                      <a:cubicBezTo>
                        <a:pt x="3630" y="497"/>
                        <a:pt x="2746" y="1002"/>
                        <a:pt x="2020" y="1760"/>
                      </a:cubicBezTo>
                      <a:cubicBezTo>
                        <a:pt x="2020" y="1760"/>
                        <a:pt x="2020" y="1760"/>
                        <a:pt x="1988" y="1792"/>
                      </a:cubicBezTo>
                      <a:cubicBezTo>
                        <a:pt x="1641" y="2202"/>
                        <a:pt x="1326" y="2612"/>
                        <a:pt x="1010" y="3054"/>
                      </a:cubicBezTo>
                      <a:cubicBezTo>
                        <a:pt x="1010" y="3086"/>
                        <a:pt x="946" y="3117"/>
                        <a:pt x="946" y="3181"/>
                      </a:cubicBezTo>
                      <a:cubicBezTo>
                        <a:pt x="663" y="3686"/>
                        <a:pt x="473" y="4222"/>
                        <a:pt x="284" y="4759"/>
                      </a:cubicBezTo>
                      <a:cubicBezTo>
                        <a:pt x="284" y="4791"/>
                        <a:pt x="284" y="4854"/>
                        <a:pt x="252" y="4885"/>
                      </a:cubicBezTo>
                      <a:cubicBezTo>
                        <a:pt x="252" y="4885"/>
                        <a:pt x="252" y="4917"/>
                        <a:pt x="252" y="4948"/>
                      </a:cubicBezTo>
                      <a:cubicBezTo>
                        <a:pt x="189" y="5233"/>
                        <a:pt x="157" y="5580"/>
                        <a:pt x="126" y="5801"/>
                      </a:cubicBezTo>
                      <a:cubicBezTo>
                        <a:pt x="126" y="6022"/>
                        <a:pt x="31" y="6369"/>
                        <a:pt x="0" y="6653"/>
                      </a:cubicBezTo>
                      <a:cubicBezTo>
                        <a:pt x="0" y="6685"/>
                        <a:pt x="0" y="6716"/>
                        <a:pt x="0" y="6779"/>
                      </a:cubicBezTo>
                      <a:cubicBezTo>
                        <a:pt x="126" y="7916"/>
                        <a:pt x="189" y="8642"/>
                        <a:pt x="631" y="9526"/>
                      </a:cubicBezTo>
                      <a:cubicBezTo>
                        <a:pt x="946" y="10000"/>
                        <a:pt x="1672" y="11136"/>
                        <a:pt x="1894" y="11357"/>
                      </a:cubicBezTo>
                      <a:cubicBezTo>
                        <a:pt x="2746" y="12209"/>
                        <a:pt x="3567" y="12620"/>
                        <a:pt x="4704" y="12999"/>
                      </a:cubicBezTo>
                      <a:cubicBezTo>
                        <a:pt x="4704" y="12999"/>
                        <a:pt x="4704" y="12999"/>
                        <a:pt x="4704" y="12999"/>
                      </a:cubicBezTo>
                      <a:cubicBezTo>
                        <a:pt x="5272" y="13156"/>
                        <a:pt x="5871" y="13220"/>
                        <a:pt x="6439" y="13220"/>
                      </a:cubicBezTo>
                      <a:cubicBezTo>
                        <a:pt x="7040" y="13220"/>
                        <a:pt x="7671" y="13188"/>
                        <a:pt x="8239" y="12967"/>
                      </a:cubicBezTo>
                      <a:cubicBezTo>
                        <a:pt x="9344" y="12557"/>
                        <a:pt x="10322" y="12178"/>
                        <a:pt x="11112" y="11294"/>
                      </a:cubicBezTo>
                      <a:lnTo>
                        <a:pt x="12090" y="10031"/>
                      </a:lnTo>
                      <a:cubicBezTo>
                        <a:pt x="12312" y="9526"/>
                        <a:pt x="12501" y="9021"/>
                        <a:pt x="12722" y="8547"/>
                      </a:cubicBezTo>
                      <a:cubicBezTo>
                        <a:pt x="12785" y="7979"/>
                        <a:pt x="12880" y="7442"/>
                        <a:pt x="12943" y="6874"/>
                      </a:cubicBezTo>
                      <a:cubicBezTo>
                        <a:pt x="12974" y="6022"/>
                        <a:pt x="12785" y="5201"/>
                        <a:pt x="12406" y="44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495029" y="303278"/>
                  <a:ext cx="44007" cy="43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248" extrusionOk="0">
                      <a:moveTo>
                        <a:pt x="12379" y="4988"/>
                      </a:moveTo>
                      <a:cubicBezTo>
                        <a:pt x="12347" y="4230"/>
                        <a:pt x="12126" y="3536"/>
                        <a:pt x="11716" y="2873"/>
                      </a:cubicBezTo>
                      <a:cubicBezTo>
                        <a:pt x="11716" y="2873"/>
                        <a:pt x="10832" y="1736"/>
                        <a:pt x="10832" y="1705"/>
                      </a:cubicBezTo>
                      <a:cubicBezTo>
                        <a:pt x="10453" y="1389"/>
                        <a:pt x="10043" y="1042"/>
                        <a:pt x="9632" y="789"/>
                      </a:cubicBezTo>
                      <a:cubicBezTo>
                        <a:pt x="9632" y="789"/>
                        <a:pt x="9601" y="789"/>
                        <a:pt x="9569" y="758"/>
                      </a:cubicBezTo>
                      <a:cubicBezTo>
                        <a:pt x="9127" y="537"/>
                        <a:pt x="8685" y="347"/>
                        <a:pt x="8212" y="189"/>
                      </a:cubicBezTo>
                      <a:cubicBezTo>
                        <a:pt x="8212" y="189"/>
                        <a:pt x="8148" y="189"/>
                        <a:pt x="8117" y="189"/>
                      </a:cubicBezTo>
                      <a:cubicBezTo>
                        <a:pt x="7644" y="95"/>
                        <a:pt x="7170" y="32"/>
                        <a:pt x="6665" y="0"/>
                      </a:cubicBezTo>
                      <a:cubicBezTo>
                        <a:pt x="6633" y="0"/>
                        <a:pt x="6602" y="0"/>
                        <a:pt x="6570" y="0"/>
                      </a:cubicBezTo>
                      <a:cubicBezTo>
                        <a:pt x="6097" y="32"/>
                        <a:pt x="5654" y="95"/>
                        <a:pt x="5181" y="189"/>
                      </a:cubicBezTo>
                      <a:cubicBezTo>
                        <a:pt x="5181" y="189"/>
                        <a:pt x="4044" y="663"/>
                        <a:pt x="4044" y="663"/>
                      </a:cubicBezTo>
                      <a:cubicBezTo>
                        <a:pt x="3824" y="821"/>
                        <a:pt x="3634" y="979"/>
                        <a:pt x="3413" y="1136"/>
                      </a:cubicBezTo>
                      <a:cubicBezTo>
                        <a:pt x="3098" y="1231"/>
                        <a:pt x="2782" y="1357"/>
                        <a:pt x="2497" y="1515"/>
                      </a:cubicBezTo>
                      <a:cubicBezTo>
                        <a:pt x="1803" y="1926"/>
                        <a:pt x="1235" y="2494"/>
                        <a:pt x="824" y="3188"/>
                      </a:cubicBezTo>
                      <a:cubicBezTo>
                        <a:pt x="319" y="4262"/>
                        <a:pt x="256" y="4420"/>
                        <a:pt x="161" y="5304"/>
                      </a:cubicBezTo>
                      <a:cubicBezTo>
                        <a:pt x="161" y="5430"/>
                        <a:pt x="98" y="5588"/>
                        <a:pt x="98" y="5714"/>
                      </a:cubicBezTo>
                      <a:cubicBezTo>
                        <a:pt x="-59" y="6472"/>
                        <a:pt x="-27" y="7229"/>
                        <a:pt x="193" y="7987"/>
                      </a:cubicBezTo>
                      <a:cubicBezTo>
                        <a:pt x="383" y="8429"/>
                        <a:pt x="572" y="8902"/>
                        <a:pt x="762" y="9344"/>
                      </a:cubicBezTo>
                      <a:cubicBezTo>
                        <a:pt x="1267" y="10197"/>
                        <a:pt x="1929" y="10860"/>
                        <a:pt x="2782" y="11365"/>
                      </a:cubicBezTo>
                      <a:cubicBezTo>
                        <a:pt x="3255" y="11586"/>
                        <a:pt x="3761" y="11838"/>
                        <a:pt x="4266" y="11996"/>
                      </a:cubicBezTo>
                      <a:cubicBezTo>
                        <a:pt x="4329" y="11996"/>
                        <a:pt x="4392" y="11996"/>
                        <a:pt x="4424" y="12028"/>
                      </a:cubicBezTo>
                      <a:cubicBezTo>
                        <a:pt x="4802" y="12091"/>
                        <a:pt x="5560" y="12186"/>
                        <a:pt x="5970" y="12249"/>
                      </a:cubicBezTo>
                      <a:cubicBezTo>
                        <a:pt x="5970" y="12249"/>
                        <a:pt x="5970" y="12249"/>
                        <a:pt x="5970" y="12249"/>
                      </a:cubicBezTo>
                      <a:cubicBezTo>
                        <a:pt x="5970" y="12249"/>
                        <a:pt x="6034" y="12249"/>
                        <a:pt x="6034" y="12249"/>
                      </a:cubicBezTo>
                      <a:cubicBezTo>
                        <a:pt x="6602" y="12249"/>
                        <a:pt x="7201" y="12123"/>
                        <a:pt x="7707" y="12028"/>
                      </a:cubicBezTo>
                      <a:cubicBezTo>
                        <a:pt x="7770" y="12028"/>
                        <a:pt x="7802" y="12028"/>
                        <a:pt x="7865" y="11996"/>
                      </a:cubicBezTo>
                      <a:cubicBezTo>
                        <a:pt x="8338" y="11807"/>
                        <a:pt x="8843" y="11617"/>
                        <a:pt x="9317" y="11396"/>
                      </a:cubicBezTo>
                      <a:cubicBezTo>
                        <a:pt x="9317" y="11396"/>
                        <a:pt x="9317" y="11396"/>
                        <a:pt x="9348" y="11396"/>
                      </a:cubicBezTo>
                      <a:cubicBezTo>
                        <a:pt x="9412" y="11365"/>
                        <a:pt x="10516" y="10513"/>
                        <a:pt x="10548" y="10449"/>
                      </a:cubicBezTo>
                      <a:cubicBezTo>
                        <a:pt x="10548" y="10449"/>
                        <a:pt x="10548" y="10449"/>
                        <a:pt x="10548" y="10449"/>
                      </a:cubicBezTo>
                      <a:cubicBezTo>
                        <a:pt x="10706" y="10260"/>
                        <a:pt x="10864" y="10071"/>
                        <a:pt x="10990" y="9850"/>
                      </a:cubicBezTo>
                      <a:cubicBezTo>
                        <a:pt x="11147" y="9660"/>
                        <a:pt x="11305" y="9439"/>
                        <a:pt x="11463" y="9250"/>
                      </a:cubicBezTo>
                      <a:cubicBezTo>
                        <a:pt x="11463" y="9250"/>
                        <a:pt x="11463" y="9218"/>
                        <a:pt x="11495" y="9187"/>
                      </a:cubicBezTo>
                      <a:cubicBezTo>
                        <a:pt x="11779" y="8713"/>
                        <a:pt x="11937" y="8176"/>
                        <a:pt x="12126" y="7703"/>
                      </a:cubicBezTo>
                      <a:cubicBezTo>
                        <a:pt x="12126" y="7671"/>
                        <a:pt x="12158" y="7608"/>
                        <a:pt x="12158" y="7577"/>
                      </a:cubicBezTo>
                      <a:cubicBezTo>
                        <a:pt x="12284" y="7040"/>
                        <a:pt x="12347" y="6472"/>
                        <a:pt x="12379" y="5903"/>
                      </a:cubicBezTo>
                      <a:cubicBezTo>
                        <a:pt x="12379" y="5903"/>
                        <a:pt x="12379" y="5840"/>
                        <a:pt x="12379" y="5840"/>
                      </a:cubicBezTo>
                      <a:cubicBezTo>
                        <a:pt x="12347" y="5588"/>
                        <a:pt x="12316" y="5335"/>
                        <a:pt x="12284" y="50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34710" y="24922"/>
                  <a:ext cx="48817" cy="52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2" h="14651" extrusionOk="0">
                      <a:moveTo>
                        <a:pt x="13591" y="5935"/>
                      </a:moveTo>
                      <a:cubicBezTo>
                        <a:pt x="13527" y="5682"/>
                        <a:pt x="13464" y="5430"/>
                        <a:pt x="13401" y="5177"/>
                      </a:cubicBezTo>
                      <a:cubicBezTo>
                        <a:pt x="13243" y="4514"/>
                        <a:pt x="12959" y="3883"/>
                        <a:pt x="12580" y="3315"/>
                      </a:cubicBezTo>
                      <a:cubicBezTo>
                        <a:pt x="12580" y="3315"/>
                        <a:pt x="12549" y="3252"/>
                        <a:pt x="12517" y="3220"/>
                      </a:cubicBezTo>
                      <a:cubicBezTo>
                        <a:pt x="12107" y="2462"/>
                        <a:pt x="11538" y="1863"/>
                        <a:pt x="10844" y="1389"/>
                      </a:cubicBezTo>
                      <a:cubicBezTo>
                        <a:pt x="10213" y="821"/>
                        <a:pt x="9487" y="442"/>
                        <a:pt x="8634" y="221"/>
                      </a:cubicBezTo>
                      <a:cubicBezTo>
                        <a:pt x="8066" y="95"/>
                        <a:pt x="7497" y="32"/>
                        <a:pt x="6898" y="0"/>
                      </a:cubicBezTo>
                      <a:cubicBezTo>
                        <a:pt x="6330" y="32"/>
                        <a:pt x="5730" y="126"/>
                        <a:pt x="5161" y="221"/>
                      </a:cubicBezTo>
                      <a:cubicBezTo>
                        <a:pt x="4656" y="442"/>
                        <a:pt x="4120" y="663"/>
                        <a:pt x="3614" y="884"/>
                      </a:cubicBezTo>
                      <a:cubicBezTo>
                        <a:pt x="2573" y="1421"/>
                        <a:pt x="1847" y="2336"/>
                        <a:pt x="1247" y="3283"/>
                      </a:cubicBezTo>
                      <a:cubicBezTo>
                        <a:pt x="868" y="3851"/>
                        <a:pt x="584" y="4483"/>
                        <a:pt x="426" y="5146"/>
                      </a:cubicBezTo>
                      <a:cubicBezTo>
                        <a:pt x="363" y="5398"/>
                        <a:pt x="300" y="5651"/>
                        <a:pt x="237" y="5903"/>
                      </a:cubicBezTo>
                      <a:cubicBezTo>
                        <a:pt x="-79" y="7135"/>
                        <a:pt x="-79" y="8366"/>
                        <a:pt x="237" y="9565"/>
                      </a:cubicBezTo>
                      <a:cubicBezTo>
                        <a:pt x="552" y="10734"/>
                        <a:pt x="1153" y="11744"/>
                        <a:pt x="2004" y="12628"/>
                      </a:cubicBezTo>
                      <a:lnTo>
                        <a:pt x="3394" y="13701"/>
                      </a:lnTo>
                      <a:cubicBezTo>
                        <a:pt x="4467" y="14332"/>
                        <a:pt x="5635" y="14648"/>
                        <a:pt x="6866" y="14648"/>
                      </a:cubicBezTo>
                      <a:cubicBezTo>
                        <a:pt x="7813" y="14680"/>
                        <a:pt x="8697" y="14490"/>
                        <a:pt x="9518" y="14048"/>
                      </a:cubicBezTo>
                      <a:cubicBezTo>
                        <a:pt x="10371" y="13764"/>
                        <a:pt x="11128" y="13291"/>
                        <a:pt x="11728" y="12628"/>
                      </a:cubicBezTo>
                      <a:cubicBezTo>
                        <a:pt x="12580" y="11775"/>
                        <a:pt x="13180" y="10765"/>
                        <a:pt x="13496" y="9565"/>
                      </a:cubicBezTo>
                      <a:cubicBezTo>
                        <a:pt x="13811" y="8334"/>
                        <a:pt x="13811" y="7103"/>
                        <a:pt x="13496" y="590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00774" y="317197"/>
                  <a:ext cx="579" cy="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04" extrusionOk="0">
                      <a:moveTo>
                        <a:pt x="164" y="0"/>
                      </a:moveTo>
                      <a:cubicBezTo>
                        <a:pt x="164" y="0"/>
                        <a:pt x="69" y="32"/>
                        <a:pt x="37" y="63"/>
                      </a:cubicBezTo>
                      <a:cubicBezTo>
                        <a:pt x="-25" y="126"/>
                        <a:pt x="-25" y="126"/>
                        <a:pt x="16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770922" y="284086"/>
                  <a:ext cx="39194" cy="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5" h="10038" extrusionOk="0">
                      <a:moveTo>
                        <a:pt x="10895" y="3757"/>
                      </a:moveTo>
                      <a:cubicBezTo>
                        <a:pt x="10675" y="2936"/>
                        <a:pt x="10264" y="2241"/>
                        <a:pt x="9664" y="1642"/>
                      </a:cubicBezTo>
                      <a:cubicBezTo>
                        <a:pt x="9664" y="1610"/>
                        <a:pt x="9601" y="1578"/>
                        <a:pt x="9601" y="1547"/>
                      </a:cubicBezTo>
                      <a:cubicBezTo>
                        <a:pt x="9348" y="1231"/>
                        <a:pt x="7991" y="442"/>
                        <a:pt x="8559" y="758"/>
                      </a:cubicBezTo>
                      <a:cubicBezTo>
                        <a:pt x="8149" y="600"/>
                        <a:pt x="7770" y="410"/>
                        <a:pt x="7360" y="253"/>
                      </a:cubicBezTo>
                      <a:cubicBezTo>
                        <a:pt x="6917" y="158"/>
                        <a:pt x="6476" y="95"/>
                        <a:pt x="6034" y="63"/>
                      </a:cubicBezTo>
                      <a:cubicBezTo>
                        <a:pt x="5908" y="63"/>
                        <a:pt x="5813" y="63"/>
                        <a:pt x="5687" y="63"/>
                      </a:cubicBezTo>
                      <a:cubicBezTo>
                        <a:pt x="5465" y="63"/>
                        <a:pt x="5245" y="32"/>
                        <a:pt x="5024" y="0"/>
                      </a:cubicBezTo>
                      <a:cubicBezTo>
                        <a:pt x="4329" y="0"/>
                        <a:pt x="3697" y="126"/>
                        <a:pt x="3098" y="442"/>
                      </a:cubicBezTo>
                      <a:cubicBezTo>
                        <a:pt x="2466" y="631"/>
                        <a:pt x="1930" y="979"/>
                        <a:pt x="1488" y="1484"/>
                      </a:cubicBezTo>
                      <a:cubicBezTo>
                        <a:pt x="983" y="1926"/>
                        <a:pt x="635" y="2494"/>
                        <a:pt x="446" y="3094"/>
                      </a:cubicBezTo>
                      <a:cubicBezTo>
                        <a:pt x="130" y="3694"/>
                        <a:pt x="-28" y="4325"/>
                        <a:pt x="4" y="5019"/>
                      </a:cubicBezTo>
                      <a:cubicBezTo>
                        <a:pt x="67" y="5461"/>
                        <a:pt x="130" y="5903"/>
                        <a:pt x="194" y="6345"/>
                      </a:cubicBezTo>
                      <a:cubicBezTo>
                        <a:pt x="446" y="7198"/>
                        <a:pt x="856" y="7924"/>
                        <a:pt x="1488" y="8555"/>
                      </a:cubicBezTo>
                      <a:cubicBezTo>
                        <a:pt x="1835" y="8808"/>
                        <a:pt x="2182" y="9092"/>
                        <a:pt x="2498" y="9344"/>
                      </a:cubicBezTo>
                      <a:cubicBezTo>
                        <a:pt x="3287" y="9786"/>
                        <a:pt x="4140" y="10039"/>
                        <a:pt x="5024" y="10039"/>
                      </a:cubicBezTo>
                      <a:cubicBezTo>
                        <a:pt x="5245" y="10039"/>
                        <a:pt x="5465" y="10007"/>
                        <a:pt x="5687" y="9976"/>
                      </a:cubicBezTo>
                      <a:cubicBezTo>
                        <a:pt x="5781" y="9976"/>
                        <a:pt x="5908" y="9976"/>
                        <a:pt x="6003" y="9976"/>
                      </a:cubicBezTo>
                      <a:cubicBezTo>
                        <a:pt x="6223" y="9976"/>
                        <a:pt x="6476" y="9944"/>
                        <a:pt x="6697" y="9881"/>
                      </a:cubicBezTo>
                      <a:cubicBezTo>
                        <a:pt x="7297" y="9881"/>
                        <a:pt x="7896" y="9660"/>
                        <a:pt x="8402" y="9344"/>
                      </a:cubicBezTo>
                      <a:cubicBezTo>
                        <a:pt x="8591" y="9218"/>
                        <a:pt x="9380" y="8713"/>
                        <a:pt x="9570" y="8492"/>
                      </a:cubicBezTo>
                      <a:cubicBezTo>
                        <a:pt x="9570" y="8492"/>
                        <a:pt x="9633" y="8429"/>
                        <a:pt x="9633" y="8397"/>
                      </a:cubicBezTo>
                      <a:cubicBezTo>
                        <a:pt x="10106" y="7955"/>
                        <a:pt x="10422" y="7450"/>
                        <a:pt x="10612" y="6851"/>
                      </a:cubicBezTo>
                      <a:cubicBezTo>
                        <a:pt x="10895" y="6282"/>
                        <a:pt x="11053" y="5651"/>
                        <a:pt x="11022" y="5019"/>
                      </a:cubicBezTo>
                      <a:cubicBezTo>
                        <a:pt x="10958" y="4609"/>
                        <a:pt x="10895" y="4167"/>
                        <a:pt x="10864" y="375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42584" y="801756"/>
                  <a:ext cx="51007" cy="51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8" h="14618" extrusionOk="0">
                      <a:moveTo>
                        <a:pt x="14056" y="5204"/>
                      </a:moveTo>
                      <a:cubicBezTo>
                        <a:pt x="13898" y="4573"/>
                        <a:pt x="13520" y="3815"/>
                        <a:pt x="13299" y="3342"/>
                      </a:cubicBezTo>
                      <a:cubicBezTo>
                        <a:pt x="13235" y="3247"/>
                        <a:pt x="13204" y="3121"/>
                        <a:pt x="13109" y="3026"/>
                      </a:cubicBezTo>
                      <a:cubicBezTo>
                        <a:pt x="12573" y="2111"/>
                        <a:pt x="11847" y="1385"/>
                        <a:pt x="10931" y="848"/>
                      </a:cubicBezTo>
                      <a:cubicBezTo>
                        <a:pt x="10236" y="406"/>
                        <a:pt x="9479" y="153"/>
                        <a:pt x="8658" y="122"/>
                      </a:cubicBezTo>
                      <a:cubicBezTo>
                        <a:pt x="7837" y="-68"/>
                        <a:pt x="7048" y="-36"/>
                        <a:pt x="6227" y="216"/>
                      </a:cubicBezTo>
                      <a:cubicBezTo>
                        <a:pt x="5785" y="343"/>
                        <a:pt x="5375" y="532"/>
                        <a:pt x="4995" y="722"/>
                      </a:cubicBezTo>
                      <a:cubicBezTo>
                        <a:pt x="4522" y="879"/>
                        <a:pt x="4301" y="1006"/>
                        <a:pt x="3986" y="1258"/>
                      </a:cubicBezTo>
                      <a:cubicBezTo>
                        <a:pt x="3986" y="1258"/>
                        <a:pt x="3923" y="1258"/>
                        <a:pt x="3891" y="1321"/>
                      </a:cubicBezTo>
                      <a:cubicBezTo>
                        <a:pt x="3828" y="1321"/>
                        <a:pt x="3796" y="1385"/>
                        <a:pt x="3765" y="1416"/>
                      </a:cubicBezTo>
                      <a:cubicBezTo>
                        <a:pt x="3701" y="1448"/>
                        <a:pt x="3607" y="1511"/>
                        <a:pt x="3543" y="1542"/>
                      </a:cubicBezTo>
                      <a:lnTo>
                        <a:pt x="3638" y="1542"/>
                      </a:lnTo>
                      <a:cubicBezTo>
                        <a:pt x="3323" y="1700"/>
                        <a:pt x="3039" y="1858"/>
                        <a:pt x="2754" y="2111"/>
                      </a:cubicBezTo>
                      <a:cubicBezTo>
                        <a:pt x="1997" y="2616"/>
                        <a:pt x="1397" y="3279"/>
                        <a:pt x="955" y="4068"/>
                      </a:cubicBezTo>
                      <a:cubicBezTo>
                        <a:pt x="734" y="4636"/>
                        <a:pt x="481" y="5173"/>
                        <a:pt x="260" y="5741"/>
                      </a:cubicBezTo>
                      <a:cubicBezTo>
                        <a:pt x="-87" y="6972"/>
                        <a:pt x="-87" y="8235"/>
                        <a:pt x="260" y="9466"/>
                      </a:cubicBezTo>
                      <a:cubicBezTo>
                        <a:pt x="355" y="9782"/>
                        <a:pt x="481" y="10066"/>
                        <a:pt x="639" y="10382"/>
                      </a:cubicBezTo>
                      <a:cubicBezTo>
                        <a:pt x="892" y="11171"/>
                        <a:pt x="1334" y="11834"/>
                        <a:pt x="1933" y="12402"/>
                      </a:cubicBezTo>
                      <a:cubicBezTo>
                        <a:pt x="1965" y="12465"/>
                        <a:pt x="2028" y="12497"/>
                        <a:pt x="2060" y="12560"/>
                      </a:cubicBezTo>
                      <a:cubicBezTo>
                        <a:pt x="2944" y="13444"/>
                        <a:pt x="3986" y="14044"/>
                        <a:pt x="5153" y="14359"/>
                      </a:cubicBezTo>
                      <a:cubicBezTo>
                        <a:pt x="6101" y="14644"/>
                        <a:pt x="7016" y="14707"/>
                        <a:pt x="7964" y="14486"/>
                      </a:cubicBezTo>
                      <a:cubicBezTo>
                        <a:pt x="8911" y="14454"/>
                        <a:pt x="9762" y="14170"/>
                        <a:pt x="10583" y="13665"/>
                      </a:cubicBezTo>
                      <a:cubicBezTo>
                        <a:pt x="11625" y="13034"/>
                        <a:pt x="12478" y="12213"/>
                        <a:pt x="13109" y="11139"/>
                      </a:cubicBezTo>
                      <a:cubicBezTo>
                        <a:pt x="13141" y="11076"/>
                        <a:pt x="13204" y="11013"/>
                        <a:pt x="13235" y="10950"/>
                      </a:cubicBezTo>
                      <a:cubicBezTo>
                        <a:pt x="13235" y="10918"/>
                        <a:pt x="13267" y="10887"/>
                        <a:pt x="13299" y="10824"/>
                      </a:cubicBezTo>
                      <a:cubicBezTo>
                        <a:pt x="13551" y="10255"/>
                        <a:pt x="13803" y="9687"/>
                        <a:pt x="14025" y="9119"/>
                      </a:cubicBezTo>
                      <a:cubicBezTo>
                        <a:pt x="14025" y="9056"/>
                        <a:pt x="14056" y="8993"/>
                        <a:pt x="14088" y="8930"/>
                      </a:cubicBezTo>
                      <a:cubicBezTo>
                        <a:pt x="14435" y="7667"/>
                        <a:pt x="14435" y="6436"/>
                        <a:pt x="14088" y="51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206714" y="676367"/>
                  <a:ext cx="34508" cy="35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7" h="10070" extrusionOk="0">
                      <a:moveTo>
                        <a:pt x="4854" y="0"/>
                      </a:moveTo>
                      <a:cubicBezTo>
                        <a:pt x="-1618" y="0"/>
                        <a:pt x="-1618" y="10071"/>
                        <a:pt x="4854" y="10071"/>
                      </a:cubicBezTo>
                      <a:cubicBezTo>
                        <a:pt x="11326" y="10071"/>
                        <a:pt x="11326" y="0"/>
                        <a:pt x="48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640705" y="1152158"/>
                  <a:ext cx="34843" cy="3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1" h="10133" extrusionOk="0">
                      <a:moveTo>
                        <a:pt x="4901" y="0"/>
                      </a:moveTo>
                      <a:cubicBezTo>
                        <a:pt x="-1634" y="0"/>
                        <a:pt x="-1634" y="10134"/>
                        <a:pt x="4901" y="10134"/>
                      </a:cubicBezTo>
                      <a:cubicBezTo>
                        <a:pt x="11436" y="10134"/>
                        <a:pt x="11436" y="0"/>
                        <a:pt x="49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921671" y="1552062"/>
                  <a:ext cx="58714" cy="58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6" h="16548" extrusionOk="0">
                      <a:moveTo>
                        <a:pt x="16230" y="6064"/>
                      </a:moveTo>
                      <a:cubicBezTo>
                        <a:pt x="15850" y="4675"/>
                        <a:pt x="15124" y="3444"/>
                        <a:pt x="14115" y="2434"/>
                      </a:cubicBezTo>
                      <a:cubicBezTo>
                        <a:pt x="13546" y="1992"/>
                        <a:pt x="13009" y="1581"/>
                        <a:pt x="12441" y="1139"/>
                      </a:cubicBezTo>
                      <a:cubicBezTo>
                        <a:pt x="11147" y="382"/>
                        <a:pt x="9758" y="3"/>
                        <a:pt x="8274" y="3"/>
                      </a:cubicBezTo>
                      <a:cubicBezTo>
                        <a:pt x="7137" y="-29"/>
                        <a:pt x="6064" y="192"/>
                        <a:pt x="5086" y="729"/>
                      </a:cubicBezTo>
                      <a:cubicBezTo>
                        <a:pt x="4075" y="1076"/>
                        <a:pt x="3191" y="1645"/>
                        <a:pt x="2434" y="2434"/>
                      </a:cubicBezTo>
                      <a:cubicBezTo>
                        <a:pt x="1613" y="3191"/>
                        <a:pt x="1045" y="4075"/>
                        <a:pt x="729" y="5086"/>
                      </a:cubicBezTo>
                      <a:cubicBezTo>
                        <a:pt x="224" y="6064"/>
                        <a:pt x="-29" y="7138"/>
                        <a:pt x="3" y="8274"/>
                      </a:cubicBezTo>
                      <a:cubicBezTo>
                        <a:pt x="97" y="9000"/>
                        <a:pt x="192" y="9726"/>
                        <a:pt x="287" y="10484"/>
                      </a:cubicBezTo>
                      <a:cubicBezTo>
                        <a:pt x="666" y="11873"/>
                        <a:pt x="1392" y="13104"/>
                        <a:pt x="2402" y="14114"/>
                      </a:cubicBezTo>
                      <a:cubicBezTo>
                        <a:pt x="2971" y="14556"/>
                        <a:pt x="3507" y="14967"/>
                        <a:pt x="4075" y="15409"/>
                      </a:cubicBezTo>
                      <a:cubicBezTo>
                        <a:pt x="5370" y="16166"/>
                        <a:pt x="6759" y="16545"/>
                        <a:pt x="8243" y="16545"/>
                      </a:cubicBezTo>
                      <a:cubicBezTo>
                        <a:pt x="9379" y="16577"/>
                        <a:pt x="10452" y="16356"/>
                        <a:pt x="11431" y="15819"/>
                      </a:cubicBezTo>
                      <a:cubicBezTo>
                        <a:pt x="12441" y="15472"/>
                        <a:pt x="13325" y="14904"/>
                        <a:pt x="14083" y="14114"/>
                      </a:cubicBezTo>
                      <a:cubicBezTo>
                        <a:pt x="14904" y="13357"/>
                        <a:pt x="15472" y="12473"/>
                        <a:pt x="15787" y="11463"/>
                      </a:cubicBezTo>
                      <a:cubicBezTo>
                        <a:pt x="16293" y="10484"/>
                        <a:pt x="16545" y="9411"/>
                        <a:pt x="16514" y="8274"/>
                      </a:cubicBezTo>
                      <a:cubicBezTo>
                        <a:pt x="16419" y="7548"/>
                        <a:pt x="16324" y="6822"/>
                        <a:pt x="16230" y="60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0"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subTitle" idx="1"/>
          </p:nvPr>
        </p:nvSpPr>
        <p:spPr>
          <a:xfrm>
            <a:off x="720000" y="1246350"/>
            <a:ext cx="7704000" cy="40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0" name="Google Shape;90;p4"/>
          <p:cNvGrpSpPr/>
          <p:nvPr/>
        </p:nvGrpSpPr>
        <p:grpSpPr>
          <a:xfrm>
            <a:off x="-108838" y="24922"/>
            <a:ext cx="10114734" cy="5198868"/>
            <a:chOff x="-108838" y="24922"/>
            <a:chExt cx="10114734" cy="5198868"/>
          </a:xfrm>
        </p:grpSpPr>
        <p:grpSp>
          <p:nvGrpSpPr>
            <p:cNvPr id="91" name="Google Shape;91;p4"/>
            <p:cNvGrpSpPr/>
            <p:nvPr/>
          </p:nvGrpSpPr>
          <p:grpSpPr>
            <a:xfrm>
              <a:off x="0" y="24922"/>
              <a:ext cx="9144000" cy="5198868"/>
              <a:chOff x="0" y="24922"/>
              <a:chExt cx="9144000" cy="5198868"/>
            </a:xfrm>
          </p:grpSpPr>
          <p:grpSp>
            <p:nvGrpSpPr>
              <p:cNvPr id="92" name="Google Shape;92;p4"/>
              <p:cNvGrpSpPr/>
              <p:nvPr/>
            </p:nvGrpSpPr>
            <p:grpSpPr>
              <a:xfrm>
                <a:off x="0" y="4504800"/>
                <a:ext cx="9144000" cy="718989"/>
                <a:chOff x="0" y="4504800"/>
                <a:chExt cx="9144000" cy="718989"/>
              </a:xfrm>
            </p:grpSpPr>
            <p:sp>
              <p:nvSpPr>
                <p:cNvPr id="93" name="Google Shape;93;p4"/>
                <p:cNvSpPr/>
                <p:nvPr/>
              </p:nvSpPr>
              <p:spPr>
                <a:xfrm>
                  <a:off x="0" y="4504800"/>
                  <a:ext cx="9143877" cy="71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3654" h="1474850" extrusionOk="0">
                      <a:moveTo>
                        <a:pt x="7135464" y="19622"/>
                      </a:moveTo>
                      <a:lnTo>
                        <a:pt x="7131844" y="19241"/>
                      </a:lnTo>
                      <a:cubicBezTo>
                        <a:pt x="7106507" y="16859"/>
                        <a:pt x="7080600" y="14764"/>
                        <a:pt x="7045071" y="12002"/>
                      </a:cubicBezTo>
                      <a:cubicBezTo>
                        <a:pt x="6987635" y="8001"/>
                        <a:pt x="6926866" y="4858"/>
                        <a:pt x="6859429" y="2572"/>
                      </a:cubicBezTo>
                      <a:cubicBezTo>
                        <a:pt x="6801707" y="857"/>
                        <a:pt x="6747320" y="0"/>
                        <a:pt x="6697790" y="0"/>
                      </a:cubicBezTo>
                      <a:cubicBezTo>
                        <a:pt x="6641973" y="0"/>
                        <a:pt x="6576155" y="1048"/>
                        <a:pt x="6496622" y="3334"/>
                      </a:cubicBezTo>
                      <a:cubicBezTo>
                        <a:pt x="6281262" y="10287"/>
                        <a:pt x="6053805" y="27527"/>
                        <a:pt x="5759387" y="59245"/>
                      </a:cubicBezTo>
                      <a:cubicBezTo>
                        <a:pt x="5574411" y="79439"/>
                        <a:pt x="5388198" y="102965"/>
                        <a:pt x="5208080" y="125825"/>
                      </a:cubicBezTo>
                      <a:lnTo>
                        <a:pt x="5201984" y="126587"/>
                      </a:lnTo>
                      <a:lnTo>
                        <a:pt x="5198364" y="127064"/>
                      </a:lnTo>
                      <a:lnTo>
                        <a:pt x="5194459" y="127540"/>
                      </a:lnTo>
                      <a:lnTo>
                        <a:pt x="5191792" y="127826"/>
                      </a:lnTo>
                      <a:lnTo>
                        <a:pt x="5185029" y="128683"/>
                      </a:lnTo>
                      <a:cubicBezTo>
                        <a:pt x="5132356" y="135350"/>
                        <a:pt x="5079778" y="142018"/>
                        <a:pt x="5027010" y="148685"/>
                      </a:cubicBezTo>
                      <a:cubicBezTo>
                        <a:pt x="4889183" y="166116"/>
                        <a:pt x="4775835" y="179737"/>
                        <a:pt x="4670298" y="191357"/>
                      </a:cubicBezTo>
                      <a:cubicBezTo>
                        <a:pt x="4635342" y="195263"/>
                        <a:pt x="4600290" y="199073"/>
                        <a:pt x="4565333" y="202692"/>
                      </a:cubicBezTo>
                      <a:lnTo>
                        <a:pt x="4559903" y="203264"/>
                      </a:lnTo>
                      <a:lnTo>
                        <a:pt x="4488561" y="210979"/>
                      </a:lnTo>
                      <a:cubicBezTo>
                        <a:pt x="4420553" y="218408"/>
                        <a:pt x="4352544" y="225933"/>
                        <a:pt x="4284631" y="233648"/>
                      </a:cubicBezTo>
                      <a:cubicBezTo>
                        <a:pt x="4163568" y="247174"/>
                        <a:pt x="4042601" y="261080"/>
                        <a:pt x="3921538" y="274796"/>
                      </a:cubicBezTo>
                      <a:lnTo>
                        <a:pt x="3898202" y="277463"/>
                      </a:lnTo>
                      <a:lnTo>
                        <a:pt x="3879914" y="279559"/>
                      </a:lnTo>
                      <a:cubicBezTo>
                        <a:pt x="3753326" y="293942"/>
                        <a:pt x="3626834" y="308420"/>
                        <a:pt x="3500342" y="322421"/>
                      </a:cubicBezTo>
                      <a:cubicBezTo>
                        <a:pt x="3196019" y="356330"/>
                        <a:pt x="2946559" y="382048"/>
                        <a:pt x="2715197" y="403193"/>
                      </a:cubicBezTo>
                      <a:lnTo>
                        <a:pt x="2601564" y="413766"/>
                      </a:lnTo>
                      <a:lnTo>
                        <a:pt x="2545652" y="418910"/>
                      </a:lnTo>
                      <a:lnTo>
                        <a:pt x="2536127" y="419767"/>
                      </a:lnTo>
                      <a:lnTo>
                        <a:pt x="2527078" y="420624"/>
                      </a:lnTo>
                      <a:lnTo>
                        <a:pt x="2522887" y="421005"/>
                      </a:lnTo>
                      <a:cubicBezTo>
                        <a:pt x="2407634" y="431768"/>
                        <a:pt x="2167890" y="454247"/>
                        <a:pt x="1953768" y="471869"/>
                      </a:cubicBezTo>
                      <a:cubicBezTo>
                        <a:pt x="1660493" y="496157"/>
                        <a:pt x="1416463" y="510826"/>
                        <a:pt x="1185863" y="517874"/>
                      </a:cubicBezTo>
                      <a:cubicBezTo>
                        <a:pt x="1098137" y="520827"/>
                        <a:pt x="1004983" y="522256"/>
                        <a:pt x="908876" y="522256"/>
                      </a:cubicBezTo>
                      <a:cubicBezTo>
                        <a:pt x="737807" y="522256"/>
                        <a:pt x="573215" y="517017"/>
                        <a:pt x="419767" y="506730"/>
                      </a:cubicBezTo>
                      <a:cubicBezTo>
                        <a:pt x="294418" y="498539"/>
                        <a:pt x="167450" y="485870"/>
                        <a:pt x="42196" y="469201"/>
                      </a:cubicBezTo>
                      <a:lnTo>
                        <a:pt x="41148" y="469011"/>
                      </a:lnTo>
                      <a:lnTo>
                        <a:pt x="41148" y="469011"/>
                      </a:lnTo>
                      <a:cubicBezTo>
                        <a:pt x="41148" y="469011"/>
                        <a:pt x="39338" y="469011"/>
                        <a:pt x="39338" y="469868"/>
                      </a:cubicBezTo>
                      <a:cubicBezTo>
                        <a:pt x="25432" y="467773"/>
                        <a:pt x="12478" y="465773"/>
                        <a:pt x="0" y="463868"/>
                      </a:cubicBezTo>
                      <a:lnTo>
                        <a:pt x="0" y="1212723"/>
                      </a:lnTo>
                      <a:cubicBezTo>
                        <a:pt x="19050" y="1218057"/>
                        <a:pt x="40672" y="1223486"/>
                        <a:pt x="67532" y="1229582"/>
                      </a:cubicBezTo>
                      <a:cubicBezTo>
                        <a:pt x="111443" y="1239584"/>
                        <a:pt x="158687" y="1247966"/>
                        <a:pt x="211931" y="1255109"/>
                      </a:cubicBezTo>
                      <a:cubicBezTo>
                        <a:pt x="265652" y="1262158"/>
                        <a:pt x="322707" y="1267778"/>
                        <a:pt x="386239" y="1272350"/>
                      </a:cubicBezTo>
                      <a:cubicBezTo>
                        <a:pt x="501586" y="1280160"/>
                        <a:pt x="614363" y="1281398"/>
                        <a:pt x="729329" y="1281970"/>
                      </a:cubicBezTo>
                      <a:cubicBezTo>
                        <a:pt x="746951" y="1282065"/>
                        <a:pt x="764667" y="1282065"/>
                        <a:pt x="782384" y="1282160"/>
                      </a:cubicBezTo>
                      <a:lnTo>
                        <a:pt x="799719" y="1282160"/>
                      </a:lnTo>
                      <a:cubicBezTo>
                        <a:pt x="799719" y="1282160"/>
                        <a:pt x="802958" y="1282160"/>
                        <a:pt x="802958" y="1282160"/>
                      </a:cubicBezTo>
                      <a:lnTo>
                        <a:pt x="809339" y="1282160"/>
                      </a:lnTo>
                      <a:cubicBezTo>
                        <a:pt x="887540" y="1282446"/>
                        <a:pt x="976217" y="1282732"/>
                        <a:pt x="1060799" y="1285494"/>
                      </a:cubicBezTo>
                      <a:cubicBezTo>
                        <a:pt x="1106234" y="1286828"/>
                        <a:pt x="1149382" y="1289304"/>
                        <a:pt x="1191101" y="1291685"/>
                      </a:cubicBezTo>
                      <a:lnTo>
                        <a:pt x="1230821" y="1293876"/>
                      </a:lnTo>
                      <a:cubicBezTo>
                        <a:pt x="1299400" y="1297591"/>
                        <a:pt x="1367981" y="1301115"/>
                        <a:pt x="1436561" y="1304544"/>
                      </a:cubicBezTo>
                      <a:cubicBezTo>
                        <a:pt x="1952720" y="1330643"/>
                        <a:pt x="2501837" y="1353026"/>
                        <a:pt x="3019901" y="1373696"/>
                      </a:cubicBezTo>
                      <a:lnTo>
                        <a:pt x="3187446" y="1380268"/>
                      </a:lnTo>
                      <a:lnTo>
                        <a:pt x="3190018" y="1380268"/>
                      </a:lnTo>
                      <a:cubicBezTo>
                        <a:pt x="3190018" y="1380268"/>
                        <a:pt x="3192304" y="1380458"/>
                        <a:pt x="3192304" y="1380458"/>
                      </a:cubicBezTo>
                      <a:lnTo>
                        <a:pt x="3194971" y="1380458"/>
                      </a:lnTo>
                      <a:cubicBezTo>
                        <a:pt x="3400520" y="1388650"/>
                        <a:pt x="3606165" y="1396746"/>
                        <a:pt x="3811715" y="1405128"/>
                      </a:cubicBezTo>
                      <a:cubicBezTo>
                        <a:pt x="3945160" y="1410367"/>
                        <a:pt x="4073938" y="1415987"/>
                        <a:pt x="4205669" y="1422178"/>
                      </a:cubicBezTo>
                      <a:cubicBezTo>
                        <a:pt x="4275106" y="1425416"/>
                        <a:pt x="4344639" y="1428750"/>
                        <a:pt x="4414076" y="1432084"/>
                      </a:cubicBezTo>
                      <a:lnTo>
                        <a:pt x="4461034" y="1434370"/>
                      </a:lnTo>
                      <a:cubicBezTo>
                        <a:pt x="4507135" y="1436561"/>
                        <a:pt x="4553236" y="1438751"/>
                        <a:pt x="4599337" y="1440942"/>
                      </a:cubicBezTo>
                      <a:cubicBezTo>
                        <a:pt x="4836700" y="1451991"/>
                        <a:pt x="5115878" y="1464183"/>
                        <a:pt x="5387245" y="1470470"/>
                      </a:cubicBezTo>
                      <a:cubicBezTo>
                        <a:pt x="5519356" y="1473327"/>
                        <a:pt x="5641467" y="1474851"/>
                        <a:pt x="5750148" y="1474851"/>
                      </a:cubicBezTo>
                      <a:cubicBezTo>
                        <a:pt x="5891022" y="1474851"/>
                        <a:pt x="6033993" y="1472470"/>
                        <a:pt x="6175153" y="1467803"/>
                      </a:cubicBezTo>
                      <a:cubicBezTo>
                        <a:pt x="6307265" y="1463231"/>
                        <a:pt x="6439663" y="1455992"/>
                        <a:pt x="6568726" y="1446276"/>
                      </a:cubicBezTo>
                      <a:cubicBezTo>
                        <a:pt x="6671596" y="1438466"/>
                        <a:pt x="6755035" y="1429607"/>
                        <a:pt x="6831330" y="1418558"/>
                      </a:cubicBezTo>
                      <a:cubicBezTo>
                        <a:pt x="6925818" y="1404747"/>
                        <a:pt x="7009734" y="1386078"/>
                        <a:pt x="7088029" y="1361504"/>
                      </a:cubicBezTo>
                      <a:cubicBezTo>
                        <a:pt x="7106222" y="1355884"/>
                        <a:pt x="7124700" y="1349502"/>
                        <a:pt x="7143655" y="1342358"/>
                      </a:cubicBezTo>
                      <a:lnTo>
                        <a:pt x="7143655" y="20479"/>
                      </a:lnTo>
                      <a:cubicBezTo>
                        <a:pt x="7140893" y="20193"/>
                        <a:pt x="7138130" y="19907"/>
                        <a:pt x="7135464" y="1962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 flipH="1">
                  <a:off x="0" y="4604000"/>
                  <a:ext cx="9144000" cy="572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3750" h="1065275" extrusionOk="0">
                      <a:moveTo>
                        <a:pt x="7143750" y="1065276"/>
                      </a:moveTo>
                      <a:lnTo>
                        <a:pt x="7143750" y="345567"/>
                      </a:lnTo>
                      <a:cubicBezTo>
                        <a:pt x="7045548" y="334327"/>
                        <a:pt x="6945630" y="324517"/>
                        <a:pt x="6844284" y="316421"/>
                      </a:cubicBezTo>
                      <a:cubicBezTo>
                        <a:pt x="6609874" y="297561"/>
                        <a:pt x="6364986" y="287464"/>
                        <a:pt x="6095429" y="285655"/>
                      </a:cubicBezTo>
                      <a:cubicBezTo>
                        <a:pt x="6070949" y="285464"/>
                        <a:pt x="6046375" y="285369"/>
                        <a:pt x="6021895" y="285369"/>
                      </a:cubicBezTo>
                      <a:cubicBezTo>
                        <a:pt x="5808631" y="285369"/>
                        <a:pt x="5588413" y="291275"/>
                        <a:pt x="5348955" y="303371"/>
                      </a:cubicBezTo>
                      <a:lnTo>
                        <a:pt x="5234750" y="309181"/>
                      </a:lnTo>
                      <a:lnTo>
                        <a:pt x="5233416" y="309181"/>
                      </a:lnTo>
                      <a:cubicBezTo>
                        <a:pt x="5145405" y="313753"/>
                        <a:pt x="5057489" y="318325"/>
                        <a:pt x="4969478" y="322421"/>
                      </a:cubicBezTo>
                      <a:cubicBezTo>
                        <a:pt x="4828604" y="329089"/>
                        <a:pt x="4705826" y="333946"/>
                        <a:pt x="4593908" y="337185"/>
                      </a:cubicBezTo>
                      <a:cubicBezTo>
                        <a:pt x="4449509" y="341567"/>
                        <a:pt x="4317302" y="343662"/>
                        <a:pt x="4189666" y="343662"/>
                      </a:cubicBezTo>
                      <a:cubicBezTo>
                        <a:pt x="4062032" y="343662"/>
                        <a:pt x="3950113" y="341757"/>
                        <a:pt x="3844481" y="338042"/>
                      </a:cubicBezTo>
                      <a:cubicBezTo>
                        <a:pt x="3721418" y="334137"/>
                        <a:pt x="3593592" y="326803"/>
                        <a:pt x="3464528" y="316325"/>
                      </a:cubicBezTo>
                      <a:cubicBezTo>
                        <a:pt x="3337941" y="306229"/>
                        <a:pt x="3211163" y="294037"/>
                        <a:pt x="3081528" y="281368"/>
                      </a:cubicBezTo>
                      <a:cubicBezTo>
                        <a:pt x="2557367" y="230314"/>
                        <a:pt x="2017776" y="163639"/>
                        <a:pt x="1553147" y="105251"/>
                      </a:cubicBezTo>
                      <a:cubicBezTo>
                        <a:pt x="1517237" y="100775"/>
                        <a:pt x="1481138" y="96202"/>
                        <a:pt x="1445228" y="91630"/>
                      </a:cubicBezTo>
                      <a:lnTo>
                        <a:pt x="1443609" y="91440"/>
                      </a:lnTo>
                      <a:lnTo>
                        <a:pt x="1441895" y="91250"/>
                      </a:lnTo>
                      <a:lnTo>
                        <a:pt x="1439228" y="90868"/>
                      </a:lnTo>
                      <a:lnTo>
                        <a:pt x="1435894" y="90392"/>
                      </a:lnTo>
                      <a:lnTo>
                        <a:pt x="1434846" y="90202"/>
                      </a:lnTo>
                      <a:cubicBezTo>
                        <a:pt x="1190244" y="59055"/>
                        <a:pt x="937355" y="26860"/>
                        <a:pt x="684657" y="10382"/>
                      </a:cubicBezTo>
                      <a:cubicBezTo>
                        <a:pt x="579406" y="3524"/>
                        <a:pt x="476536" y="0"/>
                        <a:pt x="378809" y="0"/>
                      </a:cubicBezTo>
                      <a:cubicBezTo>
                        <a:pt x="341090" y="0"/>
                        <a:pt x="296609" y="762"/>
                        <a:pt x="246698" y="2096"/>
                      </a:cubicBezTo>
                      <a:cubicBezTo>
                        <a:pt x="163735" y="4763"/>
                        <a:pt x="81248" y="10858"/>
                        <a:pt x="0" y="20193"/>
                      </a:cubicBezTo>
                      <a:lnTo>
                        <a:pt x="0" y="1065276"/>
                      </a:lnTo>
                      <a:lnTo>
                        <a:pt x="7143750" y="10652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5" name="Google Shape;95;p4"/>
              <p:cNvGrpSpPr/>
              <p:nvPr/>
            </p:nvGrpSpPr>
            <p:grpSpPr>
              <a:xfrm>
                <a:off x="130514" y="24922"/>
                <a:ext cx="2645195" cy="2271768"/>
                <a:chOff x="206714" y="24922"/>
                <a:chExt cx="2645195" cy="2271768"/>
              </a:xfrm>
            </p:grpSpPr>
            <p:sp>
              <p:nvSpPr>
                <p:cNvPr id="96" name="Google Shape;96;p4"/>
                <p:cNvSpPr/>
                <p:nvPr/>
              </p:nvSpPr>
              <p:spPr>
                <a:xfrm>
                  <a:off x="915564" y="655841"/>
                  <a:ext cx="96550" cy="95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59" h="26986" extrusionOk="0">
                      <a:moveTo>
                        <a:pt x="26589" y="14051"/>
                      </a:moveTo>
                      <a:cubicBezTo>
                        <a:pt x="27189" y="12599"/>
                        <a:pt x="27315" y="11115"/>
                        <a:pt x="26969" y="9537"/>
                      </a:cubicBezTo>
                      <a:cubicBezTo>
                        <a:pt x="26431" y="7011"/>
                        <a:pt x="24885" y="4959"/>
                        <a:pt x="22928" y="3349"/>
                      </a:cubicBezTo>
                      <a:cubicBezTo>
                        <a:pt x="21476" y="1992"/>
                        <a:pt x="19613" y="666"/>
                        <a:pt x="17624" y="350"/>
                      </a:cubicBezTo>
                      <a:cubicBezTo>
                        <a:pt x="16582" y="192"/>
                        <a:pt x="15414" y="-29"/>
                        <a:pt x="14309" y="3"/>
                      </a:cubicBezTo>
                      <a:cubicBezTo>
                        <a:pt x="13173" y="3"/>
                        <a:pt x="12005" y="224"/>
                        <a:pt x="10931" y="413"/>
                      </a:cubicBezTo>
                      <a:cubicBezTo>
                        <a:pt x="9416" y="666"/>
                        <a:pt x="7901" y="1329"/>
                        <a:pt x="6575" y="2118"/>
                      </a:cubicBezTo>
                      <a:cubicBezTo>
                        <a:pt x="4870" y="3160"/>
                        <a:pt x="3639" y="4391"/>
                        <a:pt x="2503" y="5938"/>
                      </a:cubicBezTo>
                      <a:cubicBezTo>
                        <a:pt x="1524" y="7169"/>
                        <a:pt x="735" y="8432"/>
                        <a:pt x="355" y="10042"/>
                      </a:cubicBezTo>
                      <a:cubicBezTo>
                        <a:pt x="-150" y="12252"/>
                        <a:pt x="-86" y="13925"/>
                        <a:pt x="355" y="16135"/>
                      </a:cubicBezTo>
                      <a:cubicBezTo>
                        <a:pt x="798" y="18534"/>
                        <a:pt x="2345" y="21060"/>
                        <a:pt x="4113" y="22701"/>
                      </a:cubicBezTo>
                      <a:cubicBezTo>
                        <a:pt x="6038" y="24501"/>
                        <a:pt x="8374" y="25858"/>
                        <a:pt x="10931" y="26490"/>
                      </a:cubicBezTo>
                      <a:cubicBezTo>
                        <a:pt x="11247" y="26553"/>
                        <a:pt x="11531" y="26616"/>
                        <a:pt x="11847" y="26679"/>
                      </a:cubicBezTo>
                      <a:cubicBezTo>
                        <a:pt x="14373" y="27089"/>
                        <a:pt x="14593" y="27089"/>
                        <a:pt x="17119" y="26679"/>
                      </a:cubicBezTo>
                      <a:cubicBezTo>
                        <a:pt x="17403" y="26616"/>
                        <a:pt x="17688" y="26584"/>
                        <a:pt x="17971" y="26490"/>
                      </a:cubicBezTo>
                      <a:cubicBezTo>
                        <a:pt x="18760" y="26269"/>
                        <a:pt x="19739" y="25858"/>
                        <a:pt x="20276" y="25542"/>
                      </a:cubicBezTo>
                      <a:cubicBezTo>
                        <a:pt x="20528" y="25385"/>
                        <a:pt x="20718" y="25258"/>
                        <a:pt x="20907" y="25100"/>
                      </a:cubicBezTo>
                      <a:cubicBezTo>
                        <a:pt x="22044" y="24532"/>
                        <a:pt x="23086" y="23838"/>
                        <a:pt x="24095" y="22859"/>
                      </a:cubicBezTo>
                      <a:cubicBezTo>
                        <a:pt x="25264" y="21723"/>
                        <a:pt x="26085" y="20113"/>
                        <a:pt x="26463" y="18566"/>
                      </a:cubicBezTo>
                      <a:cubicBezTo>
                        <a:pt x="26653" y="17808"/>
                        <a:pt x="26747" y="16987"/>
                        <a:pt x="26779" y="16198"/>
                      </a:cubicBezTo>
                      <a:cubicBezTo>
                        <a:pt x="26779" y="15977"/>
                        <a:pt x="26779" y="15756"/>
                        <a:pt x="26779" y="15535"/>
                      </a:cubicBezTo>
                      <a:cubicBezTo>
                        <a:pt x="26779" y="15030"/>
                        <a:pt x="26684" y="14525"/>
                        <a:pt x="26589" y="140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374376" y="1642794"/>
                  <a:ext cx="48732" cy="43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8" h="12154" extrusionOk="0">
                      <a:moveTo>
                        <a:pt x="13452" y="4451"/>
                      </a:moveTo>
                      <a:cubicBezTo>
                        <a:pt x="13168" y="3409"/>
                        <a:pt x="12632" y="2526"/>
                        <a:pt x="11874" y="1768"/>
                      </a:cubicBezTo>
                      <a:cubicBezTo>
                        <a:pt x="11464" y="1452"/>
                        <a:pt x="11053" y="1136"/>
                        <a:pt x="10643" y="821"/>
                      </a:cubicBezTo>
                      <a:cubicBezTo>
                        <a:pt x="9696" y="284"/>
                        <a:pt x="8654" y="0"/>
                        <a:pt x="7549" y="0"/>
                      </a:cubicBezTo>
                      <a:cubicBezTo>
                        <a:pt x="7265" y="32"/>
                        <a:pt x="6981" y="63"/>
                        <a:pt x="6697" y="95"/>
                      </a:cubicBezTo>
                      <a:cubicBezTo>
                        <a:pt x="6571" y="95"/>
                        <a:pt x="6413" y="95"/>
                        <a:pt x="6286" y="126"/>
                      </a:cubicBezTo>
                      <a:cubicBezTo>
                        <a:pt x="6223" y="126"/>
                        <a:pt x="6128" y="126"/>
                        <a:pt x="6065" y="126"/>
                      </a:cubicBezTo>
                      <a:cubicBezTo>
                        <a:pt x="6065" y="126"/>
                        <a:pt x="6002" y="126"/>
                        <a:pt x="5971" y="126"/>
                      </a:cubicBezTo>
                      <a:cubicBezTo>
                        <a:pt x="5687" y="126"/>
                        <a:pt x="5402" y="189"/>
                        <a:pt x="5150" y="253"/>
                      </a:cubicBezTo>
                      <a:cubicBezTo>
                        <a:pt x="4866" y="253"/>
                        <a:pt x="4581" y="253"/>
                        <a:pt x="4329" y="379"/>
                      </a:cubicBezTo>
                      <a:lnTo>
                        <a:pt x="2908" y="979"/>
                      </a:lnTo>
                      <a:cubicBezTo>
                        <a:pt x="2214" y="1357"/>
                        <a:pt x="1677" y="1863"/>
                        <a:pt x="1266" y="2494"/>
                      </a:cubicBezTo>
                      <a:cubicBezTo>
                        <a:pt x="888" y="2873"/>
                        <a:pt x="635" y="3283"/>
                        <a:pt x="509" y="3788"/>
                      </a:cubicBezTo>
                      <a:cubicBezTo>
                        <a:pt x="130" y="4483"/>
                        <a:pt x="-28" y="5240"/>
                        <a:pt x="4" y="6061"/>
                      </a:cubicBezTo>
                      <a:lnTo>
                        <a:pt x="225" y="7640"/>
                      </a:lnTo>
                      <a:lnTo>
                        <a:pt x="825" y="9060"/>
                      </a:lnTo>
                      <a:cubicBezTo>
                        <a:pt x="1204" y="9755"/>
                        <a:pt x="1709" y="10292"/>
                        <a:pt x="2340" y="10734"/>
                      </a:cubicBezTo>
                      <a:cubicBezTo>
                        <a:pt x="2908" y="11270"/>
                        <a:pt x="3572" y="11617"/>
                        <a:pt x="4361" y="11775"/>
                      </a:cubicBezTo>
                      <a:cubicBezTo>
                        <a:pt x="4613" y="11870"/>
                        <a:pt x="4897" y="11933"/>
                        <a:pt x="5182" y="11902"/>
                      </a:cubicBezTo>
                      <a:cubicBezTo>
                        <a:pt x="5465" y="11933"/>
                        <a:pt x="5718" y="11965"/>
                        <a:pt x="6002" y="11996"/>
                      </a:cubicBezTo>
                      <a:lnTo>
                        <a:pt x="6097" y="11996"/>
                      </a:lnTo>
                      <a:cubicBezTo>
                        <a:pt x="6097" y="11996"/>
                        <a:pt x="6255" y="11996"/>
                        <a:pt x="6318" y="12028"/>
                      </a:cubicBezTo>
                      <a:cubicBezTo>
                        <a:pt x="6444" y="12028"/>
                        <a:pt x="6602" y="12028"/>
                        <a:pt x="6729" y="12059"/>
                      </a:cubicBezTo>
                      <a:cubicBezTo>
                        <a:pt x="7012" y="12091"/>
                        <a:pt x="7297" y="12123"/>
                        <a:pt x="7580" y="12154"/>
                      </a:cubicBezTo>
                      <a:cubicBezTo>
                        <a:pt x="8433" y="12154"/>
                        <a:pt x="9190" y="11996"/>
                        <a:pt x="9948" y="11617"/>
                      </a:cubicBezTo>
                      <a:cubicBezTo>
                        <a:pt x="10706" y="11365"/>
                        <a:pt x="11369" y="10954"/>
                        <a:pt x="11906" y="10355"/>
                      </a:cubicBezTo>
                      <a:cubicBezTo>
                        <a:pt x="12505" y="9786"/>
                        <a:pt x="12916" y="9155"/>
                        <a:pt x="13168" y="8397"/>
                      </a:cubicBezTo>
                      <a:cubicBezTo>
                        <a:pt x="13547" y="7671"/>
                        <a:pt x="13737" y="6882"/>
                        <a:pt x="13705" y="6061"/>
                      </a:cubicBezTo>
                      <a:cubicBezTo>
                        <a:pt x="13642" y="5525"/>
                        <a:pt x="13547" y="4988"/>
                        <a:pt x="13484" y="44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2777353" y="204648"/>
                  <a:ext cx="74555" cy="5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2" h="15489" extrusionOk="0">
                      <a:moveTo>
                        <a:pt x="19962" y="4049"/>
                      </a:moveTo>
                      <a:cubicBezTo>
                        <a:pt x="19299" y="2945"/>
                        <a:pt x="18447" y="2092"/>
                        <a:pt x="17342" y="1429"/>
                      </a:cubicBezTo>
                      <a:cubicBezTo>
                        <a:pt x="16616" y="956"/>
                        <a:pt x="15795" y="640"/>
                        <a:pt x="14974" y="419"/>
                      </a:cubicBezTo>
                      <a:cubicBezTo>
                        <a:pt x="14122" y="230"/>
                        <a:pt x="13206" y="135"/>
                        <a:pt x="12322" y="72"/>
                      </a:cubicBezTo>
                      <a:cubicBezTo>
                        <a:pt x="11786" y="40"/>
                        <a:pt x="11249" y="-23"/>
                        <a:pt x="10712" y="9"/>
                      </a:cubicBezTo>
                      <a:cubicBezTo>
                        <a:pt x="9639" y="103"/>
                        <a:pt x="8534" y="198"/>
                        <a:pt x="7460" y="293"/>
                      </a:cubicBezTo>
                      <a:cubicBezTo>
                        <a:pt x="6451" y="261"/>
                        <a:pt x="5472" y="482"/>
                        <a:pt x="4588" y="924"/>
                      </a:cubicBezTo>
                      <a:cubicBezTo>
                        <a:pt x="3672" y="1208"/>
                        <a:pt x="2883" y="1745"/>
                        <a:pt x="2189" y="2471"/>
                      </a:cubicBezTo>
                      <a:cubicBezTo>
                        <a:pt x="1463" y="3134"/>
                        <a:pt x="958" y="3955"/>
                        <a:pt x="642" y="4870"/>
                      </a:cubicBezTo>
                      <a:cubicBezTo>
                        <a:pt x="169" y="5754"/>
                        <a:pt x="-53" y="6701"/>
                        <a:pt x="11" y="7743"/>
                      </a:cubicBezTo>
                      <a:cubicBezTo>
                        <a:pt x="105" y="8406"/>
                        <a:pt x="200" y="9069"/>
                        <a:pt x="263" y="9732"/>
                      </a:cubicBezTo>
                      <a:cubicBezTo>
                        <a:pt x="610" y="10995"/>
                        <a:pt x="1241" y="12100"/>
                        <a:pt x="2189" y="13015"/>
                      </a:cubicBezTo>
                      <a:cubicBezTo>
                        <a:pt x="2694" y="13394"/>
                        <a:pt x="3199" y="13804"/>
                        <a:pt x="3704" y="14183"/>
                      </a:cubicBezTo>
                      <a:cubicBezTo>
                        <a:pt x="4872" y="14846"/>
                        <a:pt x="6103" y="15193"/>
                        <a:pt x="7460" y="15193"/>
                      </a:cubicBezTo>
                      <a:lnTo>
                        <a:pt x="10712" y="15477"/>
                      </a:lnTo>
                      <a:cubicBezTo>
                        <a:pt x="11218" y="15509"/>
                        <a:pt x="11754" y="15477"/>
                        <a:pt x="12259" y="15414"/>
                      </a:cubicBezTo>
                      <a:cubicBezTo>
                        <a:pt x="13143" y="15351"/>
                        <a:pt x="14059" y="15256"/>
                        <a:pt x="14911" y="15067"/>
                      </a:cubicBezTo>
                      <a:cubicBezTo>
                        <a:pt x="15384" y="14972"/>
                        <a:pt x="15669" y="14815"/>
                        <a:pt x="16174" y="14594"/>
                      </a:cubicBezTo>
                      <a:cubicBezTo>
                        <a:pt x="16648" y="14404"/>
                        <a:pt x="16963" y="14309"/>
                        <a:pt x="17342" y="14057"/>
                      </a:cubicBezTo>
                      <a:cubicBezTo>
                        <a:pt x="18447" y="13394"/>
                        <a:pt x="19299" y="12542"/>
                        <a:pt x="19962" y="11437"/>
                      </a:cubicBezTo>
                      <a:cubicBezTo>
                        <a:pt x="20625" y="10300"/>
                        <a:pt x="20941" y="9069"/>
                        <a:pt x="20972" y="7775"/>
                      </a:cubicBezTo>
                      <a:cubicBezTo>
                        <a:pt x="20972" y="6449"/>
                        <a:pt x="20625" y="5249"/>
                        <a:pt x="19962" y="41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250860" y="125390"/>
                  <a:ext cx="43993" cy="43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5" h="12220" extrusionOk="0">
                      <a:moveTo>
                        <a:pt x="12159" y="4514"/>
                      </a:moveTo>
                      <a:lnTo>
                        <a:pt x="11528" y="3062"/>
                      </a:lnTo>
                      <a:cubicBezTo>
                        <a:pt x="11149" y="2336"/>
                        <a:pt x="10612" y="1768"/>
                        <a:pt x="9950" y="1326"/>
                      </a:cubicBezTo>
                      <a:cubicBezTo>
                        <a:pt x="9349" y="789"/>
                        <a:pt x="8655" y="410"/>
                        <a:pt x="7865" y="221"/>
                      </a:cubicBezTo>
                      <a:cubicBezTo>
                        <a:pt x="7329" y="158"/>
                        <a:pt x="6793" y="63"/>
                        <a:pt x="6224" y="0"/>
                      </a:cubicBezTo>
                      <a:cubicBezTo>
                        <a:pt x="5119" y="0"/>
                        <a:pt x="4077" y="284"/>
                        <a:pt x="3130" y="852"/>
                      </a:cubicBezTo>
                      <a:cubicBezTo>
                        <a:pt x="2720" y="1168"/>
                        <a:pt x="2309" y="1484"/>
                        <a:pt x="1899" y="1799"/>
                      </a:cubicBezTo>
                      <a:cubicBezTo>
                        <a:pt x="1142" y="2557"/>
                        <a:pt x="605" y="3473"/>
                        <a:pt x="321" y="4514"/>
                      </a:cubicBezTo>
                      <a:lnTo>
                        <a:pt x="321" y="4578"/>
                      </a:lnTo>
                      <a:cubicBezTo>
                        <a:pt x="100" y="5083"/>
                        <a:pt x="-27" y="5588"/>
                        <a:pt x="5" y="6156"/>
                      </a:cubicBezTo>
                      <a:lnTo>
                        <a:pt x="163" y="7419"/>
                      </a:lnTo>
                      <a:cubicBezTo>
                        <a:pt x="258" y="7798"/>
                        <a:pt x="416" y="8176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857" y="9250"/>
                        <a:pt x="1268" y="9881"/>
                        <a:pt x="1868" y="10418"/>
                      </a:cubicBezTo>
                      <a:cubicBezTo>
                        <a:pt x="2436" y="11018"/>
                        <a:pt x="3067" y="11428"/>
                        <a:pt x="3856" y="11681"/>
                      </a:cubicBezTo>
                      <a:cubicBezTo>
                        <a:pt x="4582" y="12059"/>
                        <a:pt x="5371" y="12249"/>
                        <a:pt x="6224" y="12217"/>
                      </a:cubicBezTo>
                      <a:cubicBezTo>
                        <a:pt x="6761" y="12154"/>
                        <a:pt x="7297" y="12059"/>
                        <a:pt x="7865" y="11996"/>
                      </a:cubicBezTo>
                      <a:cubicBezTo>
                        <a:pt x="8655" y="11807"/>
                        <a:pt x="9349" y="11428"/>
                        <a:pt x="9950" y="10891"/>
                      </a:cubicBezTo>
                      <a:cubicBezTo>
                        <a:pt x="10612" y="10449"/>
                        <a:pt x="11149" y="9881"/>
                        <a:pt x="11528" y="9155"/>
                      </a:cubicBezTo>
                      <a:cubicBezTo>
                        <a:pt x="11970" y="8461"/>
                        <a:pt x="12222" y="7703"/>
                        <a:pt x="12254" y="6882"/>
                      </a:cubicBezTo>
                      <a:cubicBezTo>
                        <a:pt x="12444" y="6061"/>
                        <a:pt x="12412" y="5240"/>
                        <a:pt x="12159" y="442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1581928" y="236707"/>
                  <a:ext cx="1543" cy="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761" extrusionOk="0">
                      <a:moveTo>
                        <a:pt x="435" y="762"/>
                      </a:moveTo>
                      <a:cubicBezTo>
                        <a:pt x="308" y="572"/>
                        <a:pt x="245" y="383"/>
                        <a:pt x="150" y="225"/>
                      </a:cubicBezTo>
                      <a:cubicBezTo>
                        <a:pt x="-71" y="-122"/>
                        <a:pt x="-102" y="-154"/>
                        <a:pt x="435" y="7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4"/>
                <p:cNvSpPr/>
                <p:nvPr/>
              </p:nvSpPr>
              <p:spPr>
                <a:xfrm>
                  <a:off x="1994640" y="254537"/>
                  <a:ext cx="46023" cy="46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6" h="13219" extrusionOk="0">
                      <a:moveTo>
                        <a:pt x="12248" y="4412"/>
                      </a:moveTo>
                      <a:cubicBezTo>
                        <a:pt x="12090" y="3875"/>
                        <a:pt x="11838" y="3433"/>
                        <a:pt x="11459" y="3023"/>
                      </a:cubicBezTo>
                      <a:cubicBezTo>
                        <a:pt x="11428" y="2960"/>
                        <a:pt x="11333" y="2928"/>
                        <a:pt x="11301" y="2865"/>
                      </a:cubicBezTo>
                      <a:cubicBezTo>
                        <a:pt x="11301" y="2865"/>
                        <a:pt x="11301" y="2865"/>
                        <a:pt x="11301" y="2865"/>
                      </a:cubicBezTo>
                      <a:cubicBezTo>
                        <a:pt x="10670" y="1855"/>
                        <a:pt x="10228" y="1444"/>
                        <a:pt x="9250" y="781"/>
                      </a:cubicBezTo>
                      <a:cubicBezTo>
                        <a:pt x="9250" y="781"/>
                        <a:pt x="9250" y="781"/>
                        <a:pt x="9218" y="781"/>
                      </a:cubicBezTo>
                      <a:cubicBezTo>
                        <a:pt x="9155" y="750"/>
                        <a:pt x="7923" y="213"/>
                        <a:pt x="7861" y="213"/>
                      </a:cubicBezTo>
                      <a:cubicBezTo>
                        <a:pt x="7861" y="213"/>
                        <a:pt x="7861" y="213"/>
                        <a:pt x="7861" y="213"/>
                      </a:cubicBezTo>
                      <a:cubicBezTo>
                        <a:pt x="7861" y="213"/>
                        <a:pt x="7861" y="213"/>
                        <a:pt x="7861" y="213"/>
                      </a:cubicBezTo>
                      <a:cubicBezTo>
                        <a:pt x="7861" y="213"/>
                        <a:pt x="7797" y="213"/>
                        <a:pt x="7797" y="213"/>
                      </a:cubicBezTo>
                      <a:cubicBezTo>
                        <a:pt x="7797" y="213"/>
                        <a:pt x="7797" y="213"/>
                        <a:pt x="7797" y="213"/>
                      </a:cubicBezTo>
                      <a:cubicBezTo>
                        <a:pt x="6755" y="-71"/>
                        <a:pt x="5682" y="-71"/>
                        <a:pt x="4641" y="213"/>
                      </a:cubicBezTo>
                      <a:cubicBezTo>
                        <a:pt x="3630" y="497"/>
                        <a:pt x="2746" y="1002"/>
                        <a:pt x="2020" y="1760"/>
                      </a:cubicBezTo>
                      <a:cubicBezTo>
                        <a:pt x="2020" y="1760"/>
                        <a:pt x="2020" y="1760"/>
                        <a:pt x="1988" y="1792"/>
                      </a:cubicBezTo>
                      <a:cubicBezTo>
                        <a:pt x="1641" y="2202"/>
                        <a:pt x="1326" y="2612"/>
                        <a:pt x="1010" y="3054"/>
                      </a:cubicBezTo>
                      <a:cubicBezTo>
                        <a:pt x="1010" y="3086"/>
                        <a:pt x="946" y="3117"/>
                        <a:pt x="946" y="3181"/>
                      </a:cubicBezTo>
                      <a:cubicBezTo>
                        <a:pt x="663" y="3686"/>
                        <a:pt x="473" y="4222"/>
                        <a:pt x="284" y="4759"/>
                      </a:cubicBezTo>
                      <a:cubicBezTo>
                        <a:pt x="284" y="4791"/>
                        <a:pt x="284" y="4854"/>
                        <a:pt x="252" y="4885"/>
                      </a:cubicBezTo>
                      <a:cubicBezTo>
                        <a:pt x="252" y="4885"/>
                        <a:pt x="252" y="4917"/>
                        <a:pt x="252" y="4948"/>
                      </a:cubicBezTo>
                      <a:cubicBezTo>
                        <a:pt x="189" y="5233"/>
                        <a:pt x="157" y="5580"/>
                        <a:pt x="126" y="5801"/>
                      </a:cubicBezTo>
                      <a:cubicBezTo>
                        <a:pt x="126" y="6022"/>
                        <a:pt x="31" y="6369"/>
                        <a:pt x="0" y="6653"/>
                      </a:cubicBezTo>
                      <a:cubicBezTo>
                        <a:pt x="0" y="6685"/>
                        <a:pt x="0" y="6716"/>
                        <a:pt x="0" y="6779"/>
                      </a:cubicBezTo>
                      <a:cubicBezTo>
                        <a:pt x="126" y="7916"/>
                        <a:pt x="189" y="8642"/>
                        <a:pt x="631" y="9526"/>
                      </a:cubicBezTo>
                      <a:cubicBezTo>
                        <a:pt x="946" y="10000"/>
                        <a:pt x="1672" y="11136"/>
                        <a:pt x="1894" y="11357"/>
                      </a:cubicBezTo>
                      <a:cubicBezTo>
                        <a:pt x="2746" y="12209"/>
                        <a:pt x="3567" y="12620"/>
                        <a:pt x="4704" y="12999"/>
                      </a:cubicBezTo>
                      <a:cubicBezTo>
                        <a:pt x="4704" y="12999"/>
                        <a:pt x="4704" y="12999"/>
                        <a:pt x="4704" y="12999"/>
                      </a:cubicBezTo>
                      <a:cubicBezTo>
                        <a:pt x="5272" y="13156"/>
                        <a:pt x="5871" y="13220"/>
                        <a:pt x="6439" y="13220"/>
                      </a:cubicBezTo>
                      <a:cubicBezTo>
                        <a:pt x="7040" y="13220"/>
                        <a:pt x="7671" y="13188"/>
                        <a:pt x="8239" y="12967"/>
                      </a:cubicBezTo>
                      <a:cubicBezTo>
                        <a:pt x="9344" y="12557"/>
                        <a:pt x="10322" y="12178"/>
                        <a:pt x="11112" y="11294"/>
                      </a:cubicBezTo>
                      <a:lnTo>
                        <a:pt x="12090" y="10031"/>
                      </a:lnTo>
                      <a:cubicBezTo>
                        <a:pt x="12312" y="9526"/>
                        <a:pt x="12501" y="9021"/>
                        <a:pt x="12722" y="8547"/>
                      </a:cubicBezTo>
                      <a:cubicBezTo>
                        <a:pt x="12785" y="7979"/>
                        <a:pt x="12880" y="7442"/>
                        <a:pt x="12943" y="6874"/>
                      </a:cubicBezTo>
                      <a:cubicBezTo>
                        <a:pt x="12974" y="6022"/>
                        <a:pt x="12785" y="5201"/>
                        <a:pt x="12406" y="44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4"/>
                <p:cNvSpPr/>
                <p:nvPr/>
              </p:nvSpPr>
              <p:spPr>
                <a:xfrm>
                  <a:off x="495029" y="303278"/>
                  <a:ext cx="44007" cy="43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248" extrusionOk="0">
                      <a:moveTo>
                        <a:pt x="12379" y="4988"/>
                      </a:moveTo>
                      <a:cubicBezTo>
                        <a:pt x="12347" y="4230"/>
                        <a:pt x="12126" y="3536"/>
                        <a:pt x="11716" y="2873"/>
                      </a:cubicBezTo>
                      <a:cubicBezTo>
                        <a:pt x="11716" y="2873"/>
                        <a:pt x="10832" y="1736"/>
                        <a:pt x="10832" y="1705"/>
                      </a:cubicBezTo>
                      <a:cubicBezTo>
                        <a:pt x="10453" y="1389"/>
                        <a:pt x="10043" y="1042"/>
                        <a:pt x="9632" y="789"/>
                      </a:cubicBezTo>
                      <a:cubicBezTo>
                        <a:pt x="9632" y="789"/>
                        <a:pt x="9601" y="789"/>
                        <a:pt x="9569" y="758"/>
                      </a:cubicBezTo>
                      <a:cubicBezTo>
                        <a:pt x="9127" y="537"/>
                        <a:pt x="8685" y="347"/>
                        <a:pt x="8212" y="189"/>
                      </a:cubicBezTo>
                      <a:cubicBezTo>
                        <a:pt x="8212" y="189"/>
                        <a:pt x="8148" y="189"/>
                        <a:pt x="8117" y="189"/>
                      </a:cubicBezTo>
                      <a:cubicBezTo>
                        <a:pt x="7644" y="95"/>
                        <a:pt x="7170" y="32"/>
                        <a:pt x="6665" y="0"/>
                      </a:cubicBezTo>
                      <a:cubicBezTo>
                        <a:pt x="6633" y="0"/>
                        <a:pt x="6602" y="0"/>
                        <a:pt x="6570" y="0"/>
                      </a:cubicBezTo>
                      <a:cubicBezTo>
                        <a:pt x="6097" y="32"/>
                        <a:pt x="5654" y="95"/>
                        <a:pt x="5181" y="189"/>
                      </a:cubicBezTo>
                      <a:cubicBezTo>
                        <a:pt x="5181" y="189"/>
                        <a:pt x="4044" y="663"/>
                        <a:pt x="4044" y="663"/>
                      </a:cubicBezTo>
                      <a:cubicBezTo>
                        <a:pt x="3824" y="821"/>
                        <a:pt x="3634" y="979"/>
                        <a:pt x="3413" y="1136"/>
                      </a:cubicBezTo>
                      <a:cubicBezTo>
                        <a:pt x="3098" y="1231"/>
                        <a:pt x="2782" y="1357"/>
                        <a:pt x="2497" y="1515"/>
                      </a:cubicBezTo>
                      <a:cubicBezTo>
                        <a:pt x="1803" y="1926"/>
                        <a:pt x="1235" y="2494"/>
                        <a:pt x="824" y="3188"/>
                      </a:cubicBezTo>
                      <a:cubicBezTo>
                        <a:pt x="319" y="4262"/>
                        <a:pt x="256" y="4420"/>
                        <a:pt x="161" y="5304"/>
                      </a:cubicBezTo>
                      <a:cubicBezTo>
                        <a:pt x="161" y="5430"/>
                        <a:pt x="98" y="5588"/>
                        <a:pt x="98" y="5714"/>
                      </a:cubicBezTo>
                      <a:cubicBezTo>
                        <a:pt x="-59" y="6472"/>
                        <a:pt x="-27" y="7229"/>
                        <a:pt x="193" y="7987"/>
                      </a:cubicBezTo>
                      <a:cubicBezTo>
                        <a:pt x="383" y="8429"/>
                        <a:pt x="572" y="8902"/>
                        <a:pt x="762" y="9344"/>
                      </a:cubicBezTo>
                      <a:cubicBezTo>
                        <a:pt x="1267" y="10197"/>
                        <a:pt x="1929" y="10860"/>
                        <a:pt x="2782" y="11365"/>
                      </a:cubicBezTo>
                      <a:cubicBezTo>
                        <a:pt x="3255" y="11586"/>
                        <a:pt x="3761" y="11838"/>
                        <a:pt x="4266" y="11996"/>
                      </a:cubicBezTo>
                      <a:cubicBezTo>
                        <a:pt x="4329" y="11996"/>
                        <a:pt x="4392" y="11996"/>
                        <a:pt x="4424" y="12028"/>
                      </a:cubicBezTo>
                      <a:cubicBezTo>
                        <a:pt x="4802" y="12091"/>
                        <a:pt x="5560" y="12186"/>
                        <a:pt x="5970" y="12249"/>
                      </a:cubicBezTo>
                      <a:cubicBezTo>
                        <a:pt x="5970" y="12249"/>
                        <a:pt x="5970" y="12249"/>
                        <a:pt x="5970" y="12249"/>
                      </a:cubicBezTo>
                      <a:cubicBezTo>
                        <a:pt x="5970" y="12249"/>
                        <a:pt x="6034" y="12249"/>
                        <a:pt x="6034" y="12249"/>
                      </a:cubicBezTo>
                      <a:cubicBezTo>
                        <a:pt x="6602" y="12249"/>
                        <a:pt x="7201" y="12123"/>
                        <a:pt x="7707" y="12028"/>
                      </a:cubicBezTo>
                      <a:cubicBezTo>
                        <a:pt x="7770" y="12028"/>
                        <a:pt x="7802" y="12028"/>
                        <a:pt x="7865" y="11996"/>
                      </a:cubicBezTo>
                      <a:cubicBezTo>
                        <a:pt x="8338" y="11807"/>
                        <a:pt x="8843" y="11617"/>
                        <a:pt x="9317" y="11396"/>
                      </a:cubicBezTo>
                      <a:cubicBezTo>
                        <a:pt x="9317" y="11396"/>
                        <a:pt x="9317" y="11396"/>
                        <a:pt x="9348" y="11396"/>
                      </a:cubicBezTo>
                      <a:cubicBezTo>
                        <a:pt x="9412" y="11365"/>
                        <a:pt x="10516" y="10513"/>
                        <a:pt x="10548" y="10449"/>
                      </a:cubicBezTo>
                      <a:cubicBezTo>
                        <a:pt x="10548" y="10449"/>
                        <a:pt x="10548" y="10449"/>
                        <a:pt x="10548" y="10449"/>
                      </a:cubicBezTo>
                      <a:cubicBezTo>
                        <a:pt x="10706" y="10260"/>
                        <a:pt x="10864" y="10071"/>
                        <a:pt x="10990" y="9850"/>
                      </a:cubicBezTo>
                      <a:cubicBezTo>
                        <a:pt x="11147" y="9660"/>
                        <a:pt x="11305" y="9439"/>
                        <a:pt x="11463" y="9250"/>
                      </a:cubicBezTo>
                      <a:cubicBezTo>
                        <a:pt x="11463" y="9250"/>
                        <a:pt x="11463" y="9218"/>
                        <a:pt x="11495" y="9187"/>
                      </a:cubicBezTo>
                      <a:cubicBezTo>
                        <a:pt x="11779" y="8713"/>
                        <a:pt x="11937" y="8176"/>
                        <a:pt x="12126" y="7703"/>
                      </a:cubicBezTo>
                      <a:cubicBezTo>
                        <a:pt x="12126" y="7671"/>
                        <a:pt x="12158" y="7608"/>
                        <a:pt x="12158" y="7577"/>
                      </a:cubicBezTo>
                      <a:cubicBezTo>
                        <a:pt x="12284" y="7040"/>
                        <a:pt x="12347" y="6472"/>
                        <a:pt x="12379" y="5903"/>
                      </a:cubicBezTo>
                      <a:cubicBezTo>
                        <a:pt x="12379" y="5903"/>
                        <a:pt x="12379" y="5840"/>
                        <a:pt x="12379" y="5840"/>
                      </a:cubicBezTo>
                      <a:cubicBezTo>
                        <a:pt x="12347" y="5588"/>
                        <a:pt x="12316" y="5335"/>
                        <a:pt x="12284" y="50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4"/>
                <p:cNvSpPr/>
                <p:nvPr/>
              </p:nvSpPr>
              <p:spPr>
                <a:xfrm>
                  <a:off x="434710" y="24922"/>
                  <a:ext cx="48817" cy="52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2" h="14651" extrusionOk="0">
                      <a:moveTo>
                        <a:pt x="13591" y="5935"/>
                      </a:moveTo>
                      <a:cubicBezTo>
                        <a:pt x="13527" y="5682"/>
                        <a:pt x="13464" y="5430"/>
                        <a:pt x="13401" y="5177"/>
                      </a:cubicBezTo>
                      <a:cubicBezTo>
                        <a:pt x="13243" y="4514"/>
                        <a:pt x="12959" y="3883"/>
                        <a:pt x="12580" y="3315"/>
                      </a:cubicBezTo>
                      <a:cubicBezTo>
                        <a:pt x="12580" y="3315"/>
                        <a:pt x="12549" y="3252"/>
                        <a:pt x="12517" y="3220"/>
                      </a:cubicBezTo>
                      <a:cubicBezTo>
                        <a:pt x="12107" y="2462"/>
                        <a:pt x="11538" y="1863"/>
                        <a:pt x="10844" y="1389"/>
                      </a:cubicBezTo>
                      <a:cubicBezTo>
                        <a:pt x="10213" y="821"/>
                        <a:pt x="9487" y="442"/>
                        <a:pt x="8634" y="221"/>
                      </a:cubicBezTo>
                      <a:cubicBezTo>
                        <a:pt x="8066" y="95"/>
                        <a:pt x="7497" y="32"/>
                        <a:pt x="6898" y="0"/>
                      </a:cubicBezTo>
                      <a:cubicBezTo>
                        <a:pt x="6330" y="32"/>
                        <a:pt x="5730" y="126"/>
                        <a:pt x="5161" y="221"/>
                      </a:cubicBezTo>
                      <a:cubicBezTo>
                        <a:pt x="4656" y="442"/>
                        <a:pt x="4120" y="663"/>
                        <a:pt x="3614" y="884"/>
                      </a:cubicBezTo>
                      <a:cubicBezTo>
                        <a:pt x="2573" y="1421"/>
                        <a:pt x="1847" y="2336"/>
                        <a:pt x="1247" y="3283"/>
                      </a:cubicBezTo>
                      <a:cubicBezTo>
                        <a:pt x="868" y="3851"/>
                        <a:pt x="584" y="4483"/>
                        <a:pt x="426" y="5146"/>
                      </a:cubicBezTo>
                      <a:cubicBezTo>
                        <a:pt x="363" y="5398"/>
                        <a:pt x="300" y="5651"/>
                        <a:pt x="237" y="5903"/>
                      </a:cubicBezTo>
                      <a:cubicBezTo>
                        <a:pt x="-79" y="7135"/>
                        <a:pt x="-79" y="8366"/>
                        <a:pt x="237" y="9565"/>
                      </a:cubicBezTo>
                      <a:cubicBezTo>
                        <a:pt x="552" y="10734"/>
                        <a:pt x="1153" y="11744"/>
                        <a:pt x="2004" y="12628"/>
                      </a:cubicBezTo>
                      <a:lnTo>
                        <a:pt x="3394" y="13701"/>
                      </a:lnTo>
                      <a:cubicBezTo>
                        <a:pt x="4467" y="14332"/>
                        <a:pt x="5635" y="14648"/>
                        <a:pt x="6866" y="14648"/>
                      </a:cubicBezTo>
                      <a:cubicBezTo>
                        <a:pt x="7813" y="14680"/>
                        <a:pt x="8697" y="14490"/>
                        <a:pt x="9518" y="14048"/>
                      </a:cubicBezTo>
                      <a:cubicBezTo>
                        <a:pt x="10371" y="13764"/>
                        <a:pt x="11128" y="13291"/>
                        <a:pt x="11728" y="12628"/>
                      </a:cubicBezTo>
                      <a:cubicBezTo>
                        <a:pt x="12580" y="11775"/>
                        <a:pt x="13180" y="10765"/>
                        <a:pt x="13496" y="9565"/>
                      </a:cubicBezTo>
                      <a:cubicBezTo>
                        <a:pt x="13811" y="8334"/>
                        <a:pt x="13811" y="7103"/>
                        <a:pt x="13496" y="590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4"/>
                <p:cNvSpPr/>
                <p:nvPr/>
              </p:nvSpPr>
              <p:spPr>
                <a:xfrm>
                  <a:off x="800774" y="317197"/>
                  <a:ext cx="579" cy="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04" extrusionOk="0">
                      <a:moveTo>
                        <a:pt x="164" y="0"/>
                      </a:moveTo>
                      <a:cubicBezTo>
                        <a:pt x="164" y="0"/>
                        <a:pt x="69" y="32"/>
                        <a:pt x="37" y="63"/>
                      </a:cubicBezTo>
                      <a:cubicBezTo>
                        <a:pt x="-25" y="126"/>
                        <a:pt x="-25" y="126"/>
                        <a:pt x="16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4"/>
                <p:cNvSpPr/>
                <p:nvPr/>
              </p:nvSpPr>
              <p:spPr>
                <a:xfrm>
                  <a:off x="770922" y="284086"/>
                  <a:ext cx="39194" cy="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5" h="10038" extrusionOk="0">
                      <a:moveTo>
                        <a:pt x="10895" y="3757"/>
                      </a:moveTo>
                      <a:cubicBezTo>
                        <a:pt x="10675" y="2936"/>
                        <a:pt x="10264" y="2241"/>
                        <a:pt x="9664" y="1642"/>
                      </a:cubicBezTo>
                      <a:cubicBezTo>
                        <a:pt x="9664" y="1610"/>
                        <a:pt x="9601" y="1578"/>
                        <a:pt x="9601" y="1547"/>
                      </a:cubicBezTo>
                      <a:cubicBezTo>
                        <a:pt x="9348" y="1231"/>
                        <a:pt x="7991" y="442"/>
                        <a:pt x="8559" y="758"/>
                      </a:cubicBezTo>
                      <a:cubicBezTo>
                        <a:pt x="8149" y="600"/>
                        <a:pt x="7770" y="410"/>
                        <a:pt x="7360" y="253"/>
                      </a:cubicBezTo>
                      <a:cubicBezTo>
                        <a:pt x="6917" y="158"/>
                        <a:pt x="6476" y="95"/>
                        <a:pt x="6034" y="63"/>
                      </a:cubicBezTo>
                      <a:cubicBezTo>
                        <a:pt x="5908" y="63"/>
                        <a:pt x="5813" y="63"/>
                        <a:pt x="5687" y="63"/>
                      </a:cubicBezTo>
                      <a:cubicBezTo>
                        <a:pt x="5465" y="63"/>
                        <a:pt x="5245" y="32"/>
                        <a:pt x="5024" y="0"/>
                      </a:cubicBezTo>
                      <a:cubicBezTo>
                        <a:pt x="4329" y="0"/>
                        <a:pt x="3697" y="126"/>
                        <a:pt x="3098" y="442"/>
                      </a:cubicBezTo>
                      <a:cubicBezTo>
                        <a:pt x="2466" y="631"/>
                        <a:pt x="1930" y="979"/>
                        <a:pt x="1488" y="1484"/>
                      </a:cubicBezTo>
                      <a:cubicBezTo>
                        <a:pt x="983" y="1926"/>
                        <a:pt x="635" y="2494"/>
                        <a:pt x="446" y="3094"/>
                      </a:cubicBezTo>
                      <a:cubicBezTo>
                        <a:pt x="130" y="3694"/>
                        <a:pt x="-28" y="4325"/>
                        <a:pt x="4" y="5019"/>
                      </a:cubicBezTo>
                      <a:cubicBezTo>
                        <a:pt x="67" y="5461"/>
                        <a:pt x="130" y="5903"/>
                        <a:pt x="194" y="6345"/>
                      </a:cubicBezTo>
                      <a:cubicBezTo>
                        <a:pt x="446" y="7198"/>
                        <a:pt x="856" y="7924"/>
                        <a:pt x="1488" y="8555"/>
                      </a:cubicBezTo>
                      <a:cubicBezTo>
                        <a:pt x="1835" y="8808"/>
                        <a:pt x="2182" y="9092"/>
                        <a:pt x="2498" y="9344"/>
                      </a:cubicBezTo>
                      <a:cubicBezTo>
                        <a:pt x="3287" y="9786"/>
                        <a:pt x="4140" y="10039"/>
                        <a:pt x="5024" y="10039"/>
                      </a:cubicBezTo>
                      <a:cubicBezTo>
                        <a:pt x="5245" y="10039"/>
                        <a:pt x="5465" y="10007"/>
                        <a:pt x="5687" y="9976"/>
                      </a:cubicBezTo>
                      <a:cubicBezTo>
                        <a:pt x="5781" y="9976"/>
                        <a:pt x="5908" y="9976"/>
                        <a:pt x="6003" y="9976"/>
                      </a:cubicBezTo>
                      <a:cubicBezTo>
                        <a:pt x="6223" y="9976"/>
                        <a:pt x="6476" y="9944"/>
                        <a:pt x="6697" y="9881"/>
                      </a:cubicBezTo>
                      <a:cubicBezTo>
                        <a:pt x="7297" y="9881"/>
                        <a:pt x="7896" y="9660"/>
                        <a:pt x="8402" y="9344"/>
                      </a:cubicBezTo>
                      <a:cubicBezTo>
                        <a:pt x="8591" y="9218"/>
                        <a:pt x="9380" y="8713"/>
                        <a:pt x="9570" y="8492"/>
                      </a:cubicBezTo>
                      <a:cubicBezTo>
                        <a:pt x="9570" y="8492"/>
                        <a:pt x="9633" y="8429"/>
                        <a:pt x="9633" y="8397"/>
                      </a:cubicBezTo>
                      <a:cubicBezTo>
                        <a:pt x="10106" y="7955"/>
                        <a:pt x="10422" y="7450"/>
                        <a:pt x="10612" y="6851"/>
                      </a:cubicBezTo>
                      <a:cubicBezTo>
                        <a:pt x="10895" y="6282"/>
                        <a:pt x="11053" y="5651"/>
                        <a:pt x="11022" y="5019"/>
                      </a:cubicBezTo>
                      <a:cubicBezTo>
                        <a:pt x="10958" y="4609"/>
                        <a:pt x="10895" y="4167"/>
                        <a:pt x="10864" y="375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4"/>
                <p:cNvSpPr/>
                <p:nvPr/>
              </p:nvSpPr>
              <p:spPr>
                <a:xfrm>
                  <a:off x="342584" y="801756"/>
                  <a:ext cx="51007" cy="51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8" h="14618" extrusionOk="0">
                      <a:moveTo>
                        <a:pt x="14056" y="5204"/>
                      </a:moveTo>
                      <a:cubicBezTo>
                        <a:pt x="13898" y="4573"/>
                        <a:pt x="13520" y="3815"/>
                        <a:pt x="13299" y="3342"/>
                      </a:cubicBezTo>
                      <a:cubicBezTo>
                        <a:pt x="13235" y="3247"/>
                        <a:pt x="13204" y="3121"/>
                        <a:pt x="13109" y="3026"/>
                      </a:cubicBezTo>
                      <a:cubicBezTo>
                        <a:pt x="12573" y="2111"/>
                        <a:pt x="11847" y="1385"/>
                        <a:pt x="10931" y="848"/>
                      </a:cubicBezTo>
                      <a:cubicBezTo>
                        <a:pt x="10236" y="406"/>
                        <a:pt x="9479" y="153"/>
                        <a:pt x="8658" y="122"/>
                      </a:cubicBezTo>
                      <a:cubicBezTo>
                        <a:pt x="7837" y="-68"/>
                        <a:pt x="7048" y="-36"/>
                        <a:pt x="6227" y="216"/>
                      </a:cubicBezTo>
                      <a:cubicBezTo>
                        <a:pt x="5785" y="343"/>
                        <a:pt x="5375" y="532"/>
                        <a:pt x="4995" y="722"/>
                      </a:cubicBezTo>
                      <a:cubicBezTo>
                        <a:pt x="4522" y="879"/>
                        <a:pt x="4301" y="1006"/>
                        <a:pt x="3986" y="1258"/>
                      </a:cubicBezTo>
                      <a:cubicBezTo>
                        <a:pt x="3986" y="1258"/>
                        <a:pt x="3923" y="1258"/>
                        <a:pt x="3891" y="1321"/>
                      </a:cubicBezTo>
                      <a:cubicBezTo>
                        <a:pt x="3828" y="1321"/>
                        <a:pt x="3796" y="1385"/>
                        <a:pt x="3765" y="1416"/>
                      </a:cubicBezTo>
                      <a:cubicBezTo>
                        <a:pt x="3701" y="1448"/>
                        <a:pt x="3607" y="1511"/>
                        <a:pt x="3543" y="1542"/>
                      </a:cubicBezTo>
                      <a:lnTo>
                        <a:pt x="3638" y="1542"/>
                      </a:lnTo>
                      <a:cubicBezTo>
                        <a:pt x="3323" y="1700"/>
                        <a:pt x="3039" y="1858"/>
                        <a:pt x="2754" y="2111"/>
                      </a:cubicBezTo>
                      <a:cubicBezTo>
                        <a:pt x="1997" y="2616"/>
                        <a:pt x="1397" y="3279"/>
                        <a:pt x="955" y="4068"/>
                      </a:cubicBezTo>
                      <a:cubicBezTo>
                        <a:pt x="734" y="4636"/>
                        <a:pt x="481" y="5173"/>
                        <a:pt x="260" y="5741"/>
                      </a:cubicBezTo>
                      <a:cubicBezTo>
                        <a:pt x="-87" y="6972"/>
                        <a:pt x="-87" y="8235"/>
                        <a:pt x="260" y="9466"/>
                      </a:cubicBezTo>
                      <a:cubicBezTo>
                        <a:pt x="355" y="9782"/>
                        <a:pt x="481" y="10066"/>
                        <a:pt x="639" y="10382"/>
                      </a:cubicBezTo>
                      <a:cubicBezTo>
                        <a:pt x="892" y="11171"/>
                        <a:pt x="1334" y="11834"/>
                        <a:pt x="1933" y="12402"/>
                      </a:cubicBezTo>
                      <a:cubicBezTo>
                        <a:pt x="1965" y="12465"/>
                        <a:pt x="2028" y="12497"/>
                        <a:pt x="2060" y="12560"/>
                      </a:cubicBezTo>
                      <a:cubicBezTo>
                        <a:pt x="2944" y="13444"/>
                        <a:pt x="3986" y="14044"/>
                        <a:pt x="5153" y="14359"/>
                      </a:cubicBezTo>
                      <a:cubicBezTo>
                        <a:pt x="6101" y="14644"/>
                        <a:pt x="7016" y="14707"/>
                        <a:pt x="7964" y="14486"/>
                      </a:cubicBezTo>
                      <a:cubicBezTo>
                        <a:pt x="8911" y="14454"/>
                        <a:pt x="9762" y="14170"/>
                        <a:pt x="10583" y="13665"/>
                      </a:cubicBezTo>
                      <a:cubicBezTo>
                        <a:pt x="11625" y="13034"/>
                        <a:pt x="12478" y="12213"/>
                        <a:pt x="13109" y="11139"/>
                      </a:cubicBezTo>
                      <a:cubicBezTo>
                        <a:pt x="13141" y="11076"/>
                        <a:pt x="13204" y="11013"/>
                        <a:pt x="13235" y="10950"/>
                      </a:cubicBezTo>
                      <a:cubicBezTo>
                        <a:pt x="13235" y="10918"/>
                        <a:pt x="13267" y="10887"/>
                        <a:pt x="13299" y="10824"/>
                      </a:cubicBezTo>
                      <a:cubicBezTo>
                        <a:pt x="13551" y="10255"/>
                        <a:pt x="13803" y="9687"/>
                        <a:pt x="14025" y="9119"/>
                      </a:cubicBezTo>
                      <a:cubicBezTo>
                        <a:pt x="14025" y="9056"/>
                        <a:pt x="14056" y="8993"/>
                        <a:pt x="14088" y="8930"/>
                      </a:cubicBezTo>
                      <a:cubicBezTo>
                        <a:pt x="14435" y="7667"/>
                        <a:pt x="14435" y="6436"/>
                        <a:pt x="14088" y="51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4"/>
                <p:cNvSpPr/>
                <p:nvPr/>
              </p:nvSpPr>
              <p:spPr>
                <a:xfrm>
                  <a:off x="206714" y="676367"/>
                  <a:ext cx="34508" cy="35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7" h="10070" extrusionOk="0">
                      <a:moveTo>
                        <a:pt x="4854" y="0"/>
                      </a:moveTo>
                      <a:cubicBezTo>
                        <a:pt x="-1618" y="0"/>
                        <a:pt x="-1618" y="10071"/>
                        <a:pt x="4854" y="10071"/>
                      </a:cubicBezTo>
                      <a:cubicBezTo>
                        <a:pt x="11326" y="10071"/>
                        <a:pt x="11326" y="0"/>
                        <a:pt x="48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640705" y="1152158"/>
                  <a:ext cx="34843" cy="3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1" h="10133" extrusionOk="0">
                      <a:moveTo>
                        <a:pt x="4901" y="0"/>
                      </a:moveTo>
                      <a:cubicBezTo>
                        <a:pt x="-1634" y="0"/>
                        <a:pt x="-1634" y="10134"/>
                        <a:pt x="4901" y="10134"/>
                      </a:cubicBezTo>
                      <a:cubicBezTo>
                        <a:pt x="11436" y="10134"/>
                        <a:pt x="11436" y="0"/>
                        <a:pt x="49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4"/>
                <p:cNvSpPr/>
                <p:nvPr/>
              </p:nvSpPr>
              <p:spPr>
                <a:xfrm>
                  <a:off x="235871" y="2237862"/>
                  <a:ext cx="58714" cy="58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6" h="16548" extrusionOk="0">
                      <a:moveTo>
                        <a:pt x="16230" y="6064"/>
                      </a:moveTo>
                      <a:cubicBezTo>
                        <a:pt x="15850" y="4675"/>
                        <a:pt x="15124" y="3444"/>
                        <a:pt x="14115" y="2434"/>
                      </a:cubicBezTo>
                      <a:cubicBezTo>
                        <a:pt x="13546" y="1992"/>
                        <a:pt x="13009" y="1581"/>
                        <a:pt x="12441" y="1139"/>
                      </a:cubicBezTo>
                      <a:cubicBezTo>
                        <a:pt x="11147" y="382"/>
                        <a:pt x="9758" y="3"/>
                        <a:pt x="8274" y="3"/>
                      </a:cubicBezTo>
                      <a:cubicBezTo>
                        <a:pt x="7137" y="-29"/>
                        <a:pt x="6064" y="192"/>
                        <a:pt x="5086" y="729"/>
                      </a:cubicBezTo>
                      <a:cubicBezTo>
                        <a:pt x="4075" y="1076"/>
                        <a:pt x="3191" y="1645"/>
                        <a:pt x="2434" y="2434"/>
                      </a:cubicBezTo>
                      <a:cubicBezTo>
                        <a:pt x="1613" y="3191"/>
                        <a:pt x="1045" y="4075"/>
                        <a:pt x="729" y="5086"/>
                      </a:cubicBezTo>
                      <a:cubicBezTo>
                        <a:pt x="224" y="6064"/>
                        <a:pt x="-29" y="7138"/>
                        <a:pt x="3" y="8274"/>
                      </a:cubicBezTo>
                      <a:cubicBezTo>
                        <a:pt x="97" y="9000"/>
                        <a:pt x="192" y="9726"/>
                        <a:pt x="287" y="10484"/>
                      </a:cubicBezTo>
                      <a:cubicBezTo>
                        <a:pt x="666" y="11873"/>
                        <a:pt x="1392" y="13104"/>
                        <a:pt x="2402" y="14114"/>
                      </a:cubicBezTo>
                      <a:cubicBezTo>
                        <a:pt x="2971" y="14556"/>
                        <a:pt x="3507" y="14967"/>
                        <a:pt x="4075" y="15409"/>
                      </a:cubicBezTo>
                      <a:cubicBezTo>
                        <a:pt x="5370" y="16166"/>
                        <a:pt x="6759" y="16545"/>
                        <a:pt x="8243" y="16545"/>
                      </a:cubicBezTo>
                      <a:cubicBezTo>
                        <a:pt x="9379" y="16577"/>
                        <a:pt x="10452" y="16356"/>
                        <a:pt x="11431" y="15819"/>
                      </a:cubicBezTo>
                      <a:cubicBezTo>
                        <a:pt x="12441" y="15472"/>
                        <a:pt x="13325" y="14904"/>
                        <a:pt x="14083" y="14114"/>
                      </a:cubicBezTo>
                      <a:cubicBezTo>
                        <a:pt x="14904" y="13357"/>
                        <a:pt x="15472" y="12473"/>
                        <a:pt x="15787" y="11463"/>
                      </a:cubicBezTo>
                      <a:cubicBezTo>
                        <a:pt x="16293" y="10484"/>
                        <a:pt x="16545" y="9411"/>
                        <a:pt x="16514" y="8274"/>
                      </a:cubicBezTo>
                      <a:cubicBezTo>
                        <a:pt x="16419" y="7548"/>
                        <a:pt x="16324" y="6822"/>
                        <a:pt x="16230" y="60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" name="Google Shape;110;p4"/>
              <p:cNvGrpSpPr/>
              <p:nvPr/>
            </p:nvGrpSpPr>
            <p:grpSpPr>
              <a:xfrm flipH="1">
                <a:off x="5666389" y="24935"/>
                <a:ext cx="3477599" cy="2119368"/>
                <a:chOff x="206714" y="24922"/>
                <a:chExt cx="3477599" cy="2119368"/>
              </a:xfrm>
            </p:grpSpPr>
            <p:sp>
              <p:nvSpPr>
                <p:cNvPr id="111" name="Google Shape;111;p4"/>
                <p:cNvSpPr/>
                <p:nvPr/>
              </p:nvSpPr>
              <p:spPr>
                <a:xfrm>
                  <a:off x="1144164" y="351041"/>
                  <a:ext cx="96550" cy="95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59" h="26986" extrusionOk="0">
                      <a:moveTo>
                        <a:pt x="26589" y="14051"/>
                      </a:moveTo>
                      <a:cubicBezTo>
                        <a:pt x="27189" y="12599"/>
                        <a:pt x="27315" y="11115"/>
                        <a:pt x="26969" y="9537"/>
                      </a:cubicBezTo>
                      <a:cubicBezTo>
                        <a:pt x="26431" y="7011"/>
                        <a:pt x="24885" y="4959"/>
                        <a:pt x="22928" y="3349"/>
                      </a:cubicBezTo>
                      <a:cubicBezTo>
                        <a:pt x="21476" y="1992"/>
                        <a:pt x="19613" y="666"/>
                        <a:pt x="17624" y="350"/>
                      </a:cubicBezTo>
                      <a:cubicBezTo>
                        <a:pt x="16582" y="192"/>
                        <a:pt x="15414" y="-29"/>
                        <a:pt x="14309" y="3"/>
                      </a:cubicBezTo>
                      <a:cubicBezTo>
                        <a:pt x="13173" y="3"/>
                        <a:pt x="12005" y="224"/>
                        <a:pt x="10931" y="413"/>
                      </a:cubicBezTo>
                      <a:cubicBezTo>
                        <a:pt x="9416" y="666"/>
                        <a:pt x="7901" y="1329"/>
                        <a:pt x="6575" y="2118"/>
                      </a:cubicBezTo>
                      <a:cubicBezTo>
                        <a:pt x="4870" y="3160"/>
                        <a:pt x="3639" y="4391"/>
                        <a:pt x="2503" y="5938"/>
                      </a:cubicBezTo>
                      <a:cubicBezTo>
                        <a:pt x="1524" y="7169"/>
                        <a:pt x="735" y="8432"/>
                        <a:pt x="355" y="10042"/>
                      </a:cubicBezTo>
                      <a:cubicBezTo>
                        <a:pt x="-150" y="12252"/>
                        <a:pt x="-86" y="13925"/>
                        <a:pt x="355" y="16135"/>
                      </a:cubicBezTo>
                      <a:cubicBezTo>
                        <a:pt x="798" y="18534"/>
                        <a:pt x="2345" y="21060"/>
                        <a:pt x="4113" y="22701"/>
                      </a:cubicBezTo>
                      <a:cubicBezTo>
                        <a:pt x="6038" y="24501"/>
                        <a:pt x="8374" y="25858"/>
                        <a:pt x="10931" y="26490"/>
                      </a:cubicBezTo>
                      <a:cubicBezTo>
                        <a:pt x="11247" y="26553"/>
                        <a:pt x="11531" y="26616"/>
                        <a:pt x="11847" y="26679"/>
                      </a:cubicBezTo>
                      <a:cubicBezTo>
                        <a:pt x="14373" y="27089"/>
                        <a:pt x="14593" y="27089"/>
                        <a:pt x="17119" y="26679"/>
                      </a:cubicBezTo>
                      <a:cubicBezTo>
                        <a:pt x="17403" y="26616"/>
                        <a:pt x="17688" y="26584"/>
                        <a:pt x="17971" y="26490"/>
                      </a:cubicBezTo>
                      <a:cubicBezTo>
                        <a:pt x="18760" y="26269"/>
                        <a:pt x="19739" y="25858"/>
                        <a:pt x="20276" y="25542"/>
                      </a:cubicBezTo>
                      <a:cubicBezTo>
                        <a:pt x="20528" y="25385"/>
                        <a:pt x="20718" y="25258"/>
                        <a:pt x="20907" y="25100"/>
                      </a:cubicBezTo>
                      <a:cubicBezTo>
                        <a:pt x="22044" y="24532"/>
                        <a:pt x="23086" y="23838"/>
                        <a:pt x="24095" y="22859"/>
                      </a:cubicBezTo>
                      <a:cubicBezTo>
                        <a:pt x="25264" y="21723"/>
                        <a:pt x="26085" y="20113"/>
                        <a:pt x="26463" y="18566"/>
                      </a:cubicBezTo>
                      <a:cubicBezTo>
                        <a:pt x="26653" y="17808"/>
                        <a:pt x="26747" y="16987"/>
                        <a:pt x="26779" y="16198"/>
                      </a:cubicBezTo>
                      <a:cubicBezTo>
                        <a:pt x="26779" y="15977"/>
                        <a:pt x="26779" y="15756"/>
                        <a:pt x="26779" y="15535"/>
                      </a:cubicBezTo>
                      <a:cubicBezTo>
                        <a:pt x="26779" y="15030"/>
                        <a:pt x="26684" y="14525"/>
                        <a:pt x="26589" y="140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4"/>
                <p:cNvSpPr/>
                <p:nvPr/>
              </p:nvSpPr>
              <p:spPr>
                <a:xfrm>
                  <a:off x="755376" y="804594"/>
                  <a:ext cx="48732" cy="43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8" h="12154" extrusionOk="0">
                      <a:moveTo>
                        <a:pt x="13452" y="4451"/>
                      </a:moveTo>
                      <a:cubicBezTo>
                        <a:pt x="13168" y="3409"/>
                        <a:pt x="12632" y="2526"/>
                        <a:pt x="11874" y="1768"/>
                      </a:cubicBezTo>
                      <a:cubicBezTo>
                        <a:pt x="11464" y="1452"/>
                        <a:pt x="11053" y="1136"/>
                        <a:pt x="10643" y="821"/>
                      </a:cubicBezTo>
                      <a:cubicBezTo>
                        <a:pt x="9696" y="284"/>
                        <a:pt x="8654" y="0"/>
                        <a:pt x="7549" y="0"/>
                      </a:cubicBezTo>
                      <a:cubicBezTo>
                        <a:pt x="7265" y="32"/>
                        <a:pt x="6981" y="63"/>
                        <a:pt x="6697" y="95"/>
                      </a:cubicBezTo>
                      <a:cubicBezTo>
                        <a:pt x="6571" y="95"/>
                        <a:pt x="6413" y="95"/>
                        <a:pt x="6286" y="126"/>
                      </a:cubicBezTo>
                      <a:cubicBezTo>
                        <a:pt x="6223" y="126"/>
                        <a:pt x="6128" y="126"/>
                        <a:pt x="6065" y="126"/>
                      </a:cubicBezTo>
                      <a:cubicBezTo>
                        <a:pt x="6065" y="126"/>
                        <a:pt x="6002" y="126"/>
                        <a:pt x="5971" y="126"/>
                      </a:cubicBezTo>
                      <a:cubicBezTo>
                        <a:pt x="5687" y="126"/>
                        <a:pt x="5402" y="189"/>
                        <a:pt x="5150" y="253"/>
                      </a:cubicBezTo>
                      <a:cubicBezTo>
                        <a:pt x="4866" y="253"/>
                        <a:pt x="4581" y="253"/>
                        <a:pt x="4329" y="379"/>
                      </a:cubicBezTo>
                      <a:lnTo>
                        <a:pt x="2908" y="979"/>
                      </a:lnTo>
                      <a:cubicBezTo>
                        <a:pt x="2214" y="1357"/>
                        <a:pt x="1677" y="1863"/>
                        <a:pt x="1266" y="2494"/>
                      </a:cubicBezTo>
                      <a:cubicBezTo>
                        <a:pt x="888" y="2873"/>
                        <a:pt x="635" y="3283"/>
                        <a:pt x="509" y="3788"/>
                      </a:cubicBezTo>
                      <a:cubicBezTo>
                        <a:pt x="130" y="4483"/>
                        <a:pt x="-28" y="5240"/>
                        <a:pt x="4" y="6061"/>
                      </a:cubicBezTo>
                      <a:lnTo>
                        <a:pt x="225" y="7640"/>
                      </a:lnTo>
                      <a:lnTo>
                        <a:pt x="825" y="9060"/>
                      </a:lnTo>
                      <a:cubicBezTo>
                        <a:pt x="1204" y="9755"/>
                        <a:pt x="1709" y="10292"/>
                        <a:pt x="2340" y="10734"/>
                      </a:cubicBezTo>
                      <a:cubicBezTo>
                        <a:pt x="2908" y="11270"/>
                        <a:pt x="3572" y="11617"/>
                        <a:pt x="4361" y="11775"/>
                      </a:cubicBezTo>
                      <a:cubicBezTo>
                        <a:pt x="4613" y="11870"/>
                        <a:pt x="4897" y="11933"/>
                        <a:pt x="5182" y="11902"/>
                      </a:cubicBezTo>
                      <a:cubicBezTo>
                        <a:pt x="5465" y="11933"/>
                        <a:pt x="5718" y="11965"/>
                        <a:pt x="6002" y="11996"/>
                      </a:cubicBezTo>
                      <a:lnTo>
                        <a:pt x="6097" y="11996"/>
                      </a:lnTo>
                      <a:cubicBezTo>
                        <a:pt x="6097" y="11996"/>
                        <a:pt x="6255" y="11996"/>
                        <a:pt x="6318" y="12028"/>
                      </a:cubicBezTo>
                      <a:cubicBezTo>
                        <a:pt x="6444" y="12028"/>
                        <a:pt x="6602" y="12028"/>
                        <a:pt x="6729" y="12059"/>
                      </a:cubicBezTo>
                      <a:cubicBezTo>
                        <a:pt x="7012" y="12091"/>
                        <a:pt x="7297" y="12123"/>
                        <a:pt x="7580" y="12154"/>
                      </a:cubicBezTo>
                      <a:cubicBezTo>
                        <a:pt x="8433" y="12154"/>
                        <a:pt x="9190" y="11996"/>
                        <a:pt x="9948" y="11617"/>
                      </a:cubicBezTo>
                      <a:cubicBezTo>
                        <a:pt x="10706" y="11365"/>
                        <a:pt x="11369" y="10954"/>
                        <a:pt x="11906" y="10355"/>
                      </a:cubicBezTo>
                      <a:cubicBezTo>
                        <a:pt x="12505" y="9786"/>
                        <a:pt x="12916" y="9155"/>
                        <a:pt x="13168" y="8397"/>
                      </a:cubicBezTo>
                      <a:cubicBezTo>
                        <a:pt x="13547" y="7671"/>
                        <a:pt x="13737" y="6882"/>
                        <a:pt x="13705" y="6061"/>
                      </a:cubicBezTo>
                      <a:cubicBezTo>
                        <a:pt x="13642" y="5525"/>
                        <a:pt x="13547" y="4988"/>
                        <a:pt x="13484" y="44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1786753" y="128448"/>
                  <a:ext cx="74555" cy="5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2" h="15489" extrusionOk="0">
                      <a:moveTo>
                        <a:pt x="19962" y="4049"/>
                      </a:moveTo>
                      <a:cubicBezTo>
                        <a:pt x="19299" y="2945"/>
                        <a:pt x="18447" y="2092"/>
                        <a:pt x="17342" y="1429"/>
                      </a:cubicBezTo>
                      <a:cubicBezTo>
                        <a:pt x="16616" y="956"/>
                        <a:pt x="15795" y="640"/>
                        <a:pt x="14974" y="419"/>
                      </a:cubicBezTo>
                      <a:cubicBezTo>
                        <a:pt x="14122" y="230"/>
                        <a:pt x="13206" y="135"/>
                        <a:pt x="12322" y="72"/>
                      </a:cubicBezTo>
                      <a:cubicBezTo>
                        <a:pt x="11786" y="40"/>
                        <a:pt x="11249" y="-23"/>
                        <a:pt x="10712" y="9"/>
                      </a:cubicBezTo>
                      <a:cubicBezTo>
                        <a:pt x="9639" y="103"/>
                        <a:pt x="8534" y="198"/>
                        <a:pt x="7460" y="293"/>
                      </a:cubicBezTo>
                      <a:cubicBezTo>
                        <a:pt x="6451" y="261"/>
                        <a:pt x="5472" y="482"/>
                        <a:pt x="4588" y="924"/>
                      </a:cubicBezTo>
                      <a:cubicBezTo>
                        <a:pt x="3672" y="1208"/>
                        <a:pt x="2883" y="1745"/>
                        <a:pt x="2189" y="2471"/>
                      </a:cubicBezTo>
                      <a:cubicBezTo>
                        <a:pt x="1463" y="3134"/>
                        <a:pt x="958" y="3955"/>
                        <a:pt x="642" y="4870"/>
                      </a:cubicBezTo>
                      <a:cubicBezTo>
                        <a:pt x="169" y="5754"/>
                        <a:pt x="-53" y="6701"/>
                        <a:pt x="11" y="7743"/>
                      </a:cubicBezTo>
                      <a:cubicBezTo>
                        <a:pt x="105" y="8406"/>
                        <a:pt x="200" y="9069"/>
                        <a:pt x="263" y="9732"/>
                      </a:cubicBezTo>
                      <a:cubicBezTo>
                        <a:pt x="610" y="10995"/>
                        <a:pt x="1241" y="12100"/>
                        <a:pt x="2189" y="13015"/>
                      </a:cubicBezTo>
                      <a:cubicBezTo>
                        <a:pt x="2694" y="13394"/>
                        <a:pt x="3199" y="13804"/>
                        <a:pt x="3704" y="14183"/>
                      </a:cubicBezTo>
                      <a:cubicBezTo>
                        <a:pt x="4872" y="14846"/>
                        <a:pt x="6103" y="15193"/>
                        <a:pt x="7460" y="15193"/>
                      </a:cubicBezTo>
                      <a:lnTo>
                        <a:pt x="10712" y="15477"/>
                      </a:lnTo>
                      <a:cubicBezTo>
                        <a:pt x="11218" y="15509"/>
                        <a:pt x="11754" y="15477"/>
                        <a:pt x="12259" y="15414"/>
                      </a:cubicBezTo>
                      <a:cubicBezTo>
                        <a:pt x="13143" y="15351"/>
                        <a:pt x="14059" y="15256"/>
                        <a:pt x="14911" y="15067"/>
                      </a:cubicBezTo>
                      <a:cubicBezTo>
                        <a:pt x="15384" y="14972"/>
                        <a:pt x="15669" y="14815"/>
                        <a:pt x="16174" y="14594"/>
                      </a:cubicBezTo>
                      <a:cubicBezTo>
                        <a:pt x="16648" y="14404"/>
                        <a:pt x="16963" y="14309"/>
                        <a:pt x="17342" y="14057"/>
                      </a:cubicBezTo>
                      <a:cubicBezTo>
                        <a:pt x="18447" y="13394"/>
                        <a:pt x="19299" y="12542"/>
                        <a:pt x="19962" y="11437"/>
                      </a:cubicBezTo>
                      <a:cubicBezTo>
                        <a:pt x="20625" y="10300"/>
                        <a:pt x="20941" y="9069"/>
                        <a:pt x="20972" y="7775"/>
                      </a:cubicBezTo>
                      <a:cubicBezTo>
                        <a:pt x="20972" y="6449"/>
                        <a:pt x="20625" y="5249"/>
                        <a:pt x="19962" y="41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2698660" y="353990"/>
                  <a:ext cx="43993" cy="43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5" h="12220" extrusionOk="0">
                      <a:moveTo>
                        <a:pt x="12159" y="4514"/>
                      </a:moveTo>
                      <a:lnTo>
                        <a:pt x="11528" y="3062"/>
                      </a:lnTo>
                      <a:cubicBezTo>
                        <a:pt x="11149" y="2336"/>
                        <a:pt x="10612" y="1768"/>
                        <a:pt x="9950" y="1326"/>
                      </a:cubicBezTo>
                      <a:cubicBezTo>
                        <a:pt x="9349" y="789"/>
                        <a:pt x="8655" y="410"/>
                        <a:pt x="7865" y="221"/>
                      </a:cubicBezTo>
                      <a:cubicBezTo>
                        <a:pt x="7329" y="158"/>
                        <a:pt x="6793" y="63"/>
                        <a:pt x="6224" y="0"/>
                      </a:cubicBezTo>
                      <a:cubicBezTo>
                        <a:pt x="5119" y="0"/>
                        <a:pt x="4077" y="284"/>
                        <a:pt x="3130" y="852"/>
                      </a:cubicBezTo>
                      <a:cubicBezTo>
                        <a:pt x="2720" y="1168"/>
                        <a:pt x="2309" y="1484"/>
                        <a:pt x="1899" y="1799"/>
                      </a:cubicBezTo>
                      <a:cubicBezTo>
                        <a:pt x="1142" y="2557"/>
                        <a:pt x="605" y="3473"/>
                        <a:pt x="321" y="4514"/>
                      </a:cubicBezTo>
                      <a:lnTo>
                        <a:pt x="321" y="4578"/>
                      </a:lnTo>
                      <a:cubicBezTo>
                        <a:pt x="100" y="5083"/>
                        <a:pt x="-27" y="5588"/>
                        <a:pt x="5" y="6156"/>
                      </a:cubicBezTo>
                      <a:lnTo>
                        <a:pt x="163" y="7419"/>
                      </a:lnTo>
                      <a:cubicBezTo>
                        <a:pt x="258" y="7798"/>
                        <a:pt x="416" y="8176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857" y="9250"/>
                        <a:pt x="1268" y="9881"/>
                        <a:pt x="1868" y="10418"/>
                      </a:cubicBezTo>
                      <a:cubicBezTo>
                        <a:pt x="2436" y="11018"/>
                        <a:pt x="3067" y="11428"/>
                        <a:pt x="3856" y="11681"/>
                      </a:cubicBezTo>
                      <a:cubicBezTo>
                        <a:pt x="4582" y="12059"/>
                        <a:pt x="5371" y="12249"/>
                        <a:pt x="6224" y="12217"/>
                      </a:cubicBezTo>
                      <a:cubicBezTo>
                        <a:pt x="6761" y="12154"/>
                        <a:pt x="7297" y="12059"/>
                        <a:pt x="7865" y="11996"/>
                      </a:cubicBezTo>
                      <a:cubicBezTo>
                        <a:pt x="8655" y="11807"/>
                        <a:pt x="9349" y="11428"/>
                        <a:pt x="9950" y="10891"/>
                      </a:cubicBezTo>
                      <a:cubicBezTo>
                        <a:pt x="10612" y="10449"/>
                        <a:pt x="11149" y="9881"/>
                        <a:pt x="11528" y="9155"/>
                      </a:cubicBezTo>
                      <a:cubicBezTo>
                        <a:pt x="11970" y="8461"/>
                        <a:pt x="12222" y="7703"/>
                        <a:pt x="12254" y="6882"/>
                      </a:cubicBezTo>
                      <a:cubicBezTo>
                        <a:pt x="12444" y="6061"/>
                        <a:pt x="12412" y="5240"/>
                        <a:pt x="12159" y="442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4"/>
                <p:cNvSpPr/>
                <p:nvPr/>
              </p:nvSpPr>
              <p:spPr>
                <a:xfrm>
                  <a:off x="1581928" y="236707"/>
                  <a:ext cx="1543" cy="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761" extrusionOk="0">
                      <a:moveTo>
                        <a:pt x="435" y="762"/>
                      </a:moveTo>
                      <a:cubicBezTo>
                        <a:pt x="308" y="572"/>
                        <a:pt x="245" y="383"/>
                        <a:pt x="150" y="225"/>
                      </a:cubicBezTo>
                      <a:cubicBezTo>
                        <a:pt x="-71" y="-122"/>
                        <a:pt x="-102" y="-154"/>
                        <a:pt x="435" y="7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4"/>
                <p:cNvSpPr/>
                <p:nvPr/>
              </p:nvSpPr>
              <p:spPr>
                <a:xfrm>
                  <a:off x="3638290" y="203862"/>
                  <a:ext cx="46023" cy="46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6" h="13219" extrusionOk="0">
                      <a:moveTo>
                        <a:pt x="12248" y="4412"/>
                      </a:moveTo>
                      <a:cubicBezTo>
                        <a:pt x="12090" y="3875"/>
                        <a:pt x="11838" y="3433"/>
                        <a:pt x="11459" y="3023"/>
                      </a:cubicBezTo>
                      <a:cubicBezTo>
                        <a:pt x="11428" y="2960"/>
                        <a:pt x="11333" y="2928"/>
                        <a:pt x="11301" y="2865"/>
                      </a:cubicBezTo>
                      <a:cubicBezTo>
                        <a:pt x="11301" y="2865"/>
                        <a:pt x="11301" y="2865"/>
                        <a:pt x="11301" y="2865"/>
                      </a:cubicBezTo>
                      <a:cubicBezTo>
                        <a:pt x="10670" y="1855"/>
                        <a:pt x="10228" y="1444"/>
                        <a:pt x="9250" y="781"/>
                      </a:cubicBezTo>
                      <a:cubicBezTo>
                        <a:pt x="9250" y="781"/>
                        <a:pt x="9250" y="781"/>
                        <a:pt x="9218" y="781"/>
                      </a:cubicBezTo>
                      <a:cubicBezTo>
                        <a:pt x="9155" y="750"/>
                        <a:pt x="7923" y="213"/>
                        <a:pt x="7861" y="213"/>
                      </a:cubicBezTo>
                      <a:cubicBezTo>
                        <a:pt x="7861" y="213"/>
                        <a:pt x="7861" y="213"/>
                        <a:pt x="7861" y="213"/>
                      </a:cubicBezTo>
                      <a:cubicBezTo>
                        <a:pt x="7861" y="213"/>
                        <a:pt x="7861" y="213"/>
                        <a:pt x="7861" y="213"/>
                      </a:cubicBezTo>
                      <a:cubicBezTo>
                        <a:pt x="7861" y="213"/>
                        <a:pt x="7797" y="213"/>
                        <a:pt x="7797" y="213"/>
                      </a:cubicBezTo>
                      <a:cubicBezTo>
                        <a:pt x="7797" y="213"/>
                        <a:pt x="7797" y="213"/>
                        <a:pt x="7797" y="213"/>
                      </a:cubicBezTo>
                      <a:cubicBezTo>
                        <a:pt x="6755" y="-71"/>
                        <a:pt x="5682" y="-71"/>
                        <a:pt x="4641" y="213"/>
                      </a:cubicBezTo>
                      <a:cubicBezTo>
                        <a:pt x="3630" y="497"/>
                        <a:pt x="2746" y="1002"/>
                        <a:pt x="2020" y="1760"/>
                      </a:cubicBezTo>
                      <a:cubicBezTo>
                        <a:pt x="2020" y="1760"/>
                        <a:pt x="2020" y="1760"/>
                        <a:pt x="1988" y="1792"/>
                      </a:cubicBezTo>
                      <a:cubicBezTo>
                        <a:pt x="1641" y="2202"/>
                        <a:pt x="1326" y="2612"/>
                        <a:pt x="1010" y="3054"/>
                      </a:cubicBezTo>
                      <a:cubicBezTo>
                        <a:pt x="1010" y="3086"/>
                        <a:pt x="946" y="3117"/>
                        <a:pt x="946" y="3181"/>
                      </a:cubicBezTo>
                      <a:cubicBezTo>
                        <a:pt x="663" y="3686"/>
                        <a:pt x="473" y="4222"/>
                        <a:pt x="284" y="4759"/>
                      </a:cubicBezTo>
                      <a:cubicBezTo>
                        <a:pt x="284" y="4791"/>
                        <a:pt x="284" y="4854"/>
                        <a:pt x="252" y="4885"/>
                      </a:cubicBezTo>
                      <a:cubicBezTo>
                        <a:pt x="252" y="4885"/>
                        <a:pt x="252" y="4917"/>
                        <a:pt x="252" y="4948"/>
                      </a:cubicBezTo>
                      <a:cubicBezTo>
                        <a:pt x="189" y="5233"/>
                        <a:pt x="157" y="5580"/>
                        <a:pt x="126" y="5801"/>
                      </a:cubicBezTo>
                      <a:cubicBezTo>
                        <a:pt x="126" y="6022"/>
                        <a:pt x="31" y="6369"/>
                        <a:pt x="0" y="6653"/>
                      </a:cubicBezTo>
                      <a:cubicBezTo>
                        <a:pt x="0" y="6685"/>
                        <a:pt x="0" y="6716"/>
                        <a:pt x="0" y="6779"/>
                      </a:cubicBezTo>
                      <a:cubicBezTo>
                        <a:pt x="126" y="7916"/>
                        <a:pt x="189" y="8642"/>
                        <a:pt x="631" y="9526"/>
                      </a:cubicBezTo>
                      <a:cubicBezTo>
                        <a:pt x="946" y="10000"/>
                        <a:pt x="1672" y="11136"/>
                        <a:pt x="1894" y="11357"/>
                      </a:cubicBezTo>
                      <a:cubicBezTo>
                        <a:pt x="2746" y="12209"/>
                        <a:pt x="3567" y="12620"/>
                        <a:pt x="4704" y="12999"/>
                      </a:cubicBezTo>
                      <a:cubicBezTo>
                        <a:pt x="4704" y="12999"/>
                        <a:pt x="4704" y="12999"/>
                        <a:pt x="4704" y="12999"/>
                      </a:cubicBezTo>
                      <a:cubicBezTo>
                        <a:pt x="5272" y="13156"/>
                        <a:pt x="5871" y="13220"/>
                        <a:pt x="6439" y="13220"/>
                      </a:cubicBezTo>
                      <a:cubicBezTo>
                        <a:pt x="7040" y="13220"/>
                        <a:pt x="7671" y="13188"/>
                        <a:pt x="8239" y="12967"/>
                      </a:cubicBezTo>
                      <a:cubicBezTo>
                        <a:pt x="9344" y="12557"/>
                        <a:pt x="10322" y="12178"/>
                        <a:pt x="11112" y="11294"/>
                      </a:cubicBezTo>
                      <a:lnTo>
                        <a:pt x="12090" y="10031"/>
                      </a:lnTo>
                      <a:cubicBezTo>
                        <a:pt x="12312" y="9526"/>
                        <a:pt x="12501" y="9021"/>
                        <a:pt x="12722" y="8547"/>
                      </a:cubicBezTo>
                      <a:cubicBezTo>
                        <a:pt x="12785" y="7979"/>
                        <a:pt x="12880" y="7442"/>
                        <a:pt x="12943" y="6874"/>
                      </a:cubicBezTo>
                      <a:cubicBezTo>
                        <a:pt x="12974" y="6022"/>
                        <a:pt x="12785" y="5201"/>
                        <a:pt x="12406" y="44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4"/>
                <p:cNvSpPr/>
                <p:nvPr/>
              </p:nvSpPr>
              <p:spPr>
                <a:xfrm>
                  <a:off x="495029" y="303278"/>
                  <a:ext cx="44007" cy="43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248" extrusionOk="0">
                      <a:moveTo>
                        <a:pt x="12379" y="4988"/>
                      </a:moveTo>
                      <a:cubicBezTo>
                        <a:pt x="12347" y="4230"/>
                        <a:pt x="12126" y="3536"/>
                        <a:pt x="11716" y="2873"/>
                      </a:cubicBezTo>
                      <a:cubicBezTo>
                        <a:pt x="11716" y="2873"/>
                        <a:pt x="10832" y="1736"/>
                        <a:pt x="10832" y="1705"/>
                      </a:cubicBezTo>
                      <a:cubicBezTo>
                        <a:pt x="10453" y="1389"/>
                        <a:pt x="10043" y="1042"/>
                        <a:pt x="9632" y="789"/>
                      </a:cubicBezTo>
                      <a:cubicBezTo>
                        <a:pt x="9632" y="789"/>
                        <a:pt x="9601" y="789"/>
                        <a:pt x="9569" y="758"/>
                      </a:cubicBezTo>
                      <a:cubicBezTo>
                        <a:pt x="9127" y="537"/>
                        <a:pt x="8685" y="347"/>
                        <a:pt x="8212" y="189"/>
                      </a:cubicBezTo>
                      <a:cubicBezTo>
                        <a:pt x="8212" y="189"/>
                        <a:pt x="8148" y="189"/>
                        <a:pt x="8117" y="189"/>
                      </a:cubicBezTo>
                      <a:cubicBezTo>
                        <a:pt x="7644" y="95"/>
                        <a:pt x="7170" y="32"/>
                        <a:pt x="6665" y="0"/>
                      </a:cubicBezTo>
                      <a:cubicBezTo>
                        <a:pt x="6633" y="0"/>
                        <a:pt x="6602" y="0"/>
                        <a:pt x="6570" y="0"/>
                      </a:cubicBezTo>
                      <a:cubicBezTo>
                        <a:pt x="6097" y="32"/>
                        <a:pt x="5654" y="95"/>
                        <a:pt x="5181" y="189"/>
                      </a:cubicBezTo>
                      <a:cubicBezTo>
                        <a:pt x="5181" y="189"/>
                        <a:pt x="4044" y="663"/>
                        <a:pt x="4044" y="663"/>
                      </a:cubicBezTo>
                      <a:cubicBezTo>
                        <a:pt x="3824" y="821"/>
                        <a:pt x="3634" y="979"/>
                        <a:pt x="3413" y="1136"/>
                      </a:cubicBezTo>
                      <a:cubicBezTo>
                        <a:pt x="3098" y="1231"/>
                        <a:pt x="2782" y="1357"/>
                        <a:pt x="2497" y="1515"/>
                      </a:cubicBezTo>
                      <a:cubicBezTo>
                        <a:pt x="1803" y="1926"/>
                        <a:pt x="1235" y="2494"/>
                        <a:pt x="824" y="3188"/>
                      </a:cubicBezTo>
                      <a:cubicBezTo>
                        <a:pt x="319" y="4262"/>
                        <a:pt x="256" y="4420"/>
                        <a:pt x="161" y="5304"/>
                      </a:cubicBezTo>
                      <a:cubicBezTo>
                        <a:pt x="161" y="5430"/>
                        <a:pt x="98" y="5588"/>
                        <a:pt x="98" y="5714"/>
                      </a:cubicBezTo>
                      <a:cubicBezTo>
                        <a:pt x="-59" y="6472"/>
                        <a:pt x="-27" y="7229"/>
                        <a:pt x="193" y="7987"/>
                      </a:cubicBezTo>
                      <a:cubicBezTo>
                        <a:pt x="383" y="8429"/>
                        <a:pt x="572" y="8902"/>
                        <a:pt x="762" y="9344"/>
                      </a:cubicBezTo>
                      <a:cubicBezTo>
                        <a:pt x="1267" y="10197"/>
                        <a:pt x="1929" y="10860"/>
                        <a:pt x="2782" y="11365"/>
                      </a:cubicBezTo>
                      <a:cubicBezTo>
                        <a:pt x="3255" y="11586"/>
                        <a:pt x="3761" y="11838"/>
                        <a:pt x="4266" y="11996"/>
                      </a:cubicBezTo>
                      <a:cubicBezTo>
                        <a:pt x="4329" y="11996"/>
                        <a:pt x="4392" y="11996"/>
                        <a:pt x="4424" y="12028"/>
                      </a:cubicBezTo>
                      <a:cubicBezTo>
                        <a:pt x="4802" y="12091"/>
                        <a:pt x="5560" y="12186"/>
                        <a:pt x="5970" y="12249"/>
                      </a:cubicBezTo>
                      <a:cubicBezTo>
                        <a:pt x="5970" y="12249"/>
                        <a:pt x="5970" y="12249"/>
                        <a:pt x="5970" y="12249"/>
                      </a:cubicBezTo>
                      <a:cubicBezTo>
                        <a:pt x="5970" y="12249"/>
                        <a:pt x="6034" y="12249"/>
                        <a:pt x="6034" y="12249"/>
                      </a:cubicBezTo>
                      <a:cubicBezTo>
                        <a:pt x="6602" y="12249"/>
                        <a:pt x="7201" y="12123"/>
                        <a:pt x="7707" y="12028"/>
                      </a:cubicBezTo>
                      <a:cubicBezTo>
                        <a:pt x="7770" y="12028"/>
                        <a:pt x="7802" y="12028"/>
                        <a:pt x="7865" y="11996"/>
                      </a:cubicBezTo>
                      <a:cubicBezTo>
                        <a:pt x="8338" y="11807"/>
                        <a:pt x="8843" y="11617"/>
                        <a:pt x="9317" y="11396"/>
                      </a:cubicBezTo>
                      <a:cubicBezTo>
                        <a:pt x="9317" y="11396"/>
                        <a:pt x="9317" y="11396"/>
                        <a:pt x="9348" y="11396"/>
                      </a:cubicBezTo>
                      <a:cubicBezTo>
                        <a:pt x="9412" y="11365"/>
                        <a:pt x="10516" y="10513"/>
                        <a:pt x="10548" y="10449"/>
                      </a:cubicBezTo>
                      <a:cubicBezTo>
                        <a:pt x="10548" y="10449"/>
                        <a:pt x="10548" y="10449"/>
                        <a:pt x="10548" y="10449"/>
                      </a:cubicBezTo>
                      <a:cubicBezTo>
                        <a:pt x="10706" y="10260"/>
                        <a:pt x="10864" y="10071"/>
                        <a:pt x="10990" y="9850"/>
                      </a:cubicBezTo>
                      <a:cubicBezTo>
                        <a:pt x="11147" y="9660"/>
                        <a:pt x="11305" y="9439"/>
                        <a:pt x="11463" y="9250"/>
                      </a:cubicBezTo>
                      <a:cubicBezTo>
                        <a:pt x="11463" y="9250"/>
                        <a:pt x="11463" y="9218"/>
                        <a:pt x="11495" y="9187"/>
                      </a:cubicBezTo>
                      <a:cubicBezTo>
                        <a:pt x="11779" y="8713"/>
                        <a:pt x="11937" y="8176"/>
                        <a:pt x="12126" y="7703"/>
                      </a:cubicBezTo>
                      <a:cubicBezTo>
                        <a:pt x="12126" y="7671"/>
                        <a:pt x="12158" y="7608"/>
                        <a:pt x="12158" y="7577"/>
                      </a:cubicBezTo>
                      <a:cubicBezTo>
                        <a:pt x="12284" y="7040"/>
                        <a:pt x="12347" y="6472"/>
                        <a:pt x="12379" y="5903"/>
                      </a:cubicBezTo>
                      <a:cubicBezTo>
                        <a:pt x="12379" y="5903"/>
                        <a:pt x="12379" y="5840"/>
                        <a:pt x="12379" y="5840"/>
                      </a:cubicBezTo>
                      <a:cubicBezTo>
                        <a:pt x="12347" y="5588"/>
                        <a:pt x="12316" y="5335"/>
                        <a:pt x="12284" y="50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4"/>
                <p:cNvSpPr/>
                <p:nvPr/>
              </p:nvSpPr>
              <p:spPr>
                <a:xfrm>
                  <a:off x="434710" y="24922"/>
                  <a:ext cx="48817" cy="52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2" h="14651" extrusionOk="0">
                      <a:moveTo>
                        <a:pt x="13591" y="5935"/>
                      </a:moveTo>
                      <a:cubicBezTo>
                        <a:pt x="13527" y="5682"/>
                        <a:pt x="13464" y="5430"/>
                        <a:pt x="13401" y="5177"/>
                      </a:cubicBezTo>
                      <a:cubicBezTo>
                        <a:pt x="13243" y="4514"/>
                        <a:pt x="12959" y="3883"/>
                        <a:pt x="12580" y="3315"/>
                      </a:cubicBezTo>
                      <a:cubicBezTo>
                        <a:pt x="12580" y="3315"/>
                        <a:pt x="12549" y="3252"/>
                        <a:pt x="12517" y="3220"/>
                      </a:cubicBezTo>
                      <a:cubicBezTo>
                        <a:pt x="12107" y="2462"/>
                        <a:pt x="11538" y="1863"/>
                        <a:pt x="10844" y="1389"/>
                      </a:cubicBezTo>
                      <a:cubicBezTo>
                        <a:pt x="10213" y="821"/>
                        <a:pt x="9487" y="442"/>
                        <a:pt x="8634" y="221"/>
                      </a:cubicBezTo>
                      <a:cubicBezTo>
                        <a:pt x="8066" y="95"/>
                        <a:pt x="7497" y="32"/>
                        <a:pt x="6898" y="0"/>
                      </a:cubicBezTo>
                      <a:cubicBezTo>
                        <a:pt x="6330" y="32"/>
                        <a:pt x="5730" y="126"/>
                        <a:pt x="5161" y="221"/>
                      </a:cubicBezTo>
                      <a:cubicBezTo>
                        <a:pt x="4656" y="442"/>
                        <a:pt x="4120" y="663"/>
                        <a:pt x="3614" y="884"/>
                      </a:cubicBezTo>
                      <a:cubicBezTo>
                        <a:pt x="2573" y="1421"/>
                        <a:pt x="1847" y="2336"/>
                        <a:pt x="1247" y="3283"/>
                      </a:cubicBezTo>
                      <a:cubicBezTo>
                        <a:pt x="868" y="3851"/>
                        <a:pt x="584" y="4483"/>
                        <a:pt x="426" y="5146"/>
                      </a:cubicBezTo>
                      <a:cubicBezTo>
                        <a:pt x="363" y="5398"/>
                        <a:pt x="300" y="5651"/>
                        <a:pt x="237" y="5903"/>
                      </a:cubicBezTo>
                      <a:cubicBezTo>
                        <a:pt x="-79" y="7135"/>
                        <a:pt x="-79" y="8366"/>
                        <a:pt x="237" y="9565"/>
                      </a:cubicBezTo>
                      <a:cubicBezTo>
                        <a:pt x="552" y="10734"/>
                        <a:pt x="1153" y="11744"/>
                        <a:pt x="2004" y="12628"/>
                      </a:cubicBezTo>
                      <a:lnTo>
                        <a:pt x="3394" y="13701"/>
                      </a:lnTo>
                      <a:cubicBezTo>
                        <a:pt x="4467" y="14332"/>
                        <a:pt x="5635" y="14648"/>
                        <a:pt x="6866" y="14648"/>
                      </a:cubicBezTo>
                      <a:cubicBezTo>
                        <a:pt x="7813" y="14680"/>
                        <a:pt x="8697" y="14490"/>
                        <a:pt x="9518" y="14048"/>
                      </a:cubicBezTo>
                      <a:cubicBezTo>
                        <a:pt x="10371" y="13764"/>
                        <a:pt x="11128" y="13291"/>
                        <a:pt x="11728" y="12628"/>
                      </a:cubicBezTo>
                      <a:cubicBezTo>
                        <a:pt x="12580" y="11775"/>
                        <a:pt x="13180" y="10765"/>
                        <a:pt x="13496" y="9565"/>
                      </a:cubicBezTo>
                      <a:cubicBezTo>
                        <a:pt x="13811" y="8334"/>
                        <a:pt x="13811" y="7103"/>
                        <a:pt x="13496" y="590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4"/>
                <p:cNvSpPr/>
                <p:nvPr/>
              </p:nvSpPr>
              <p:spPr>
                <a:xfrm>
                  <a:off x="800774" y="317197"/>
                  <a:ext cx="579" cy="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04" extrusionOk="0">
                      <a:moveTo>
                        <a:pt x="164" y="0"/>
                      </a:moveTo>
                      <a:cubicBezTo>
                        <a:pt x="164" y="0"/>
                        <a:pt x="69" y="32"/>
                        <a:pt x="37" y="63"/>
                      </a:cubicBezTo>
                      <a:cubicBezTo>
                        <a:pt x="-25" y="126"/>
                        <a:pt x="-25" y="126"/>
                        <a:pt x="16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4"/>
                <p:cNvSpPr/>
                <p:nvPr/>
              </p:nvSpPr>
              <p:spPr>
                <a:xfrm>
                  <a:off x="770922" y="284086"/>
                  <a:ext cx="39194" cy="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5" h="10038" extrusionOk="0">
                      <a:moveTo>
                        <a:pt x="10895" y="3757"/>
                      </a:moveTo>
                      <a:cubicBezTo>
                        <a:pt x="10675" y="2936"/>
                        <a:pt x="10264" y="2241"/>
                        <a:pt x="9664" y="1642"/>
                      </a:cubicBezTo>
                      <a:cubicBezTo>
                        <a:pt x="9664" y="1610"/>
                        <a:pt x="9601" y="1578"/>
                        <a:pt x="9601" y="1547"/>
                      </a:cubicBezTo>
                      <a:cubicBezTo>
                        <a:pt x="9348" y="1231"/>
                        <a:pt x="7991" y="442"/>
                        <a:pt x="8559" y="758"/>
                      </a:cubicBezTo>
                      <a:cubicBezTo>
                        <a:pt x="8149" y="600"/>
                        <a:pt x="7770" y="410"/>
                        <a:pt x="7360" y="253"/>
                      </a:cubicBezTo>
                      <a:cubicBezTo>
                        <a:pt x="6917" y="158"/>
                        <a:pt x="6476" y="95"/>
                        <a:pt x="6034" y="63"/>
                      </a:cubicBezTo>
                      <a:cubicBezTo>
                        <a:pt x="5908" y="63"/>
                        <a:pt x="5813" y="63"/>
                        <a:pt x="5687" y="63"/>
                      </a:cubicBezTo>
                      <a:cubicBezTo>
                        <a:pt x="5465" y="63"/>
                        <a:pt x="5245" y="32"/>
                        <a:pt x="5024" y="0"/>
                      </a:cubicBezTo>
                      <a:cubicBezTo>
                        <a:pt x="4329" y="0"/>
                        <a:pt x="3697" y="126"/>
                        <a:pt x="3098" y="442"/>
                      </a:cubicBezTo>
                      <a:cubicBezTo>
                        <a:pt x="2466" y="631"/>
                        <a:pt x="1930" y="979"/>
                        <a:pt x="1488" y="1484"/>
                      </a:cubicBezTo>
                      <a:cubicBezTo>
                        <a:pt x="983" y="1926"/>
                        <a:pt x="635" y="2494"/>
                        <a:pt x="446" y="3094"/>
                      </a:cubicBezTo>
                      <a:cubicBezTo>
                        <a:pt x="130" y="3694"/>
                        <a:pt x="-28" y="4325"/>
                        <a:pt x="4" y="5019"/>
                      </a:cubicBezTo>
                      <a:cubicBezTo>
                        <a:pt x="67" y="5461"/>
                        <a:pt x="130" y="5903"/>
                        <a:pt x="194" y="6345"/>
                      </a:cubicBezTo>
                      <a:cubicBezTo>
                        <a:pt x="446" y="7198"/>
                        <a:pt x="856" y="7924"/>
                        <a:pt x="1488" y="8555"/>
                      </a:cubicBezTo>
                      <a:cubicBezTo>
                        <a:pt x="1835" y="8808"/>
                        <a:pt x="2182" y="9092"/>
                        <a:pt x="2498" y="9344"/>
                      </a:cubicBezTo>
                      <a:cubicBezTo>
                        <a:pt x="3287" y="9786"/>
                        <a:pt x="4140" y="10039"/>
                        <a:pt x="5024" y="10039"/>
                      </a:cubicBezTo>
                      <a:cubicBezTo>
                        <a:pt x="5245" y="10039"/>
                        <a:pt x="5465" y="10007"/>
                        <a:pt x="5687" y="9976"/>
                      </a:cubicBezTo>
                      <a:cubicBezTo>
                        <a:pt x="5781" y="9976"/>
                        <a:pt x="5908" y="9976"/>
                        <a:pt x="6003" y="9976"/>
                      </a:cubicBezTo>
                      <a:cubicBezTo>
                        <a:pt x="6223" y="9976"/>
                        <a:pt x="6476" y="9944"/>
                        <a:pt x="6697" y="9881"/>
                      </a:cubicBezTo>
                      <a:cubicBezTo>
                        <a:pt x="7297" y="9881"/>
                        <a:pt x="7896" y="9660"/>
                        <a:pt x="8402" y="9344"/>
                      </a:cubicBezTo>
                      <a:cubicBezTo>
                        <a:pt x="8591" y="9218"/>
                        <a:pt x="9380" y="8713"/>
                        <a:pt x="9570" y="8492"/>
                      </a:cubicBezTo>
                      <a:cubicBezTo>
                        <a:pt x="9570" y="8492"/>
                        <a:pt x="9633" y="8429"/>
                        <a:pt x="9633" y="8397"/>
                      </a:cubicBezTo>
                      <a:cubicBezTo>
                        <a:pt x="10106" y="7955"/>
                        <a:pt x="10422" y="7450"/>
                        <a:pt x="10612" y="6851"/>
                      </a:cubicBezTo>
                      <a:cubicBezTo>
                        <a:pt x="10895" y="6282"/>
                        <a:pt x="11053" y="5651"/>
                        <a:pt x="11022" y="5019"/>
                      </a:cubicBezTo>
                      <a:cubicBezTo>
                        <a:pt x="10958" y="4609"/>
                        <a:pt x="10895" y="4167"/>
                        <a:pt x="10864" y="375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4"/>
                <p:cNvSpPr/>
                <p:nvPr/>
              </p:nvSpPr>
              <p:spPr>
                <a:xfrm>
                  <a:off x="342584" y="801756"/>
                  <a:ext cx="51007" cy="51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8" h="14618" extrusionOk="0">
                      <a:moveTo>
                        <a:pt x="14056" y="5204"/>
                      </a:moveTo>
                      <a:cubicBezTo>
                        <a:pt x="13898" y="4573"/>
                        <a:pt x="13520" y="3815"/>
                        <a:pt x="13299" y="3342"/>
                      </a:cubicBezTo>
                      <a:cubicBezTo>
                        <a:pt x="13235" y="3247"/>
                        <a:pt x="13204" y="3121"/>
                        <a:pt x="13109" y="3026"/>
                      </a:cubicBezTo>
                      <a:cubicBezTo>
                        <a:pt x="12573" y="2111"/>
                        <a:pt x="11847" y="1385"/>
                        <a:pt x="10931" y="848"/>
                      </a:cubicBezTo>
                      <a:cubicBezTo>
                        <a:pt x="10236" y="406"/>
                        <a:pt x="9479" y="153"/>
                        <a:pt x="8658" y="122"/>
                      </a:cubicBezTo>
                      <a:cubicBezTo>
                        <a:pt x="7837" y="-68"/>
                        <a:pt x="7048" y="-36"/>
                        <a:pt x="6227" y="216"/>
                      </a:cubicBezTo>
                      <a:cubicBezTo>
                        <a:pt x="5785" y="343"/>
                        <a:pt x="5375" y="532"/>
                        <a:pt x="4995" y="722"/>
                      </a:cubicBezTo>
                      <a:cubicBezTo>
                        <a:pt x="4522" y="879"/>
                        <a:pt x="4301" y="1006"/>
                        <a:pt x="3986" y="1258"/>
                      </a:cubicBezTo>
                      <a:cubicBezTo>
                        <a:pt x="3986" y="1258"/>
                        <a:pt x="3923" y="1258"/>
                        <a:pt x="3891" y="1321"/>
                      </a:cubicBezTo>
                      <a:cubicBezTo>
                        <a:pt x="3828" y="1321"/>
                        <a:pt x="3796" y="1385"/>
                        <a:pt x="3765" y="1416"/>
                      </a:cubicBezTo>
                      <a:cubicBezTo>
                        <a:pt x="3701" y="1448"/>
                        <a:pt x="3607" y="1511"/>
                        <a:pt x="3543" y="1542"/>
                      </a:cubicBezTo>
                      <a:lnTo>
                        <a:pt x="3638" y="1542"/>
                      </a:lnTo>
                      <a:cubicBezTo>
                        <a:pt x="3323" y="1700"/>
                        <a:pt x="3039" y="1858"/>
                        <a:pt x="2754" y="2111"/>
                      </a:cubicBezTo>
                      <a:cubicBezTo>
                        <a:pt x="1997" y="2616"/>
                        <a:pt x="1397" y="3279"/>
                        <a:pt x="955" y="4068"/>
                      </a:cubicBezTo>
                      <a:cubicBezTo>
                        <a:pt x="734" y="4636"/>
                        <a:pt x="481" y="5173"/>
                        <a:pt x="260" y="5741"/>
                      </a:cubicBezTo>
                      <a:cubicBezTo>
                        <a:pt x="-87" y="6972"/>
                        <a:pt x="-87" y="8235"/>
                        <a:pt x="260" y="9466"/>
                      </a:cubicBezTo>
                      <a:cubicBezTo>
                        <a:pt x="355" y="9782"/>
                        <a:pt x="481" y="10066"/>
                        <a:pt x="639" y="10382"/>
                      </a:cubicBezTo>
                      <a:cubicBezTo>
                        <a:pt x="892" y="11171"/>
                        <a:pt x="1334" y="11834"/>
                        <a:pt x="1933" y="12402"/>
                      </a:cubicBezTo>
                      <a:cubicBezTo>
                        <a:pt x="1965" y="12465"/>
                        <a:pt x="2028" y="12497"/>
                        <a:pt x="2060" y="12560"/>
                      </a:cubicBezTo>
                      <a:cubicBezTo>
                        <a:pt x="2944" y="13444"/>
                        <a:pt x="3986" y="14044"/>
                        <a:pt x="5153" y="14359"/>
                      </a:cubicBezTo>
                      <a:cubicBezTo>
                        <a:pt x="6101" y="14644"/>
                        <a:pt x="7016" y="14707"/>
                        <a:pt x="7964" y="14486"/>
                      </a:cubicBezTo>
                      <a:cubicBezTo>
                        <a:pt x="8911" y="14454"/>
                        <a:pt x="9762" y="14170"/>
                        <a:pt x="10583" y="13665"/>
                      </a:cubicBezTo>
                      <a:cubicBezTo>
                        <a:pt x="11625" y="13034"/>
                        <a:pt x="12478" y="12213"/>
                        <a:pt x="13109" y="11139"/>
                      </a:cubicBezTo>
                      <a:cubicBezTo>
                        <a:pt x="13141" y="11076"/>
                        <a:pt x="13204" y="11013"/>
                        <a:pt x="13235" y="10950"/>
                      </a:cubicBezTo>
                      <a:cubicBezTo>
                        <a:pt x="13235" y="10918"/>
                        <a:pt x="13267" y="10887"/>
                        <a:pt x="13299" y="10824"/>
                      </a:cubicBezTo>
                      <a:cubicBezTo>
                        <a:pt x="13551" y="10255"/>
                        <a:pt x="13803" y="9687"/>
                        <a:pt x="14025" y="9119"/>
                      </a:cubicBezTo>
                      <a:cubicBezTo>
                        <a:pt x="14025" y="9056"/>
                        <a:pt x="14056" y="8993"/>
                        <a:pt x="14088" y="8930"/>
                      </a:cubicBezTo>
                      <a:cubicBezTo>
                        <a:pt x="14435" y="7667"/>
                        <a:pt x="14435" y="6436"/>
                        <a:pt x="14088" y="51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4"/>
                <p:cNvSpPr/>
                <p:nvPr/>
              </p:nvSpPr>
              <p:spPr>
                <a:xfrm>
                  <a:off x="206714" y="676367"/>
                  <a:ext cx="34508" cy="35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7" h="10070" extrusionOk="0">
                      <a:moveTo>
                        <a:pt x="4854" y="0"/>
                      </a:moveTo>
                      <a:cubicBezTo>
                        <a:pt x="-1618" y="0"/>
                        <a:pt x="-1618" y="10071"/>
                        <a:pt x="4854" y="10071"/>
                      </a:cubicBezTo>
                      <a:cubicBezTo>
                        <a:pt x="11326" y="10071"/>
                        <a:pt x="11326" y="0"/>
                        <a:pt x="48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4"/>
                <p:cNvSpPr/>
                <p:nvPr/>
              </p:nvSpPr>
              <p:spPr>
                <a:xfrm>
                  <a:off x="716905" y="1609358"/>
                  <a:ext cx="34843" cy="3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1" h="10133" extrusionOk="0">
                      <a:moveTo>
                        <a:pt x="4901" y="0"/>
                      </a:moveTo>
                      <a:cubicBezTo>
                        <a:pt x="-1634" y="0"/>
                        <a:pt x="-1634" y="10134"/>
                        <a:pt x="4901" y="10134"/>
                      </a:cubicBezTo>
                      <a:cubicBezTo>
                        <a:pt x="11436" y="10134"/>
                        <a:pt x="11436" y="0"/>
                        <a:pt x="49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4"/>
                <p:cNvSpPr/>
                <p:nvPr/>
              </p:nvSpPr>
              <p:spPr>
                <a:xfrm>
                  <a:off x="616871" y="2085462"/>
                  <a:ext cx="58714" cy="58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6" h="16548" extrusionOk="0">
                      <a:moveTo>
                        <a:pt x="16230" y="6064"/>
                      </a:moveTo>
                      <a:cubicBezTo>
                        <a:pt x="15850" y="4675"/>
                        <a:pt x="15124" y="3444"/>
                        <a:pt x="14115" y="2434"/>
                      </a:cubicBezTo>
                      <a:cubicBezTo>
                        <a:pt x="13546" y="1992"/>
                        <a:pt x="13009" y="1581"/>
                        <a:pt x="12441" y="1139"/>
                      </a:cubicBezTo>
                      <a:cubicBezTo>
                        <a:pt x="11147" y="382"/>
                        <a:pt x="9758" y="3"/>
                        <a:pt x="8274" y="3"/>
                      </a:cubicBezTo>
                      <a:cubicBezTo>
                        <a:pt x="7137" y="-29"/>
                        <a:pt x="6064" y="192"/>
                        <a:pt x="5086" y="729"/>
                      </a:cubicBezTo>
                      <a:cubicBezTo>
                        <a:pt x="4075" y="1076"/>
                        <a:pt x="3191" y="1645"/>
                        <a:pt x="2434" y="2434"/>
                      </a:cubicBezTo>
                      <a:cubicBezTo>
                        <a:pt x="1613" y="3191"/>
                        <a:pt x="1045" y="4075"/>
                        <a:pt x="729" y="5086"/>
                      </a:cubicBezTo>
                      <a:cubicBezTo>
                        <a:pt x="224" y="6064"/>
                        <a:pt x="-29" y="7138"/>
                        <a:pt x="3" y="8274"/>
                      </a:cubicBezTo>
                      <a:cubicBezTo>
                        <a:pt x="97" y="9000"/>
                        <a:pt x="192" y="9726"/>
                        <a:pt x="287" y="10484"/>
                      </a:cubicBezTo>
                      <a:cubicBezTo>
                        <a:pt x="666" y="11873"/>
                        <a:pt x="1392" y="13104"/>
                        <a:pt x="2402" y="14114"/>
                      </a:cubicBezTo>
                      <a:cubicBezTo>
                        <a:pt x="2971" y="14556"/>
                        <a:pt x="3507" y="14967"/>
                        <a:pt x="4075" y="15409"/>
                      </a:cubicBezTo>
                      <a:cubicBezTo>
                        <a:pt x="5370" y="16166"/>
                        <a:pt x="6759" y="16545"/>
                        <a:pt x="8243" y="16545"/>
                      </a:cubicBezTo>
                      <a:cubicBezTo>
                        <a:pt x="9379" y="16577"/>
                        <a:pt x="10452" y="16356"/>
                        <a:pt x="11431" y="15819"/>
                      </a:cubicBezTo>
                      <a:cubicBezTo>
                        <a:pt x="12441" y="15472"/>
                        <a:pt x="13325" y="14904"/>
                        <a:pt x="14083" y="14114"/>
                      </a:cubicBezTo>
                      <a:cubicBezTo>
                        <a:pt x="14904" y="13357"/>
                        <a:pt x="15472" y="12473"/>
                        <a:pt x="15787" y="11463"/>
                      </a:cubicBezTo>
                      <a:cubicBezTo>
                        <a:pt x="16293" y="10484"/>
                        <a:pt x="16545" y="9411"/>
                        <a:pt x="16514" y="8274"/>
                      </a:cubicBezTo>
                      <a:cubicBezTo>
                        <a:pt x="16419" y="7548"/>
                        <a:pt x="16324" y="6822"/>
                        <a:pt x="16230" y="60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5" name="Google Shape;125;p4"/>
            <p:cNvGrpSpPr/>
            <p:nvPr/>
          </p:nvGrpSpPr>
          <p:grpSpPr>
            <a:xfrm>
              <a:off x="-108838" y="1017726"/>
              <a:ext cx="10114734" cy="3763117"/>
              <a:chOff x="-108838" y="1017726"/>
              <a:chExt cx="10114734" cy="3763117"/>
            </a:xfrm>
          </p:grpSpPr>
          <p:grpSp>
            <p:nvGrpSpPr>
              <p:cNvPr id="126" name="Google Shape;126;p4"/>
              <p:cNvGrpSpPr/>
              <p:nvPr/>
            </p:nvGrpSpPr>
            <p:grpSpPr>
              <a:xfrm>
                <a:off x="8134138" y="1017726"/>
                <a:ext cx="1871758" cy="3679695"/>
                <a:chOff x="53" y="3115960"/>
                <a:chExt cx="533538" cy="1048884"/>
              </a:xfrm>
            </p:grpSpPr>
            <p:sp>
              <p:nvSpPr>
                <p:cNvPr id="127" name="Google Shape;127;p4"/>
                <p:cNvSpPr/>
                <p:nvPr/>
              </p:nvSpPr>
              <p:spPr>
                <a:xfrm>
                  <a:off x="53" y="3115960"/>
                  <a:ext cx="533538" cy="82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538" h="827384" extrusionOk="0">
                      <a:moveTo>
                        <a:pt x="255498" y="0"/>
                      </a:moveTo>
                      <a:cubicBezTo>
                        <a:pt x="253162" y="0"/>
                        <a:pt x="250858" y="63"/>
                        <a:pt x="248585" y="189"/>
                      </a:cubicBezTo>
                      <a:cubicBezTo>
                        <a:pt x="237094" y="884"/>
                        <a:pt x="226329" y="2936"/>
                        <a:pt x="216542" y="6282"/>
                      </a:cubicBezTo>
                      <a:cubicBezTo>
                        <a:pt x="205493" y="10102"/>
                        <a:pt x="195486" y="15216"/>
                        <a:pt x="186772" y="21499"/>
                      </a:cubicBezTo>
                      <a:cubicBezTo>
                        <a:pt x="176102" y="29170"/>
                        <a:pt x="167357" y="37694"/>
                        <a:pt x="160791" y="46785"/>
                      </a:cubicBezTo>
                      <a:cubicBezTo>
                        <a:pt x="156782" y="52373"/>
                        <a:pt x="153656" y="57456"/>
                        <a:pt x="151257" y="62412"/>
                      </a:cubicBezTo>
                      <a:cubicBezTo>
                        <a:pt x="148826" y="67400"/>
                        <a:pt x="146774" y="72514"/>
                        <a:pt x="145133" y="77565"/>
                      </a:cubicBezTo>
                      <a:cubicBezTo>
                        <a:pt x="139545" y="94739"/>
                        <a:pt x="137462" y="112954"/>
                        <a:pt x="135473" y="130570"/>
                      </a:cubicBezTo>
                      <a:cubicBezTo>
                        <a:pt x="135125" y="133569"/>
                        <a:pt x="134810" y="136568"/>
                        <a:pt x="134526" y="139535"/>
                      </a:cubicBezTo>
                      <a:cubicBezTo>
                        <a:pt x="132000" y="137231"/>
                        <a:pt x="129632" y="135274"/>
                        <a:pt x="127296" y="133569"/>
                      </a:cubicBezTo>
                      <a:cubicBezTo>
                        <a:pt x="123981" y="131138"/>
                        <a:pt x="119562" y="128076"/>
                        <a:pt x="114763" y="125771"/>
                      </a:cubicBezTo>
                      <a:cubicBezTo>
                        <a:pt x="106650" y="121920"/>
                        <a:pt x="98821" y="119931"/>
                        <a:pt x="91434" y="119868"/>
                      </a:cubicBezTo>
                      <a:cubicBezTo>
                        <a:pt x="90360" y="119868"/>
                        <a:pt x="89319" y="119868"/>
                        <a:pt x="88245" y="119963"/>
                      </a:cubicBezTo>
                      <a:cubicBezTo>
                        <a:pt x="80479" y="120405"/>
                        <a:pt x="72871" y="122772"/>
                        <a:pt x="66210" y="126782"/>
                      </a:cubicBezTo>
                      <a:cubicBezTo>
                        <a:pt x="58318" y="131549"/>
                        <a:pt x="51151" y="138431"/>
                        <a:pt x="45501" y="146702"/>
                      </a:cubicBezTo>
                      <a:cubicBezTo>
                        <a:pt x="41965" y="151879"/>
                        <a:pt x="39187" y="156614"/>
                        <a:pt x="37040" y="161255"/>
                      </a:cubicBezTo>
                      <a:cubicBezTo>
                        <a:pt x="34641" y="166369"/>
                        <a:pt x="32557" y="171610"/>
                        <a:pt x="30916" y="176819"/>
                      </a:cubicBezTo>
                      <a:cubicBezTo>
                        <a:pt x="26812" y="189604"/>
                        <a:pt x="24191" y="203211"/>
                        <a:pt x="23055" y="217259"/>
                      </a:cubicBezTo>
                      <a:cubicBezTo>
                        <a:pt x="21098" y="241851"/>
                        <a:pt x="24728" y="268085"/>
                        <a:pt x="33599" y="293088"/>
                      </a:cubicBezTo>
                      <a:cubicBezTo>
                        <a:pt x="40860" y="313544"/>
                        <a:pt x="51278" y="334191"/>
                        <a:pt x="66336" y="357994"/>
                      </a:cubicBezTo>
                      <a:cubicBezTo>
                        <a:pt x="58728" y="358941"/>
                        <a:pt x="51688" y="361246"/>
                        <a:pt x="45311" y="364876"/>
                      </a:cubicBezTo>
                      <a:cubicBezTo>
                        <a:pt x="37324" y="369453"/>
                        <a:pt x="30063" y="376052"/>
                        <a:pt x="24255" y="383975"/>
                      </a:cubicBezTo>
                      <a:cubicBezTo>
                        <a:pt x="18919" y="391236"/>
                        <a:pt x="14500" y="399192"/>
                        <a:pt x="11122" y="407620"/>
                      </a:cubicBezTo>
                      <a:cubicBezTo>
                        <a:pt x="7555" y="416460"/>
                        <a:pt x="4871" y="425425"/>
                        <a:pt x="3135" y="434265"/>
                      </a:cubicBezTo>
                      <a:cubicBezTo>
                        <a:pt x="1304" y="443389"/>
                        <a:pt x="262" y="452322"/>
                        <a:pt x="41" y="460815"/>
                      </a:cubicBezTo>
                      <a:cubicBezTo>
                        <a:pt x="-54" y="465708"/>
                        <a:pt x="9" y="469717"/>
                        <a:pt x="294" y="473505"/>
                      </a:cubicBezTo>
                      <a:cubicBezTo>
                        <a:pt x="704" y="478841"/>
                        <a:pt x="1430" y="484270"/>
                        <a:pt x="2535" y="490079"/>
                      </a:cubicBezTo>
                      <a:cubicBezTo>
                        <a:pt x="6828" y="512556"/>
                        <a:pt x="16773" y="535128"/>
                        <a:pt x="31326" y="555364"/>
                      </a:cubicBezTo>
                      <a:cubicBezTo>
                        <a:pt x="42691" y="571212"/>
                        <a:pt x="56897" y="586302"/>
                        <a:pt x="73534" y="600098"/>
                      </a:cubicBezTo>
                      <a:cubicBezTo>
                        <a:pt x="67125" y="600571"/>
                        <a:pt x="61475" y="601455"/>
                        <a:pt x="56266" y="602749"/>
                      </a:cubicBezTo>
                      <a:cubicBezTo>
                        <a:pt x="51972" y="603823"/>
                        <a:pt x="48531" y="604991"/>
                        <a:pt x="45469" y="606412"/>
                      </a:cubicBezTo>
                      <a:cubicBezTo>
                        <a:pt x="42849" y="607642"/>
                        <a:pt x="39787" y="609190"/>
                        <a:pt x="37135" y="611178"/>
                      </a:cubicBezTo>
                      <a:cubicBezTo>
                        <a:pt x="32684" y="614462"/>
                        <a:pt x="29211" y="618281"/>
                        <a:pt x="26780" y="622543"/>
                      </a:cubicBezTo>
                      <a:cubicBezTo>
                        <a:pt x="24349" y="626774"/>
                        <a:pt x="22802" y="631541"/>
                        <a:pt x="22234" y="636371"/>
                      </a:cubicBezTo>
                      <a:cubicBezTo>
                        <a:pt x="21035" y="646567"/>
                        <a:pt x="22708" y="657585"/>
                        <a:pt x="27348" y="670023"/>
                      </a:cubicBezTo>
                      <a:cubicBezTo>
                        <a:pt x="31863" y="682051"/>
                        <a:pt x="38334" y="694332"/>
                        <a:pt x="47111" y="707496"/>
                      </a:cubicBezTo>
                      <a:cubicBezTo>
                        <a:pt x="55382" y="719902"/>
                        <a:pt x="65168" y="732435"/>
                        <a:pt x="76186" y="744747"/>
                      </a:cubicBezTo>
                      <a:cubicBezTo>
                        <a:pt x="86982" y="756775"/>
                        <a:pt x="98095" y="767730"/>
                        <a:pt x="109207" y="777264"/>
                      </a:cubicBezTo>
                      <a:cubicBezTo>
                        <a:pt x="121077" y="787429"/>
                        <a:pt x="131211" y="794848"/>
                        <a:pt x="141124" y="800562"/>
                      </a:cubicBezTo>
                      <a:cubicBezTo>
                        <a:pt x="144722" y="802645"/>
                        <a:pt x="149552" y="805266"/>
                        <a:pt x="154761" y="807160"/>
                      </a:cubicBezTo>
                      <a:cubicBezTo>
                        <a:pt x="168778" y="812274"/>
                        <a:pt x="181658" y="815336"/>
                        <a:pt x="194097" y="816599"/>
                      </a:cubicBezTo>
                      <a:cubicBezTo>
                        <a:pt x="203757" y="817546"/>
                        <a:pt x="213733" y="817704"/>
                        <a:pt x="223708" y="817136"/>
                      </a:cubicBezTo>
                      <a:cubicBezTo>
                        <a:pt x="226423" y="816978"/>
                        <a:pt x="229170" y="816757"/>
                        <a:pt x="231885" y="816472"/>
                      </a:cubicBezTo>
                      <a:cubicBezTo>
                        <a:pt x="235547" y="816094"/>
                        <a:pt x="239272" y="815652"/>
                        <a:pt x="242934" y="815147"/>
                      </a:cubicBezTo>
                      <a:cubicBezTo>
                        <a:pt x="244134" y="802109"/>
                        <a:pt x="245302" y="788849"/>
                        <a:pt x="246280" y="775811"/>
                      </a:cubicBezTo>
                      <a:cubicBezTo>
                        <a:pt x="249311" y="733761"/>
                        <a:pt x="250447" y="697046"/>
                        <a:pt x="249816" y="663552"/>
                      </a:cubicBezTo>
                      <a:cubicBezTo>
                        <a:pt x="249469" y="644073"/>
                        <a:pt x="248427" y="624595"/>
                        <a:pt x="246785" y="605717"/>
                      </a:cubicBezTo>
                      <a:cubicBezTo>
                        <a:pt x="245396" y="589648"/>
                        <a:pt x="243597" y="574716"/>
                        <a:pt x="241356" y="560447"/>
                      </a:cubicBezTo>
                      <a:cubicBezTo>
                        <a:pt x="240756" y="556848"/>
                        <a:pt x="240156" y="553312"/>
                        <a:pt x="239525" y="549840"/>
                      </a:cubicBezTo>
                      <a:lnTo>
                        <a:pt x="239525" y="549903"/>
                      </a:lnTo>
                      <a:cubicBezTo>
                        <a:pt x="239525" y="549903"/>
                        <a:pt x="239588" y="550282"/>
                        <a:pt x="239588" y="550282"/>
                      </a:cubicBezTo>
                      <a:cubicBezTo>
                        <a:pt x="239588" y="550187"/>
                        <a:pt x="239556" y="550060"/>
                        <a:pt x="239525" y="549966"/>
                      </a:cubicBezTo>
                      <a:lnTo>
                        <a:pt x="239525" y="550282"/>
                      </a:lnTo>
                      <a:cubicBezTo>
                        <a:pt x="231727" y="510978"/>
                        <a:pt x="219005" y="472053"/>
                        <a:pt x="206693" y="434391"/>
                      </a:cubicBezTo>
                      <a:lnTo>
                        <a:pt x="206598" y="434075"/>
                      </a:lnTo>
                      <a:lnTo>
                        <a:pt x="202494" y="421511"/>
                      </a:lnTo>
                      <a:cubicBezTo>
                        <a:pt x="189330" y="381103"/>
                        <a:pt x="176007" y="337884"/>
                        <a:pt x="170230" y="292551"/>
                      </a:cubicBezTo>
                      <a:lnTo>
                        <a:pt x="169757" y="288384"/>
                      </a:lnTo>
                      <a:lnTo>
                        <a:pt x="169473" y="285890"/>
                      </a:lnTo>
                      <a:cubicBezTo>
                        <a:pt x="169252" y="283743"/>
                        <a:pt x="170988" y="281660"/>
                        <a:pt x="173261" y="281407"/>
                      </a:cubicBezTo>
                      <a:cubicBezTo>
                        <a:pt x="173766" y="281155"/>
                        <a:pt x="174271" y="281028"/>
                        <a:pt x="174966" y="281028"/>
                      </a:cubicBezTo>
                      <a:cubicBezTo>
                        <a:pt x="176007" y="281028"/>
                        <a:pt x="177049" y="281407"/>
                        <a:pt x="177838" y="282133"/>
                      </a:cubicBezTo>
                      <a:cubicBezTo>
                        <a:pt x="178722" y="282954"/>
                        <a:pt x="178975" y="283870"/>
                        <a:pt x="179259" y="285069"/>
                      </a:cubicBezTo>
                      <a:lnTo>
                        <a:pt x="179354" y="285637"/>
                      </a:lnTo>
                      <a:cubicBezTo>
                        <a:pt x="183426" y="306284"/>
                        <a:pt x="189045" y="326961"/>
                        <a:pt x="196022" y="347134"/>
                      </a:cubicBezTo>
                      <a:cubicBezTo>
                        <a:pt x="202652" y="366107"/>
                        <a:pt x="210860" y="385585"/>
                        <a:pt x="220394" y="405064"/>
                      </a:cubicBezTo>
                      <a:lnTo>
                        <a:pt x="220615" y="405537"/>
                      </a:lnTo>
                      <a:cubicBezTo>
                        <a:pt x="225697" y="415702"/>
                        <a:pt x="231474" y="426562"/>
                        <a:pt x="237851" y="437990"/>
                      </a:cubicBezTo>
                      <a:cubicBezTo>
                        <a:pt x="239556" y="440989"/>
                        <a:pt x="241292" y="444020"/>
                        <a:pt x="243060" y="447050"/>
                      </a:cubicBezTo>
                      <a:lnTo>
                        <a:pt x="240156" y="429435"/>
                      </a:lnTo>
                      <a:lnTo>
                        <a:pt x="240061" y="428866"/>
                      </a:lnTo>
                      <a:cubicBezTo>
                        <a:pt x="234095" y="391678"/>
                        <a:pt x="227907" y="353195"/>
                        <a:pt x="223298" y="314618"/>
                      </a:cubicBezTo>
                      <a:cubicBezTo>
                        <a:pt x="216321" y="255268"/>
                        <a:pt x="214616" y="206904"/>
                        <a:pt x="217963" y="162360"/>
                      </a:cubicBezTo>
                      <a:cubicBezTo>
                        <a:pt x="218563" y="154436"/>
                        <a:pt x="219383" y="146260"/>
                        <a:pt x="220425" y="138052"/>
                      </a:cubicBezTo>
                      <a:cubicBezTo>
                        <a:pt x="220709" y="136031"/>
                        <a:pt x="222698" y="134737"/>
                        <a:pt x="224498" y="134611"/>
                      </a:cubicBezTo>
                      <a:lnTo>
                        <a:pt x="225255" y="134611"/>
                      </a:lnTo>
                      <a:cubicBezTo>
                        <a:pt x="225255" y="134611"/>
                        <a:pt x="225571" y="134611"/>
                        <a:pt x="225571" y="134611"/>
                      </a:cubicBezTo>
                      <a:cubicBezTo>
                        <a:pt x="226834" y="134611"/>
                        <a:pt x="227939" y="135053"/>
                        <a:pt x="228823" y="135873"/>
                      </a:cubicBezTo>
                      <a:cubicBezTo>
                        <a:pt x="229643" y="136663"/>
                        <a:pt x="230085" y="137673"/>
                        <a:pt x="230054" y="138683"/>
                      </a:cubicBezTo>
                      <a:cubicBezTo>
                        <a:pt x="229738" y="171263"/>
                        <a:pt x="233274" y="205641"/>
                        <a:pt x="241292" y="246839"/>
                      </a:cubicBezTo>
                      <a:lnTo>
                        <a:pt x="241356" y="247597"/>
                      </a:lnTo>
                      <a:cubicBezTo>
                        <a:pt x="243692" y="259214"/>
                        <a:pt x="246470" y="271905"/>
                        <a:pt x="249658" y="285511"/>
                      </a:cubicBezTo>
                      <a:cubicBezTo>
                        <a:pt x="250542" y="289173"/>
                        <a:pt x="251426" y="292835"/>
                        <a:pt x="252342" y="296529"/>
                      </a:cubicBezTo>
                      <a:cubicBezTo>
                        <a:pt x="255309" y="279229"/>
                        <a:pt x="260044" y="262245"/>
                        <a:pt x="264212" y="247660"/>
                      </a:cubicBezTo>
                      <a:lnTo>
                        <a:pt x="266769" y="238663"/>
                      </a:lnTo>
                      <a:cubicBezTo>
                        <a:pt x="272577" y="218427"/>
                        <a:pt x="278544" y="197528"/>
                        <a:pt x="281922" y="176377"/>
                      </a:cubicBezTo>
                      <a:cubicBezTo>
                        <a:pt x="282743" y="171420"/>
                        <a:pt x="283406" y="166275"/>
                        <a:pt x="283879" y="161066"/>
                      </a:cubicBezTo>
                      <a:cubicBezTo>
                        <a:pt x="284100" y="159077"/>
                        <a:pt x="286247" y="157751"/>
                        <a:pt x="288109" y="157656"/>
                      </a:cubicBezTo>
                      <a:cubicBezTo>
                        <a:pt x="290319" y="157656"/>
                        <a:pt x="292213" y="159456"/>
                        <a:pt x="292434" y="161697"/>
                      </a:cubicBezTo>
                      <a:cubicBezTo>
                        <a:pt x="294171" y="185374"/>
                        <a:pt x="291203" y="209524"/>
                        <a:pt x="287762" y="232065"/>
                      </a:cubicBezTo>
                      <a:cubicBezTo>
                        <a:pt x="287099" y="236263"/>
                        <a:pt x="286436" y="240430"/>
                        <a:pt x="285773" y="244629"/>
                      </a:cubicBezTo>
                      <a:lnTo>
                        <a:pt x="285363" y="247281"/>
                      </a:lnTo>
                      <a:lnTo>
                        <a:pt x="284889" y="250217"/>
                      </a:lnTo>
                      <a:lnTo>
                        <a:pt x="284795" y="250754"/>
                      </a:lnTo>
                      <a:lnTo>
                        <a:pt x="284700" y="251416"/>
                      </a:lnTo>
                      <a:cubicBezTo>
                        <a:pt x="281953" y="268117"/>
                        <a:pt x="279144" y="285353"/>
                        <a:pt x="277786" y="302748"/>
                      </a:cubicBezTo>
                      <a:cubicBezTo>
                        <a:pt x="276839" y="315691"/>
                        <a:pt x="276808" y="328193"/>
                        <a:pt x="276871" y="342052"/>
                      </a:cubicBezTo>
                      <a:cubicBezTo>
                        <a:pt x="276902" y="354206"/>
                        <a:pt x="277218" y="367591"/>
                        <a:pt x="277881" y="382870"/>
                      </a:cubicBezTo>
                      <a:cubicBezTo>
                        <a:pt x="278986" y="409641"/>
                        <a:pt x="280943" y="436727"/>
                        <a:pt x="283027" y="464413"/>
                      </a:cubicBezTo>
                      <a:lnTo>
                        <a:pt x="283784" y="474421"/>
                      </a:lnTo>
                      <a:lnTo>
                        <a:pt x="284100" y="480514"/>
                      </a:lnTo>
                      <a:lnTo>
                        <a:pt x="284353" y="484334"/>
                      </a:lnTo>
                      <a:cubicBezTo>
                        <a:pt x="291203" y="466781"/>
                        <a:pt x="298875" y="449639"/>
                        <a:pt x="306830" y="432181"/>
                      </a:cubicBezTo>
                      <a:lnTo>
                        <a:pt x="307177" y="431392"/>
                      </a:lnTo>
                      <a:cubicBezTo>
                        <a:pt x="316837" y="410083"/>
                        <a:pt x="326845" y="388079"/>
                        <a:pt x="335084" y="365065"/>
                      </a:cubicBezTo>
                      <a:cubicBezTo>
                        <a:pt x="341840" y="345777"/>
                        <a:pt x="346765" y="327593"/>
                        <a:pt x="350048" y="309472"/>
                      </a:cubicBezTo>
                      <a:cubicBezTo>
                        <a:pt x="350427" y="307578"/>
                        <a:pt x="352132" y="306189"/>
                        <a:pt x="354278" y="306031"/>
                      </a:cubicBezTo>
                      <a:cubicBezTo>
                        <a:pt x="356488" y="306031"/>
                        <a:pt x="358319" y="307767"/>
                        <a:pt x="358572" y="310072"/>
                      </a:cubicBezTo>
                      <a:cubicBezTo>
                        <a:pt x="360055" y="326299"/>
                        <a:pt x="357151" y="342430"/>
                        <a:pt x="354341" y="358183"/>
                      </a:cubicBezTo>
                      <a:lnTo>
                        <a:pt x="354184" y="359004"/>
                      </a:lnTo>
                      <a:cubicBezTo>
                        <a:pt x="353110" y="364939"/>
                        <a:pt x="351942" y="371506"/>
                        <a:pt x="350932" y="378040"/>
                      </a:cubicBezTo>
                      <a:cubicBezTo>
                        <a:pt x="350711" y="379556"/>
                        <a:pt x="350522" y="381039"/>
                        <a:pt x="350332" y="382555"/>
                      </a:cubicBezTo>
                      <a:lnTo>
                        <a:pt x="350806" y="382081"/>
                      </a:lnTo>
                      <a:lnTo>
                        <a:pt x="351406" y="381576"/>
                      </a:lnTo>
                      <a:cubicBezTo>
                        <a:pt x="359456" y="374441"/>
                        <a:pt x="366780" y="366328"/>
                        <a:pt x="373851" y="358499"/>
                      </a:cubicBezTo>
                      <a:lnTo>
                        <a:pt x="376503" y="355563"/>
                      </a:lnTo>
                      <a:cubicBezTo>
                        <a:pt x="385595" y="345556"/>
                        <a:pt x="393519" y="337411"/>
                        <a:pt x="402642" y="330339"/>
                      </a:cubicBezTo>
                      <a:cubicBezTo>
                        <a:pt x="403242" y="329897"/>
                        <a:pt x="403937" y="329676"/>
                        <a:pt x="404978" y="329582"/>
                      </a:cubicBezTo>
                      <a:cubicBezTo>
                        <a:pt x="406052" y="329582"/>
                        <a:pt x="407125" y="329992"/>
                        <a:pt x="407914" y="330687"/>
                      </a:cubicBezTo>
                      <a:cubicBezTo>
                        <a:pt x="409209" y="331855"/>
                        <a:pt x="409903" y="334222"/>
                        <a:pt x="408861" y="335832"/>
                      </a:cubicBezTo>
                      <a:cubicBezTo>
                        <a:pt x="401190" y="348018"/>
                        <a:pt x="392856" y="360740"/>
                        <a:pt x="385500" y="372011"/>
                      </a:cubicBezTo>
                      <a:lnTo>
                        <a:pt x="384869" y="372989"/>
                      </a:lnTo>
                      <a:lnTo>
                        <a:pt x="384016" y="374284"/>
                      </a:lnTo>
                      <a:lnTo>
                        <a:pt x="383417" y="375231"/>
                      </a:lnTo>
                      <a:cubicBezTo>
                        <a:pt x="373662" y="390100"/>
                        <a:pt x="362613" y="406926"/>
                        <a:pt x="352353" y="423563"/>
                      </a:cubicBezTo>
                      <a:cubicBezTo>
                        <a:pt x="331138" y="458037"/>
                        <a:pt x="316522" y="487175"/>
                        <a:pt x="306388" y="515272"/>
                      </a:cubicBezTo>
                      <a:cubicBezTo>
                        <a:pt x="301495" y="529540"/>
                        <a:pt x="297643" y="543684"/>
                        <a:pt x="294928" y="557353"/>
                      </a:cubicBezTo>
                      <a:cubicBezTo>
                        <a:pt x="293445" y="564835"/>
                        <a:pt x="292245" y="572632"/>
                        <a:pt x="291361" y="580588"/>
                      </a:cubicBezTo>
                      <a:cubicBezTo>
                        <a:pt x="290572" y="587596"/>
                        <a:pt x="290035" y="594984"/>
                        <a:pt x="289656" y="600603"/>
                      </a:cubicBezTo>
                      <a:lnTo>
                        <a:pt x="289372" y="602718"/>
                      </a:lnTo>
                      <a:lnTo>
                        <a:pt x="289183" y="604328"/>
                      </a:lnTo>
                      <a:lnTo>
                        <a:pt x="289183" y="604233"/>
                      </a:lnTo>
                      <a:cubicBezTo>
                        <a:pt x="289183" y="604233"/>
                        <a:pt x="289277" y="603665"/>
                        <a:pt x="289277" y="603665"/>
                      </a:cubicBezTo>
                      <a:cubicBezTo>
                        <a:pt x="289277" y="603791"/>
                        <a:pt x="289277" y="603918"/>
                        <a:pt x="289277" y="604044"/>
                      </a:cubicBezTo>
                      <a:lnTo>
                        <a:pt x="289372" y="603665"/>
                      </a:lnTo>
                      <a:cubicBezTo>
                        <a:pt x="285994" y="650008"/>
                        <a:pt x="284226" y="691774"/>
                        <a:pt x="283879" y="731362"/>
                      </a:cubicBezTo>
                      <a:cubicBezTo>
                        <a:pt x="283595" y="763310"/>
                        <a:pt x="284290" y="793174"/>
                        <a:pt x="285963" y="821713"/>
                      </a:cubicBezTo>
                      <a:cubicBezTo>
                        <a:pt x="289467" y="823639"/>
                        <a:pt x="293192" y="825059"/>
                        <a:pt x="297012" y="825975"/>
                      </a:cubicBezTo>
                      <a:cubicBezTo>
                        <a:pt x="302031" y="827174"/>
                        <a:pt x="307430" y="827616"/>
                        <a:pt x="313112" y="827269"/>
                      </a:cubicBezTo>
                      <a:cubicBezTo>
                        <a:pt x="316048" y="827111"/>
                        <a:pt x="319079" y="826701"/>
                        <a:pt x="322141" y="826133"/>
                      </a:cubicBezTo>
                      <a:cubicBezTo>
                        <a:pt x="331233" y="824428"/>
                        <a:pt x="340388" y="821271"/>
                        <a:pt x="350048" y="816504"/>
                      </a:cubicBezTo>
                      <a:cubicBezTo>
                        <a:pt x="369274" y="807033"/>
                        <a:pt x="388215" y="793427"/>
                        <a:pt x="408041" y="774928"/>
                      </a:cubicBezTo>
                      <a:cubicBezTo>
                        <a:pt x="427235" y="756965"/>
                        <a:pt x="444408" y="737139"/>
                        <a:pt x="459025" y="715988"/>
                      </a:cubicBezTo>
                      <a:cubicBezTo>
                        <a:pt x="474936" y="692942"/>
                        <a:pt x="485385" y="672928"/>
                        <a:pt x="491920" y="653039"/>
                      </a:cubicBezTo>
                      <a:cubicBezTo>
                        <a:pt x="495298" y="642747"/>
                        <a:pt x="497160" y="633403"/>
                        <a:pt x="497634" y="624501"/>
                      </a:cubicBezTo>
                      <a:cubicBezTo>
                        <a:pt x="497886" y="619828"/>
                        <a:pt x="497760" y="615788"/>
                        <a:pt x="497192" y="612094"/>
                      </a:cubicBezTo>
                      <a:cubicBezTo>
                        <a:pt x="496560" y="607548"/>
                        <a:pt x="495582" y="603696"/>
                        <a:pt x="494224" y="600350"/>
                      </a:cubicBezTo>
                      <a:cubicBezTo>
                        <a:pt x="491131" y="592710"/>
                        <a:pt x="486237" y="586333"/>
                        <a:pt x="480018" y="581914"/>
                      </a:cubicBezTo>
                      <a:cubicBezTo>
                        <a:pt x="476230" y="579199"/>
                        <a:pt x="472473" y="577147"/>
                        <a:pt x="468527" y="575663"/>
                      </a:cubicBezTo>
                      <a:cubicBezTo>
                        <a:pt x="466286" y="574811"/>
                        <a:pt x="463981" y="574084"/>
                        <a:pt x="461708" y="573516"/>
                      </a:cubicBezTo>
                      <a:cubicBezTo>
                        <a:pt x="463223" y="572001"/>
                        <a:pt x="464644" y="570423"/>
                        <a:pt x="466033" y="568844"/>
                      </a:cubicBezTo>
                      <a:cubicBezTo>
                        <a:pt x="472915" y="560889"/>
                        <a:pt x="479355" y="551639"/>
                        <a:pt x="486300" y="539738"/>
                      </a:cubicBezTo>
                      <a:cubicBezTo>
                        <a:pt x="493277" y="527804"/>
                        <a:pt x="499749" y="514924"/>
                        <a:pt x="505558" y="501475"/>
                      </a:cubicBezTo>
                      <a:cubicBezTo>
                        <a:pt x="511808" y="486985"/>
                        <a:pt x="517175" y="472369"/>
                        <a:pt x="521468" y="458005"/>
                      </a:cubicBezTo>
                      <a:cubicBezTo>
                        <a:pt x="526267" y="442031"/>
                        <a:pt x="529519" y="427667"/>
                        <a:pt x="531413" y="414124"/>
                      </a:cubicBezTo>
                      <a:cubicBezTo>
                        <a:pt x="533623" y="398308"/>
                        <a:pt x="534096" y="385491"/>
                        <a:pt x="532897" y="373778"/>
                      </a:cubicBezTo>
                      <a:cubicBezTo>
                        <a:pt x="531539" y="360425"/>
                        <a:pt x="528351" y="349723"/>
                        <a:pt x="523205" y="341073"/>
                      </a:cubicBezTo>
                      <a:cubicBezTo>
                        <a:pt x="517680" y="331760"/>
                        <a:pt x="509441" y="324562"/>
                        <a:pt x="500033" y="320774"/>
                      </a:cubicBezTo>
                      <a:cubicBezTo>
                        <a:pt x="494382" y="318501"/>
                        <a:pt x="488573" y="317112"/>
                        <a:pt x="482765" y="316638"/>
                      </a:cubicBezTo>
                      <a:cubicBezTo>
                        <a:pt x="478282" y="316260"/>
                        <a:pt x="473673" y="316196"/>
                        <a:pt x="469032" y="316481"/>
                      </a:cubicBezTo>
                      <a:cubicBezTo>
                        <a:pt x="468211" y="316544"/>
                        <a:pt x="467391" y="316607"/>
                        <a:pt x="466633" y="316701"/>
                      </a:cubicBezTo>
                      <a:cubicBezTo>
                        <a:pt x="470516" y="291730"/>
                        <a:pt x="470863" y="266475"/>
                        <a:pt x="467675" y="241725"/>
                      </a:cubicBezTo>
                      <a:cubicBezTo>
                        <a:pt x="464581" y="217701"/>
                        <a:pt x="458646" y="194276"/>
                        <a:pt x="450028" y="172020"/>
                      </a:cubicBezTo>
                      <a:cubicBezTo>
                        <a:pt x="441188" y="149196"/>
                        <a:pt x="429981" y="127539"/>
                        <a:pt x="416659" y="107714"/>
                      </a:cubicBezTo>
                      <a:cubicBezTo>
                        <a:pt x="402863" y="87194"/>
                        <a:pt x="387173" y="68410"/>
                        <a:pt x="369968" y="51931"/>
                      </a:cubicBezTo>
                      <a:cubicBezTo>
                        <a:pt x="361792" y="44102"/>
                        <a:pt x="352826" y="35894"/>
                        <a:pt x="342724" y="28886"/>
                      </a:cubicBezTo>
                      <a:cubicBezTo>
                        <a:pt x="332717" y="21909"/>
                        <a:pt x="323088" y="16479"/>
                        <a:pt x="313238" y="12312"/>
                      </a:cubicBezTo>
                      <a:cubicBezTo>
                        <a:pt x="302252" y="7671"/>
                        <a:pt x="291519" y="4356"/>
                        <a:pt x="281354" y="2525"/>
                      </a:cubicBezTo>
                      <a:cubicBezTo>
                        <a:pt x="272451" y="915"/>
                        <a:pt x="263864" y="63"/>
                        <a:pt x="255688" y="63"/>
                      </a:cubicBezTo>
                      <a:lnTo>
                        <a:pt x="255498" y="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4"/>
                <p:cNvSpPr/>
                <p:nvPr/>
              </p:nvSpPr>
              <p:spPr>
                <a:xfrm>
                  <a:off x="77603" y="3759333"/>
                  <a:ext cx="17462" cy="27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2" h="27459" extrusionOk="0">
                      <a:moveTo>
                        <a:pt x="8075" y="2815"/>
                      </a:moveTo>
                      <a:cubicBezTo>
                        <a:pt x="9527" y="6540"/>
                        <a:pt x="11137" y="10171"/>
                        <a:pt x="12874" y="13738"/>
                      </a:cubicBezTo>
                      <a:cubicBezTo>
                        <a:pt x="14137" y="16200"/>
                        <a:pt x="15462" y="18663"/>
                        <a:pt x="16820" y="21062"/>
                      </a:cubicBezTo>
                      <a:cubicBezTo>
                        <a:pt x="17925" y="23020"/>
                        <a:pt x="17641" y="25482"/>
                        <a:pt x="15683" y="26776"/>
                      </a:cubicBezTo>
                      <a:cubicBezTo>
                        <a:pt x="13916" y="27976"/>
                        <a:pt x="11074" y="27597"/>
                        <a:pt x="9969" y="25640"/>
                      </a:cubicBezTo>
                      <a:cubicBezTo>
                        <a:pt x="6244" y="19168"/>
                        <a:pt x="2993" y="12444"/>
                        <a:pt x="246" y="5467"/>
                      </a:cubicBezTo>
                      <a:cubicBezTo>
                        <a:pt x="-575" y="3383"/>
                        <a:pt x="751" y="921"/>
                        <a:pt x="2835" y="226"/>
                      </a:cubicBezTo>
                      <a:cubicBezTo>
                        <a:pt x="3182" y="100"/>
                        <a:pt x="3561" y="37"/>
                        <a:pt x="3908" y="6"/>
                      </a:cubicBezTo>
                      <a:cubicBezTo>
                        <a:pt x="5708" y="-89"/>
                        <a:pt x="7381" y="1047"/>
                        <a:pt x="8075" y="2784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4"/>
                <p:cNvSpPr/>
                <p:nvPr/>
              </p:nvSpPr>
              <p:spPr>
                <a:xfrm>
                  <a:off x="52943" y="3761602"/>
                  <a:ext cx="18112" cy="26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2" h="26308" extrusionOk="0">
                      <a:moveTo>
                        <a:pt x="7543" y="1778"/>
                      </a:moveTo>
                      <a:cubicBezTo>
                        <a:pt x="10858" y="7807"/>
                        <a:pt x="14173" y="13837"/>
                        <a:pt x="17424" y="19898"/>
                      </a:cubicBezTo>
                      <a:cubicBezTo>
                        <a:pt x="17961" y="20908"/>
                        <a:pt x="18277" y="21887"/>
                        <a:pt x="18024" y="23055"/>
                      </a:cubicBezTo>
                      <a:cubicBezTo>
                        <a:pt x="17803" y="24097"/>
                        <a:pt x="17172" y="25044"/>
                        <a:pt x="16288" y="25644"/>
                      </a:cubicBezTo>
                      <a:cubicBezTo>
                        <a:pt x="14551" y="26780"/>
                        <a:pt x="11647" y="26496"/>
                        <a:pt x="10574" y="24507"/>
                      </a:cubicBezTo>
                      <a:cubicBezTo>
                        <a:pt x="7322" y="18446"/>
                        <a:pt x="4039" y="12417"/>
                        <a:pt x="693" y="6418"/>
                      </a:cubicBezTo>
                      <a:cubicBezTo>
                        <a:pt x="124" y="5408"/>
                        <a:pt x="-160" y="4429"/>
                        <a:pt x="93" y="3261"/>
                      </a:cubicBezTo>
                      <a:cubicBezTo>
                        <a:pt x="314" y="2220"/>
                        <a:pt x="945" y="1273"/>
                        <a:pt x="1829" y="673"/>
                      </a:cubicBezTo>
                      <a:cubicBezTo>
                        <a:pt x="2429" y="262"/>
                        <a:pt x="3155" y="41"/>
                        <a:pt x="3881" y="10"/>
                      </a:cubicBezTo>
                      <a:cubicBezTo>
                        <a:pt x="5333" y="-85"/>
                        <a:pt x="6817" y="515"/>
                        <a:pt x="7543" y="1809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4"/>
                <p:cNvSpPr/>
                <p:nvPr/>
              </p:nvSpPr>
              <p:spPr>
                <a:xfrm>
                  <a:off x="57469" y="3801443"/>
                  <a:ext cx="23885" cy="27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5" h="27722" extrusionOk="0">
                      <a:moveTo>
                        <a:pt x="7563" y="1809"/>
                      </a:moveTo>
                      <a:cubicBezTo>
                        <a:pt x="10625" y="6544"/>
                        <a:pt x="14035" y="11027"/>
                        <a:pt x="17697" y="15320"/>
                      </a:cubicBezTo>
                      <a:cubicBezTo>
                        <a:pt x="19275" y="17088"/>
                        <a:pt x="20885" y="18824"/>
                        <a:pt x="22527" y="20497"/>
                      </a:cubicBezTo>
                      <a:cubicBezTo>
                        <a:pt x="24105" y="22107"/>
                        <a:pt x="24421" y="24538"/>
                        <a:pt x="22874" y="26337"/>
                      </a:cubicBezTo>
                      <a:cubicBezTo>
                        <a:pt x="21453" y="27916"/>
                        <a:pt x="18612" y="28295"/>
                        <a:pt x="17034" y="26685"/>
                      </a:cubicBezTo>
                      <a:cubicBezTo>
                        <a:pt x="10941" y="20466"/>
                        <a:pt x="5416" y="13679"/>
                        <a:pt x="681" y="6386"/>
                      </a:cubicBezTo>
                      <a:cubicBezTo>
                        <a:pt x="-550" y="4492"/>
                        <a:pt x="-77" y="1935"/>
                        <a:pt x="1817" y="672"/>
                      </a:cubicBezTo>
                      <a:cubicBezTo>
                        <a:pt x="2417" y="262"/>
                        <a:pt x="3112" y="41"/>
                        <a:pt x="3838" y="9"/>
                      </a:cubicBezTo>
                      <a:cubicBezTo>
                        <a:pt x="5258" y="-86"/>
                        <a:pt x="6711" y="577"/>
                        <a:pt x="7531" y="1840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4"/>
                <p:cNvSpPr/>
                <p:nvPr/>
              </p:nvSpPr>
              <p:spPr>
                <a:xfrm>
                  <a:off x="90455" y="3800158"/>
                  <a:ext cx="21764" cy="31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4" h="31484" extrusionOk="0">
                      <a:moveTo>
                        <a:pt x="4946" y="95"/>
                      </a:moveTo>
                      <a:cubicBezTo>
                        <a:pt x="5893" y="284"/>
                        <a:pt x="7093" y="947"/>
                        <a:pt x="7535" y="1863"/>
                      </a:cubicBezTo>
                      <a:cubicBezTo>
                        <a:pt x="11544" y="9881"/>
                        <a:pt x="16058" y="17647"/>
                        <a:pt x="21078" y="25066"/>
                      </a:cubicBezTo>
                      <a:cubicBezTo>
                        <a:pt x="22341" y="26929"/>
                        <a:pt x="21804" y="29549"/>
                        <a:pt x="19941" y="30812"/>
                      </a:cubicBezTo>
                      <a:cubicBezTo>
                        <a:pt x="18047" y="32043"/>
                        <a:pt x="15459" y="31538"/>
                        <a:pt x="14227" y="29675"/>
                      </a:cubicBezTo>
                      <a:cubicBezTo>
                        <a:pt x="9208" y="22225"/>
                        <a:pt x="4694" y="14491"/>
                        <a:pt x="684" y="6440"/>
                      </a:cubicBezTo>
                      <a:cubicBezTo>
                        <a:pt x="179" y="5399"/>
                        <a:pt x="-168" y="4483"/>
                        <a:pt x="84" y="3283"/>
                      </a:cubicBezTo>
                      <a:cubicBezTo>
                        <a:pt x="305" y="2242"/>
                        <a:pt x="937" y="1294"/>
                        <a:pt x="1852" y="695"/>
                      </a:cubicBezTo>
                      <a:cubicBezTo>
                        <a:pt x="2452" y="284"/>
                        <a:pt x="3178" y="63"/>
                        <a:pt x="3904" y="0"/>
                      </a:cubicBezTo>
                      <a:cubicBezTo>
                        <a:pt x="4283" y="0"/>
                        <a:pt x="4630" y="0"/>
                        <a:pt x="5009" y="95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4"/>
                <p:cNvSpPr/>
                <p:nvPr/>
              </p:nvSpPr>
              <p:spPr>
                <a:xfrm>
                  <a:off x="99274" y="3843935"/>
                  <a:ext cx="18863" cy="2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3" h="21231" extrusionOk="0">
                      <a:moveTo>
                        <a:pt x="7587" y="1840"/>
                      </a:moveTo>
                      <a:cubicBezTo>
                        <a:pt x="10586" y="5818"/>
                        <a:pt x="13711" y="9700"/>
                        <a:pt x="16994" y="13457"/>
                      </a:cubicBezTo>
                      <a:cubicBezTo>
                        <a:pt x="17152" y="13647"/>
                        <a:pt x="17310" y="13836"/>
                        <a:pt x="17468" y="14025"/>
                      </a:cubicBezTo>
                      <a:cubicBezTo>
                        <a:pt x="18225" y="14878"/>
                        <a:pt x="18762" y="15667"/>
                        <a:pt x="18857" y="16867"/>
                      </a:cubicBezTo>
                      <a:cubicBezTo>
                        <a:pt x="18920" y="17972"/>
                        <a:pt x="18541" y="19045"/>
                        <a:pt x="17815" y="19834"/>
                      </a:cubicBezTo>
                      <a:cubicBezTo>
                        <a:pt x="17089" y="20655"/>
                        <a:pt x="16079" y="21160"/>
                        <a:pt x="14974" y="21223"/>
                      </a:cubicBezTo>
                      <a:cubicBezTo>
                        <a:pt x="13995" y="21286"/>
                        <a:pt x="12669" y="20970"/>
                        <a:pt x="12006" y="20181"/>
                      </a:cubicBezTo>
                      <a:cubicBezTo>
                        <a:pt x="8060" y="15730"/>
                        <a:pt x="4303" y="11153"/>
                        <a:pt x="705" y="6417"/>
                      </a:cubicBezTo>
                      <a:cubicBezTo>
                        <a:pt x="-653" y="4618"/>
                        <a:pt x="73" y="1871"/>
                        <a:pt x="1841" y="703"/>
                      </a:cubicBezTo>
                      <a:cubicBezTo>
                        <a:pt x="2472" y="293"/>
                        <a:pt x="3167" y="72"/>
                        <a:pt x="3830" y="9"/>
                      </a:cubicBezTo>
                      <a:cubicBezTo>
                        <a:pt x="5251" y="-86"/>
                        <a:pt x="6640" y="609"/>
                        <a:pt x="7555" y="1808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4"/>
                <p:cNvSpPr/>
                <p:nvPr/>
              </p:nvSpPr>
              <p:spPr>
                <a:xfrm>
                  <a:off x="122513" y="3827804"/>
                  <a:ext cx="21535" cy="2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35" h="23295" extrusionOk="0">
                      <a:moveTo>
                        <a:pt x="6857" y="1050"/>
                      </a:moveTo>
                      <a:cubicBezTo>
                        <a:pt x="11561" y="6259"/>
                        <a:pt x="16233" y="11531"/>
                        <a:pt x="20842" y="16866"/>
                      </a:cubicBezTo>
                      <a:cubicBezTo>
                        <a:pt x="21505" y="17655"/>
                        <a:pt x="21663" y="19044"/>
                        <a:pt x="21442" y="20023"/>
                      </a:cubicBezTo>
                      <a:cubicBezTo>
                        <a:pt x="21221" y="21065"/>
                        <a:pt x="20590" y="21980"/>
                        <a:pt x="19706" y="22611"/>
                      </a:cubicBezTo>
                      <a:cubicBezTo>
                        <a:pt x="18790" y="23211"/>
                        <a:pt x="17654" y="23432"/>
                        <a:pt x="16549" y="23211"/>
                      </a:cubicBezTo>
                      <a:cubicBezTo>
                        <a:pt x="15381" y="22959"/>
                        <a:pt x="14718" y="22327"/>
                        <a:pt x="13992" y="21475"/>
                      </a:cubicBezTo>
                      <a:cubicBezTo>
                        <a:pt x="13140" y="20496"/>
                        <a:pt x="12287" y="19518"/>
                        <a:pt x="11435" y="18507"/>
                      </a:cubicBezTo>
                      <a:cubicBezTo>
                        <a:pt x="11466" y="18539"/>
                        <a:pt x="11498" y="18602"/>
                        <a:pt x="11530" y="18634"/>
                      </a:cubicBezTo>
                      <a:cubicBezTo>
                        <a:pt x="8183" y="14814"/>
                        <a:pt x="4805" y="11025"/>
                        <a:pt x="1396" y="7269"/>
                      </a:cubicBezTo>
                      <a:cubicBezTo>
                        <a:pt x="638" y="6416"/>
                        <a:pt x="70" y="5596"/>
                        <a:pt x="7" y="4396"/>
                      </a:cubicBezTo>
                      <a:cubicBezTo>
                        <a:pt x="-56" y="3323"/>
                        <a:pt x="322" y="2218"/>
                        <a:pt x="1049" y="1397"/>
                      </a:cubicBezTo>
                      <a:cubicBezTo>
                        <a:pt x="1775" y="608"/>
                        <a:pt x="2785" y="71"/>
                        <a:pt x="3890" y="8"/>
                      </a:cubicBezTo>
                      <a:cubicBezTo>
                        <a:pt x="4900" y="-55"/>
                        <a:pt x="6194" y="261"/>
                        <a:pt x="6889" y="1050"/>
                      </a:cubicBezTo>
                      <a:moveTo>
                        <a:pt x="10835" y="17813"/>
                      </a:moveTo>
                      <a:cubicBezTo>
                        <a:pt x="10835" y="17813"/>
                        <a:pt x="11119" y="18128"/>
                        <a:pt x="11245" y="18286"/>
                      </a:cubicBezTo>
                      <a:cubicBezTo>
                        <a:pt x="11119" y="18128"/>
                        <a:pt x="10961" y="17971"/>
                        <a:pt x="10835" y="17813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p4"/>
                <p:cNvSpPr/>
                <p:nvPr/>
              </p:nvSpPr>
              <p:spPr>
                <a:xfrm>
                  <a:off x="78380" y="3584029"/>
                  <a:ext cx="12743" cy="27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3" h="27331" extrusionOk="0">
                      <a:moveTo>
                        <a:pt x="6887" y="1048"/>
                      </a:moveTo>
                      <a:cubicBezTo>
                        <a:pt x="7803" y="1838"/>
                        <a:pt x="8055" y="2785"/>
                        <a:pt x="8276" y="3890"/>
                      </a:cubicBezTo>
                      <a:cubicBezTo>
                        <a:pt x="8371" y="4363"/>
                        <a:pt x="8466" y="4837"/>
                        <a:pt x="8561" y="5311"/>
                      </a:cubicBezTo>
                      <a:cubicBezTo>
                        <a:pt x="9666" y="10867"/>
                        <a:pt x="10991" y="16391"/>
                        <a:pt x="12570" y="21884"/>
                      </a:cubicBezTo>
                      <a:cubicBezTo>
                        <a:pt x="13170" y="24031"/>
                        <a:pt x="12191" y="26367"/>
                        <a:pt x="9981" y="27125"/>
                      </a:cubicBezTo>
                      <a:cubicBezTo>
                        <a:pt x="7929" y="27819"/>
                        <a:pt x="5341" y="26714"/>
                        <a:pt x="4741" y="24536"/>
                      </a:cubicBezTo>
                      <a:cubicBezTo>
                        <a:pt x="2847" y="17907"/>
                        <a:pt x="1300" y="11182"/>
                        <a:pt x="37" y="4395"/>
                      </a:cubicBezTo>
                      <a:cubicBezTo>
                        <a:pt x="-152" y="3385"/>
                        <a:pt x="416" y="2154"/>
                        <a:pt x="1079" y="1396"/>
                      </a:cubicBezTo>
                      <a:cubicBezTo>
                        <a:pt x="1805" y="607"/>
                        <a:pt x="2847" y="70"/>
                        <a:pt x="3920" y="7"/>
                      </a:cubicBezTo>
                      <a:cubicBezTo>
                        <a:pt x="5025" y="-56"/>
                        <a:pt x="6098" y="322"/>
                        <a:pt x="6919" y="1048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4"/>
                <p:cNvSpPr/>
                <p:nvPr/>
              </p:nvSpPr>
              <p:spPr>
                <a:xfrm>
                  <a:off x="55007" y="3537054"/>
                  <a:ext cx="9189" cy="1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9" h="17849" extrusionOk="0">
                      <a:moveTo>
                        <a:pt x="8257" y="3889"/>
                      </a:moveTo>
                      <a:cubicBezTo>
                        <a:pt x="8573" y="7078"/>
                        <a:pt x="8888" y="10298"/>
                        <a:pt x="9172" y="13486"/>
                      </a:cubicBezTo>
                      <a:cubicBezTo>
                        <a:pt x="9393" y="15728"/>
                        <a:pt x="7499" y="17717"/>
                        <a:pt x="5289" y="17843"/>
                      </a:cubicBezTo>
                      <a:cubicBezTo>
                        <a:pt x="2985" y="17969"/>
                        <a:pt x="1154" y="16201"/>
                        <a:pt x="933" y="13960"/>
                      </a:cubicBezTo>
                      <a:cubicBezTo>
                        <a:pt x="649" y="10772"/>
                        <a:pt x="333" y="7551"/>
                        <a:pt x="17" y="4363"/>
                      </a:cubicBezTo>
                      <a:cubicBezTo>
                        <a:pt x="-204" y="2122"/>
                        <a:pt x="1722" y="133"/>
                        <a:pt x="3900" y="6"/>
                      </a:cubicBezTo>
                      <a:cubicBezTo>
                        <a:pt x="6205" y="-120"/>
                        <a:pt x="8067" y="1648"/>
                        <a:pt x="8257" y="3889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136;p4"/>
                <p:cNvSpPr/>
                <p:nvPr/>
              </p:nvSpPr>
              <p:spPr>
                <a:xfrm>
                  <a:off x="21985" y="3562974"/>
                  <a:ext cx="11855" cy="24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5" h="24797" extrusionOk="0">
                      <a:moveTo>
                        <a:pt x="5921" y="447"/>
                      </a:moveTo>
                      <a:cubicBezTo>
                        <a:pt x="6774" y="889"/>
                        <a:pt x="7752" y="1836"/>
                        <a:pt x="7973" y="2783"/>
                      </a:cubicBezTo>
                      <a:cubicBezTo>
                        <a:pt x="9141" y="8307"/>
                        <a:pt x="10372" y="13863"/>
                        <a:pt x="11667" y="19356"/>
                      </a:cubicBezTo>
                      <a:cubicBezTo>
                        <a:pt x="11919" y="20462"/>
                        <a:pt x="11982" y="21472"/>
                        <a:pt x="11446" y="22545"/>
                      </a:cubicBezTo>
                      <a:cubicBezTo>
                        <a:pt x="10941" y="23492"/>
                        <a:pt x="10120" y="24250"/>
                        <a:pt x="9110" y="24565"/>
                      </a:cubicBezTo>
                      <a:cubicBezTo>
                        <a:pt x="8068" y="24944"/>
                        <a:pt x="6900" y="24850"/>
                        <a:pt x="5921" y="24345"/>
                      </a:cubicBezTo>
                      <a:cubicBezTo>
                        <a:pt x="5037" y="23903"/>
                        <a:pt x="4122" y="22987"/>
                        <a:pt x="3869" y="22009"/>
                      </a:cubicBezTo>
                      <a:cubicBezTo>
                        <a:pt x="2575" y="16484"/>
                        <a:pt x="1344" y="10991"/>
                        <a:pt x="176" y="5435"/>
                      </a:cubicBezTo>
                      <a:cubicBezTo>
                        <a:pt x="-45" y="4298"/>
                        <a:pt x="-140" y="3320"/>
                        <a:pt x="397" y="2246"/>
                      </a:cubicBezTo>
                      <a:cubicBezTo>
                        <a:pt x="902" y="1299"/>
                        <a:pt x="1723" y="541"/>
                        <a:pt x="2733" y="226"/>
                      </a:cubicBezTo>
                      <a:cubicBezTo>
                        <a:pt x="3080" y="99"/>
                        <a:pt x="3459" y="36"/>
                        <a:pt x="3806" y="5"/>
                      </a:cubicBezTo>
                      <a:cubicBezTo>
                        <a:pt x="4532" y="-27"/>
                        <a:pt x="5258" y="99"/>
                        <a:pt x="5921" y="447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4"/>
                <p:cNvSpPr/>
                <p:nvPr/>
              </p:nvSpPr>
              <p:spPr>
                <a:xfrm>
                  <a:off x="51500" y="3604109"/>
                  <a:ext cx="14502" cy="21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2" h="21910" extrusionOk="0">
                      <a:moveTo>
                        <a:pt x="6018" y="478"/>
                      </a:moveTo>
                      <a:cubicBezTo>
                        <a:pt x="7060" y="1015"/>
                        <a:pt x="7597" y="1804"/>
                        <a:pt x="8038" y="2814"/>
                      </a:cubicBezTo>
                      <a:cubicBezTo>
                        <a:pt x="10122" y="7329"/>
                        <a:pt x="12174" y="11906"/>
                        <a:pt x="14226" y="16452"/>
                      </a:cubicBezTo>
                      <a:cubicBezTo>
                        <a:pt x="15142" y="18504"/>
                        <a:pt x="13658" y="20998"/>
                        <a:pt x="11637" y="21693"/>
                      </a:cubicBezTo>
                      <a:cubicBezTo>
                        <a:pt x="10596" y="22040"/>
                        <a:pt x="9428" y="21977"/>
                        <a:pt x="8449" y="21472"/>
                      </a:cubicBezTo>
                      <a:cubicBezTo>
                        <a:pt x="7439" y="20967"/>
                        <a:pt x="6870" y="20146"/>
                        <a:pt x="6397" y="19136"/>
                      </a:cubicBezTo>
                      <a:cubicBezTo>
                        <a:pt x="4376" y="14558"/>
                        <a:pt x="2324" y="10012"/>
                        <a:pt x="241" y="5466"/>
                      </a:cubicBezTo>
                      <a:cubicBezTo>
                        <a:pt x="-201" y="4519"/>
                        <a:pt x="20" y="3162"/>
                        <a:pt x="462" y="2278"/>
                      </a:cubicBezTo>
                      <a:cubicBezTo>
                        <a:pt x="967" y="1299"/>
                        <a:pt x="1788" y="573"/>
                        <a:pt x="2798" y="226"/>
                      </a:cubicBezTo>
                      <a:cubicBezTo>
                        <a:pt x="3145" y="99"/>
                        <a:pt x="3524" y="36"/>
                        <a:pt x="3871" y="5"/>
                      </a:cubicBezTo>
                      <a:cubicBezTo>
                        <a:pt x="4597" y="-27"/>
                        <a:pt x="5355" y="99"/>
                        <a:pt x="5986" y="447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4"/>
                <p:cNvSpPr/>
                <p:nvPr/>
              </p:nvSpPr>
              <p:spPr>
                <a:xfrm>
                  <a:off x="37722" y="3636403"/>
                  <a:ext cx="17976" cy="2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6" h="28343" extrusionOk="0">
                      <a:moveTo>
                        <a:pt x="8053" y="2784"/>
                      </a:moveTo>
                      <a:cubicBezTo>
                        <a:pt x="9568" y="6540"/>
                        <a:pt x="11242" y="10265"/>
                        <a:pt x="13041" y="13896"/>
                      </a:cubicBezTo>
                      <a:cubicBezTo>
                        <a:pt x="14398" y="16611"/>
                        <a:pt x="15851" y="19295"/>
                        <a:pt x="17334" y="21946"/>
                      </a:cubicBezTo>
                      <a:cubicBezTo>
                        <a:pt x="18439" y="23904"/>
                        <a:pt x="18155" y="26366"/>
                        <a:pt x="16198" y="27660"/>
                      </a:cubicBezTo>
                      <a:cubicBezTo>
                        <a:pt x="14430" y="28860"/>
                        <a:pt x="11589" y="28481"/>
                        <a:pt x="10484" y="26524"/>
                      </a:cubicBezTo>
                      <a:cubicBezTo>
                        <a:pt x="6601" y="19736"/>
                        <a:pt x="3191" y="12665"/>
                        <a:pt x="255" y="5467"/>
                      </a:cubicBezTo>
                      <a:cubicBezTo>
                        <a:pt x="-597" y="3384"/>
                        <a:pt x="792" y="921"/>
                        <a:pt x="2813" y="227"/>
                      </a:cubicBezTo>
                      <a:cubicBezTo>
                        <a:pt x="3191" y="100"/>
                        <a:pt x="3539" y="37"/>
                        <a:pt x="3918" y="5"/>
                      </a:cubicBezTo>
                      <a:cubicBezTo>
                        <a:pt x="5749" y="-89"/>
                        <a:pt x="7359" y="1047"/>
                        <a:pt x="8053" y="2784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4"/>
                <p:cNvSpPr/>
                <p:nvPr/>
              </p:nvSpPr>
              <p:spPr>
                <a:xfrm>
                  <a:off x="78771" y="3653961"/>
                  <a:ext cx="17382" cy="25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2" h="25907" extrusionOk="0">
                      <a:moveTo>
                        <a:pt x="5013" y="32"/>
                      </a:moveTo>
                      <a:cubicBezTo>
                        <a:pt x="5960" y="221"/>
                        <a:pt x="7128" y="884"/>
                        <a:pt x="7570" y="1768"/>
                      </a:cubicBezTo>
                      <a:cubicBezTo>
                        <a:pt x="10633" y="7671"/>
                        <a:pt x="13663" y="13575"/>
                        <a:pt x="16694" y="19478"/>
                      </a:cubicBezTo>
                      <a:cubicBezTo>
                        <a:pt x="17230" y="20520"/>
                        <a:pt x="17546" y="21436"/>
                        <a:pt x="17294" y="22635"/>
                      </a:cubicBezTo>
                      <a:cubicBezTo>
                        <a:pt x="17073" y="23677"/>
                        <a:pt x="16441" y="24592"/>
                        <a:pt x="15557" y="25224"/>
                      </a:cubicBezTo>
                      <a:cubicBezTo>
                        <a:pt x="14642" y="25823"/>
                        <a:pt x="13505" y="26045"/>
                        <a:pt x="12400" y="25823"/>
                      </a:cubicBezTo>
                      <a:cubicBezTo>
                        <a:pt x="11453" y="25634"/>
                        <a:pt x="10285" y="24971"/>
                        <a:pt x="9812" y="24087"/>
                      </a:cubicBezTo>
                      <a:cubicBezTo>
                        <a:pt x="6781" y="18184"/>
                        <a:pt x="3719" y="12280"/>
                        <a:pt x="688" y="6409"/>
                      </a:cubicBezTo>
                      <a:cubicBezTo>
                        <a:pt x="152" y="5367"/>
                        <a:pt x="-164" y="4420"/>
                        <a:pt x="88" y="3252"/>
                      </a:cubicBezTo>
                      <a:cubicBezTo>
                        <a:pt x="309" y="2210"/>
                        <a:pt x="972" y="1294"/>
                        <a:pt x="1856" y="663"/>
                      </a:cubicBezTo>
                      <a:cubicBezTo>
                        <a:pt x="2456" y="252"/>
                        <a:pt x="3182" y="32"/>
                        <a:pt x="3908" y="0"/>
                      </a:cubicBezTo>
                      <a:cubicBezTo>
                        <a:pt x="4287" y="0"/>
                        <a:pt x="4634" y="0"/>
                        <a:pt x="5013" y="95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4"/>
                <p:cNvSpPr/>
                <p:nvPr/>
              </p:nvSpPr>
              <p:spPr>
                <a:xfrm>
                  <a:off x="107341" y="3506303"/>
                  <a:ext cx="14039" cy="18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9" h="18421" extrusionOk="0">
                      <a:moveTo>
                        <a:pt x="7538" y="1809"/>
                      </a:moveTo>
                      <a:cubicBezTo>
                        <a:pt x="9527" y="5187"/>
                        <a:pt x="11453" y="8596"/>
                        <a:pt x="13347" y="12006"/>
                      </a:cubicBezTo>
                      <a:cubicBezTo>
                        <a:pt x="13915" y="13016"/>
                        <a:pt x="14199" y="13995"/>
                        <a:pt x="13947" y="15163"/>
                      </a:cubicBezTo>
                      <a:cubicBezTo>
                        <a:pt x="13726" y="16204"/>
                        <a:pt x="13094" y="17151"/>
                        <a:pt x="12210" y="17751"/>
                      </a:cubicBezTo>
                      <a:cubicBezTo>
                        <a:pt x="10443" y="18919"/>
                        <a:pt x="7570" y="18572"/>
                        <a:pt x="6465" y="16615"/>
                      </a:cubicBezTo>
                      <a:cubicBezTo>
                        <a:pt x="4571" y="13174"/>
                        <a:pt x="2645" y="9796"/>
                        <a:pt x="656" y="6418"/>
                      </a:cubicBezTo>
                      <a:cubicBezTo>
                        <a:pt x="-480" y="4461"/>
                        <a:pt x="-165" y="1998"/>
                        <a:pt x="1793" y="672"/>
                      </a:cubicBezTo>
                      <a:cubicBezTo>
                        <a:pt x="2392" y="262"/>
                        <a:pt x="3119" y="41"/>
                        <a:pt x="3845" y="9"/>
                      </a:cubicBezTo>
                      <a:cubicBezTo>
                        <a:pt x="5297" y="-85"/>
                        <a:pt x="6781" y="546"/>
                        <a:pt x="7538" y="1809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4"/>
                <p:cNvSpPr/>
                <p:nvPr/>
              </p:nvSpPr>
              <p:spPr>
                <a:xfrm>
                  <a:off x="90471" y="3417596"/>
                  <a:ext cx="10166" cy="19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6" h="19460" extrusionOk="0">
                      <a:moveTo>
                        <a:pt x="6919" y="1080"/>
                      </a:moveTo>
                      <a:cubicBezTo>
                        <a:pt x="7803" y="1869"/>
                        <a:pt x="8119" y="2817"/>
                        <a:pt x="8308" y="3921"/>
                      </a:cubicBezTo>
                      <a:cubicBezTo>
                        <a:pt x="8939" y="7646"/>
                        <a:pt x="9571" y="11340"/>
                        <a:pt x="10139" y="15097"/>
                      </a:cubicBezTo>
                      <a:cubicBezTo>
                        <a:pt x="10297" y="16107"/>
                        <a:pt x="9760" y="17338"/>
                        <a:pt x="9097" y="18064"/>
                      </a:cubicBezTo>
                      <a:cubicBezTo>
                        <a:pt x="8371" y="18885"/>
                        <a:pt x="7329" y="19390"/>
                        <a:pt x="6256" y="19453"/>
                      </a:cubicBezTo>
                      <a:cubicBezTo>
                        <a:pt x="5151" y="19517"/>
                        <a:pt x="4078" y="19138"/>
                        <a:pt x="3257" y="18411"/>
                      </a:cubicBezTo>
                      <a:cubicBezTo>
                        <a:pt x="2373" y="17622"/>
                        <a:pt x="2057" y="16675"/>
                        <a:pt x="1868" y="15570"/>
                      </a:cubicBezTo>
                      <a:cubicBezTo>
                        <a:pt x="1268" y="11845"/>
                        <a:pt x="668" y="8120"/>
                        <a:pt x="37" y="4395"/>
                      </a:cubicBezTo>
                      <a:cubicBezTo>
                        <a:pt x="-152" y="3385"/>
                        <a:pt x="416" y="2153"/>
                        <a:pt x="1079" y="1396"/>
                      </a:cubicBezTo>
                      <a:cubicBezTo>
                        <a:pt x="1805" y="575"/>
                        <a:pt x="2847" y="70"/>
                        <a:pt x="3920" y="7"/>
                      </a:cubicBezTo>
                      <a:cubicBezTo>
                        <a:pt x="5025" y="-56"/>
                        <a:pt x="6098" y="322"/>
                        <a:pt x="6887" y="1048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4"/>
                <p:cNvSpPr/>
                <p:nvPr/>
              </p:nvSpPr>
              <p:spPr>
                <a:xfrm>
                  <a:off x="56915" y="3371979"/>
                  <a:ext cx="9133" cy="27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27320" extrusionOk="0">
                      <a:moveTo>
                        <a:pt x="8243" y="3889"/>
                      </a:moveTo>
                      <a:cubicBezTo>
                        <a:pt x="8496" y="10266"/>
                        <a:pt x="8812" y="16612"/>
                        <a:pt x="9127" y="22957"/>
                      </a:cubicBezTo>
                      <a:cubicBezTo>
                        <a:pt x="9254" y="25198"/>
                        <a:pt x="7517" y="27187"/>
                        <a:pt x="5244" y="27314"/>
                      </a:cubicBezTo>
                      <a:cubicBezTo>
                        <a:pt x="3034" y="27440"/>
                        <a:pt x="982" y="25672"/>
                        <a:pt x="888" y="23431"/>
                      </a:cubicBezTo>
                      <a:cubicBezTo>
                        <a:pt x="572" y="17085"/>
                        <a:pt x="288" y="10708"/>
                        <a:pt x="4" y="4363"/>
                      </a:cubicBezTo>
                      <a:cubicBezTo>
                        <a:pt x="-91" y="2121"/>
                        <a:pt x="1614" y="133"/>
                        <a:pt x="3887" y="6"/>
                      </a:cubicBezTo>
                      <a:cubicBezTo>
                        <a:pt x="6097" y="-120"/>
                        <a:pt x="8180" y="1648"/>
                        <a:pt x="8243" y="3889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4"/>
                <p:cNvSpPr/>
                <p:nvPr/>
              </p:nvSpPr>
              <p:spPr>
                <a:xfrm>
                  <a:off x="75327" y="3436854"/>
                  <a:ext cx="13136" cy="24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6" h="24580" extrusionOk="0">
                      <a:moveTo>
                        <a:pt x="8015" y="2784"/>
                      </a:moveTo>
                      <a:cubicBezTo>
                        <a:pt x="9625" y="8245"/>
                        <a:pt x="11235" y="13675"/>
                        <a:pt x="12939" y="19137"/>
                      </a:cubicBezTo>
                      <a:cubicBezTo>
                        <a:pt x="13602" y="21283"/>
                        <a:pt x="12561" y="23651"/>
                        <a:pt x="10351" y="24377"/>
                      </a:cubicBezTo>
                      <a:cubicBezTo>
                        <a:pt x="8267" y="25072"/>
                        <a:pt x="5773" y="23935"/>
                        <a:pt x="5110" y="21789"/>
                      </a:cubicBezTo>
                      <a:cubicBezTo>
                        <a:pt x="3437" y="16359"/>
                        <a:pt x="1795" y="10897"/>
                        <a:pt x="185" y="5436"/>
                      </a:cubicBezTo>
                      <a:cubicBezTo>
                        <a:pt x="-446" y="3289"/>
                        <a:pt x="564" y="953"/>
                        <a:pt x="2774" y="195"/>
                      </a:cubicBezTo>
                      <a:cubicBezTo>
                        <a:pt x="3121" y="69"/>
                        <a:pt x="3469" y="6"/>
                        <a:pt x="3816" y="6"/>
                      </a:cubicBezTo>
                      <a:cubicBezTo>
                        <a:pt x="5615" y="-89"/>
                        <a:pt x="7478" y="984"/>
                        <a:pt x="8015" y="2784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4"/>
                <p:cNvSpPr/>
                <p:nvPr/>
              </p:nvSpPr>
              <p:spPr>
                <a:xfrm>
                  <a:off x="104846" y="3374537"/>
                  <a:ext cx="11880" cy="18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0" h="18477" extrusionOk="0">
                      <a:moveTo>
                        <a:pt x="8013" y="2815"/>
                      </a:moveTo>
                      <a:cubicBezTo>
                        <a:pt x="9181" y="6225"/>
                        <a:pt x="10381" y="9634"/>
                        <a:pt x="11644" y="13044"/>
                      </a:cubicBezTo>
                      <a:cubicBezTo>
                        <a:pt x="12433" y="15127"/>
                        <a:pt x="11170" y="17558"/>
                        <a:pt x="9055" y="18253"/>
                      </a:cubicBezTo>
                      <a:cubicBezTo>
                        <a:pt x="6877" y="19010"/>
                        <a:pt x="4604" y="17779"/>
                        <a:pt x="3815" y="15695"/>
                      </a:cubicBezTo>
                      <a:cubicBezTo>
                        <a:pt x="2552" y="12286"/>
                        <a:pt x="1352" y="8908"/>
                        <a:pt x="216" y="5467"/>
                      </a:cubicBezTo>
                      <a:cubicBezTo>
                        <a:pt x="-510" y="3320"/>
                        <a:pt x="658" y="953"/>
                        <a:pt x="2804" y="227"/>
                      </a:cubicBezTo>
                      <a:cubicBezTo>
                        <a:pt x="3152" y="100"/>
                        <a:pt x="3499" y="37"/>
                        <a:pt x="3846" y="6"/>
                      </a:cubicBezTo>
                      <a:cubicBezTo>
                        <a:pt x="5646" y="-89"/>
                        <a:pt x="7413" y="1016"/>
                        <a:pt x="8013" y="2784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>
                  <a:off x="342360" y="3819447"/>
                  <a:ext cx="14093" cy="24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93" h="24258" extrusionOk="0">
                      <a:moveTo>
                        <a:pt x="10803" y="126"/>
                      </a:moveTo>
                      <a:cubicBezTo>
                        <a:pt x="12887" y="568"/>
                        <a:pt x="14591" y="2841"/>
                        <a:pt x="13960" y="5019"/>
                      </a:cubicBezTo>
                      <a:cubicBezTo>
                        <a:pt x="12350" y="10828"/>
                        <a:pt x="10266" y="16542"/>
                        <a:pt x="7773" y="22004"/>
                      </a:cubicBezTo>
                      <a:cubicBezTo>
                        <a:pt x="6825" y="24056"/>
                        <a:pt x="4174" y="24813"/>
                        <a:pt x="2216" y="23834"/>
                      </a:cubicBezTo>
                      <a:cubicBezTo>
                        <a:pt x="164" y="22793"/>
                        <a:pt x="-530" y="20330"/>
                        <a:pt x="417" y="18278"/>
                      </a:cubicBezTo>
                      <a:cubicBezTo>
                        <a:pt x="1617" y="15627"/>
                        <a:pt x="2721" y="12943"/>
                        <a:pt x="3732" y="10197"/>
                      </a:cubicBezTo>
                      <a:cubicBezTo>
                        <a:pt x="4521" y="7923"/>
                        <a:pt x="5247" y="5619"/>
                        <a:pt x="5910" y="3283"/>
                      </a:cubicBezTo>
                      <a:cubicBezTo>
                        <a:pt x="6415" y="1484"/>
                        <a:pt x="7867" y="126"/>
                        <a:pt x="9698" y="0"/>
                      </a:cubicBezTo>
                      <a:cubicBezTo>
                        <a:pt x="10045" y="0"/>
                        <a:pt x="10424" y="0"/>
                        <a:pt x="10803" y="94"/>
                      </a:cubicBezTo>
                      <a:moveTo>
                        <a:pt x="3921" y="9660"/>
                      </a:moveTo>
                      <a:lnTo>
                        <a:pt x="3826" y="9944"/>
                      </a:lnTo>
                      <a:lnTo>
                        <a:pt x="3921" y="9660"/>
                      </a:lnTo>
                      <a:close/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4"/>
                <p:cNvSpPr/>
                <p:nvPr/>
              </p:nvSpPr>
              <p:spPr>
                <a:xfrm>
                  <a:off x="315599" y="3856251"/>
                  <a:ext cx="15155" cy="2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5" h="21904" extrusionOk="0">
                      <a:moveTo>
                        <a:pt x="12909" y="415"/>
                      </a:moveTo>
                      <a:cubicBezTo>
                        <a:pt x="14898" y="1426"/>
                        <a:pt x="15750" y="3982"/>
                        <a:pt x="14708" y="5971"/>
                      </a:cubicBezTo>
                      <a:cubicBezTo>
                        <a:pt x="12340" y="10517"/>
                        <a:pt x="10036" y="15063"/>
                        <a:pt x="7794" y="19641"/>
                      </a:cubicBezTo>
                      <a:cubicBezTo>
                        <a:pt x="6816" y="21661"/>
                        <a:pt x="4227" y="22482"/>
                        <a:pt x="2238" y="21472"/>
                      </a:cubicBezTo>
                      <a:cubicBezTo>
                        <a:pt x="218" y="20430"/>
                        <a:pt x="-571" y="17936"/>
                        <a:pt x="439" y="15916"/>
                      </a:cubicBezTo>
                      <a:cubicBezTo>
                        <a:pt x="2680" y="11307"/>
                        <a:pt x="4985" y="6761"/>
                        <a:pt x="7352" y="2246"/>
                      </a:cubicBezTo>
                      <a:cubicBezTo>
                        <a:pt x="8047" y="889"/>
                        <a:pt x="9404" y="99"/>
                        <a:pt x="10825" y="5"/>
                      </a:cubicBezTo>
                      <a:cubicBezTo>
                        <a:pt x="11520" y="-27"/>
                        <a:pt x="12246" y="99"/>
                        <a:pt x="12909" y="447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4"/>
                <p:cNvSpPr/>
                <p:nvPr/>
              </p:nvSpPr>
              <p:spPr>
                <a:xfrm>
                  <a:off x="326673" y="3887410"/>
                  <a:ext cx="16486" cy="2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6" h="20693" extrusionOk="0">
                      <a:moveTo>
                        <a:pt x="14210" y="447"/>
                      </a:moveTo>
                      <a:cubicBezTo>
                        <a:pt x="15157" y="952"/>
                        <a:pt x="15915" y="1804"/>
                        <a:pt x="16262" y="2783"/>
                      </a:cubicBezTo>
                      <a:cubicBezTo>
                        <a:pt x="16578" y="3762"/>
                        <a:pt x="16609" y="5087"/>
                        <a:pt x="16041" y="6003"/>
                      </a:cubicBezTo>
                      <a:cubicBezTo>
                        <a:pt x="13326" y="10139"/>
                        <a:pt x="10580" y="14306"/>
                        <a:pt x="7801" y="18441"/>
                      </a:cubicBezTo>
                      <a:cubicBezTo>
                        <a:pt x="7170" y="19357"/>
                        <a:pt x="6570" y="20114"/>
                        <a:pt x="5465" y="20461"/>
                      </a:cubicBezTo>
                      <a:cubicBezTo>
                        <a:pt x="4424" y="20841"/>
                        <a:pt x="3255" y="20746"/>
                        <a:pt x="2277" y="20241"/>
                      </a:cubicBezTo>
                      <a:cubicBezTo>
                        <a:pt x="1298" y="19767"/>
                        <a:pt x="572" y="18915"/>
                        <a:pt x="225" y="17905"/>
                      </a:cubicBezTo>
                      <a:cubicBezTo>
                        <a:pt x="-91" y="16957"/>
                        <a:pt x="-122" y="15568"/>
                        <a:pt x="446" y="14684"/>
                      </a:cubicBezTo>
                      <a:cubicBezTo>
                        <a:pt x="3224" y="10549"/>
                        <a:pt x="5970" y="6413"/>
                        <a:pt x="8685" y="2246"/>
                      </a:cubicBezTo>
                      <a:cubicBezTo>
                        <a:pt x="9285" y="1299"/>
                        <a:pt x="9917" y="605"/>
                        <a:pt x="11021" y="226"/>
                      </a:cubicBezTo>
                      <a:cubicBezTo>
                        <a:pt x="11369" y="99"/>
                        <a:pt x="11748" y="36"/>
                        <a:pt x="12095" y="5"/>
                      </a:cubicBezTo>
                      <a:cubicBezTo>
                        <a:pt x="12821" y="-27"/>
                        <a:pt x="13547" y="99"/>
                        <a:pt x="14210" y="447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169564" y="3250381"/>
                  <a:ext cx="239981" cy="914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81" h="914463" extrusionOk="0">
                      <a:moveTo>
                        <a:pt x="55270" y="221"/>
                      </a:moveTo>
                      <a:lnTo>
                        <a:pt x="55018" y="221"/>
                      </a:lnTo>
                      <a:cubicBezTo>
                        <a:pt x="53250" y="316"/>
                        <a:pt x="51230" y="1610"/>
                        <a:pt x="50977" y="3631"/>
                      </a:cubicBezTo>
                      <a:cubicBezTo>
                        <a:pt x="49967" y="11838"/>
                        <a:pt x="49114" y="20047"/>
                        <a:pt x="48515" y="27939"/>
                      </a:cubicBezTo>
                      <a:cubicBezTo>
                        <a:pt x="45168" y="72483"/>
                        <a:pt x="46873" y="120847"/>
                        <a:pt x="53850" y="180197"/>
                      </a:cubicBezTo>
                      <a:cubicBezTo>
                        <a:pt x="58427" y="218774"/>
                        <a:pt x="64615" y="257257"/>
                        <a:pt x="70613" y="294445"/>
                      </a:cubicBezTo>
                      <a:lnTo>
                        <a:pt x="70708" y="295014"/>
                      </a:lnTo>
                      <a:lnTo>
                        <a:pt x="73644" y="312819"/>
                      </a:lnTo>
                      <a:cubicBezTo>
                        <a:pt x="65152" y="298013"/>
                        <a:pt x="57575" y="283996"/>
                        <a:pt x="51166" y="271116"/>
                      </a:cubicBezTo>
                      <a:lnTo>
                        <a:pt x="50945" y="270642"/>
                      </a:lnTo>
                      <a:cubicBezTo>
                        <a:pt x="41380" y="251164"/>
                        <a:pt x="33172" y="231654"/>
                        <a:pt x="26574" y="212713"/>
                      </a:cubicBezTo>
                      <a:cubicBezTo>
                        <a:pt x="19566" y="192540"/>
                        <a:pt x="13946" y="171862"/>
                        <a:pt x="9874" y="151216"/>
                      </a:cubicBezTo>
                      <a:lnTo>
                        <a:pt x="9779" y="150648"/>
                      </a:lnTo>
                      <a:cubicBezTo>
                        <a:pt x="9495" y="149448"/>
                        <a:pt x="9243" y="148533"/>
                        <a:pt x="8359" y="147712"/>
                      </a:cubicBezTo>
                      <a:cubicBezTo>
                        <a:pt x="7569" y="147017"/>
                        <a:pt x="6528" y="146607"/>
                        <a:pt x="5486" y="146607"/>
                      </a:cubicBezTo>
                      <a:cubicBezTo>
                        <a:pt x="4791" y="146607"/>
                        <a:pt x="4255" y="146765"/>
                        <a:pt x="3781" y="146986"/>
                      </a:cubicBezTo>
                      <a:cubicBezTo>
                        <a:pt x="1508" y="147270"/>
                        <a:pt x="-228" y="149322"/>
                        <a:pt x="24" y="151469"/>
                      </a:cubicBezTo>
                      <a:lnTo>
                        <a:pt x="309" y="153963"/>
                      </a:lnTo>
                      <a:lnTo>
                        <a:pt x="782" y="158130"/>
                      </a:lnTo>
                      <a:cubicBezTo>
                        <a:pt x="6559" y="203432"/>
                        <a:pt x="19881" y="246681"/>
                        <a:pt x="33014" y="287090"/>
                      </a:cubicBezTo>
                      <a:lnTo>
                        <a:pt x="37118" y="299654"/>
                      </a:lnTo>
                      <a:lnTo>
                        <a:pt x="37213" y="300001"/>
                      </a:lnTo>
                      <a:cubicBezTo>
                        <a:pt x="49525" y="337664"/>
                        <a:pt x="62247" y="376588"/>
                        <a:pt x="70013" y="415892"/>
                      </a:cubicBezTo>
                      <a:lnTo>
                        <a:pt x="70013" y="415103"/>
                      </a:lnTo>
                      <a:cubicBezTo>
                        <a:pt x="73170" y="432718"/>
                        <a:pt x="75569" y="451123"/>
                        <a:pt x="77306" y="471327"/>
                      </a:cubicBezTo>
                      <a:cubicBezTo>
                        <a:pt x="78947" y="490237"/>
                        <a:pt x="79957" y="509684"/>
                        <a:pt x="80336" y="529162"/>
                      </a:cubicBezTo>
                      <a:cubicBezTo>
                        <a:pt x="80968" y="562657"/>
                        <a:pt x="79800" y="599372"/>
                        <a:pt x="76801" y="641422"/>
                      </a:cubicBezTo>
                      <a:cubicBezTo>
                        <a:pt x="74149" y="676211"/>
                        <a:pt x="70424" y="712484"/>
                        <a:pt x="67425" y="741654"/>
                      </a:cubicBezTo>
                      <a:lnTo>
                        <a:pt x="67361" y="742222"/>
                      </a:lnTo>
                      <a:lnTo>
                        <a:pt x="64899" y="766373"/>
                      </a:lnTo>
                      <a:cubicBezTo>
                        <a:pt x="62910" y="786419"/>
                        <a:pt x="60795" y="807917"/>
                        <a:pt x="59027" y="829353"/>
                      </a:cubicBezTo>
                      <a:cubicBezTo>
                        <a:pt x="58049" y="841444"/>
                        <a:pt x="57291" y="851578"/>
                        <a:pt x="56754" y="861838"/>
                      </a:cubicBezTo>
                      <a:lnTo>
                        <a:pt x="56249" y="872003"/>
                      </a:lnTo>
                      <a:lnTo>
                        <a:pt x="56060" y="875917"/>
                      </a:lnTo>
                      <a:lnTo>
                        <a:pt x="55902" y="878885"/>
                      </a:lnTo>
                      <a:cubicBezTo>
                        <a:pt x="55744" y="882010"/>
                        <a:pt x="55586" y="885167"/>
                        <a:pt x="55397" y="888261"/>
                      </a:cubicBezTo>
                      <a:cubicBezTo>
                        <a:pt x="54355" y="889239"/>
                        <a:pt x="53660" y="890976"/>
                        <a:pt x="54386" y="892617"/>
                      </a:cubicBezTo>
                      <a:cubicBezTo>
                        <a:pt x="54702" y="893344"/>
                        <a:pt x="55018" y="894038"/>
                        <a:pt x="55365" y="894764"/>
                      </a:cubicBezTo>
                      <a:cubicBezTo>
                        <a:pt x="55428" y="894890"/>
                        <a:pt x="55491" y="895048"/>
                        <a:pt x="55586" y="895143"/>
                      </a:cubicBezTo>
                      <a:cubicBezTo>
                        <a:pt x="56912" y="897826"/>
                        <a:pt x="58396" y="900068"/>
                        <a:pt x="60101" y="901993"/>
                      </a:cubicBezTo>
                      <a:cubicBezTo>
                        <a:pt x="62500" y="904772"/>
                        <a:pt x="65120" y="906981"/>
                        <a:pt x="68087" y="908749"/>
                      </a:cubicBezTo>
                      <a:cubicBezTo>
                        <a:pt x="73707" y="912159"/>
                        <a:pt x="80747" y="914053"/>
                        <a:pt x="89018" y="914431"/>
                      </a:cubicBezTo>
                      <a:cubicBezTo>
                        <a:pt x="89902" y="914463"/>
                        <a:pt x="90817" y="914463"/>
                        <a:pt x="91733" y="914463"/>
                      </a:cubicBezTo>
                      <a:cubicBezTo>
                        <a:pt x="93122" y="914463"/>
                        <a:pt x="94511" y="914431"/>
                        <a:pt x="95931" y="914337"/>
                      </a:cubicBezTo>
                      <a:cubicBezTo>
                        <a:pt x="101046" y="914021"/>
                        <a:pt x="106412" y="913169"/>
                        <a:pt x="112347" y="911748"/>
                      </a:cubicBezTo>
                      <a:cubicBezTo>
                        <a:pt x="119766" y="909981"/>
                        <a:pt x="127153" y="907486"/>
                        <a:pt x="134320" y="904298"/>
                      </a:cubicBezTo>
                      <a:cubicBezTo>
                        <a:pt x="141012" y="901331"/>
                        <a:pt x="146537" y="898426"/>
                        <a:pt x="151177" y="895396"/>
                      </a:cubicBezTo>
                      <a:cubicBezTo>
                        <a:pt x="151683" y="895396"/>
                        <a:pt x="152061" y="895301"/>
                        <a:pt x="152377" y="895174"/>
                      </a:cubicBezTo>
                      <a:cubicBezTo>
                        <a:pt x="153419" y="894796"/>
                        <a:pt x="154334" y="894006"/>
                        <a:pt x="154839" y="892965"/>
                      </a:cubicBezTo>
                      <a:cubicBezTo>
                        <a:pt x="155345" y="891923"/>
                        <a:pt x="155408" y="890755"/>
                        <a:pt x="155060" y="889713"/>
                      </a:cubicBezTo>
                      <a:cubicBezTo>
                        <a:pt x="150609" y="876770"/>
                        <a:pt x="145463" y="861396"/>
                        <a:pt x="140886" y="845643"/>
                      </a:cubicBezTo>
                      <a:cubicBezTo>
                        <a:pt x="136719" y="831184"/>
                        <a:pt x="133215" y="816725"/>
                        <a:pt x="130405" y="802614"/>
                      </a:cubicBezTo>
                      <a:cubicBezTo>
                        <a:pt x="125764" y="778684"/>
                        <a:pt x="122134" y="753176"/>
                        <a:pt x="119608" y="726816"/>
                      </a:cubicBezTo>
                      <a:cubicBezTo>
                        <a:pt x="115725" y="686376"/>
                        <a:pt x="114021" y="643884"/>
                        <a:pt x="114431" y="596846"/>
                      </a:cubicBezTo>
                      <a:cubicBezTo>
                        <a:pt x="114778" y="557290"/>
                        <a:pt x="116578" y="515492"/>
                        <a:pt x="119924" y="469149"/>
                      </a:cubicBezTo>
                      <a:lnTo>
                        <a:pt x="119640" y="470286"/>
                      </a:lnTo>
                      <a:lnTo>
                        <a:pt x="120240" y="466087"/>
                      </a:lnTo>
                      <a:cubicBezTo>
                        <a:pt x="120619" y="460436"/>
                        <a:pt x="121155" y="453080"/>
                        <a:pt x="121944" y="446072"/>
                      </a:cubicBezTo>
                      <a:cubicBezTo>
                        <a:pt x="122828" y="438116"/>
                        <a:pt x="124028" y="430287"/>
                        <a:pt x="125512" y="422837"/>
                      </a:cubicBezTo>
                      <a:cubicBezTo>
                        <a:pt x="128227" y="409168"/>
                        <a:pt x="132078" y="395025"/>
                        <a:pt x="137003" y="380755"/>
                      </a:cubicBezTo>
                      <a:cubicBezTo>
                        <a:pt x="147137" y="352659"/>
                        <a:pt x="161753" y="323521"/>
                        <a:pt x="182968" y="289047"/>
                      </a:cubicBezTo>
                      <a:cubicBezTo>
                        <a:pt x="193228" y="272410"/>
                        <a:pt x="204277" y="255584"/>
                        <a:pt x="214032" y="240715"/>
                      </a:cubicBezTo>
                      <a:lnTo>
                        <a:pt x="214631" y="239768"/>
                      </a:lnTo>
                      <a:lnTo>
                        <a:pt x="215484" y="238473"/>
                      </a:lnTo>
                      <a:lnTo>
                        <a:pt x="216115" y="237495"/>
                      </a:lnTo>
                      <a:cubicBezTo>
                        <a:pt x="223471" y="226256"/>
                        <a:pt x="231837" y="213502"/>
                        <a:pt x="239476" y="201316"/>
                      </a:cubicBezTo>
                      <a:cubicBezTo>
                        <a:pt x="240518" y="199675"/>
                        <a:pt x="239824" y="197339"/>
                        <a:pt x="238529" y="196171"/>
                      </a:cubicBezTo>
                      <a:cubicBezTo>
                        <a:pt x="237740" y="195476"/>
                        <a:pt x="236667" y="195066"/>
                        <a:pt x="235593" y="195066"/>
                      </a:cubicBezTo>
                      <a:cubicBezTo>
                        <a:pt x="234552" y="195129"/>
                        <a:pt x="233857" y="195350"/>
                        <a:pt x="233257" y="195823"/>
                      </a:cubicBezTo>
                      <a:cubicBezTo>
                        <a:pt x="224134" y="202926"/>
                        <a:pt x="216178" y="211040"/>
                        <a:pt x="207086" y="221047"/>
                      </a:cubicBezTo>
                      <a:lnTo>
                        <a:pt x="204435" y="223983"/>
                      </a:lnTo>
                      <a:cubicBezTo>
                        <a:pt x="197363" y="231812"/>
                        <a:pt x="190039" y="239925"/>
                        <a:pt x="181989" y="247060"/>
                      </a:cubicBezTo>
                      <a:lnTo>
                        <a:pt x="181389" y="247565"/>
                      </a:lnTo>
                      <a:lnTo>
                        <a:pt x="180852" y="248102"/>
                      </a:lnTo>
                      <a:cubicBezTo>
                        <a:pt x="181957" y="240083"/>
                        <a:pt x="183441" y="231812"/>
                        <a:pt x="184735" y="224488"/>
                      </a:cubicBezTo>
                      <a:lnTo>
                        <a:pt x="184893" y="223667"/>
                      </a:lnTo>
                      <a:cubicBezTo>
                        <a:pt x="187735" y="207914"/>
                        <a:pt x="190607" y="191782"/>
                        <a:pt x="189124" y="175556"/>
                      </a:cubicBezTo>
                      <a:cubicBezTo>
                        <a:pt x="188871" y="173251"/>
                        <a:pt x="187040" y="171515"/>
                        <a:pt x="184830" y="171515"/>
                      </a:cubicBezTo>
                      <a:cubicBezTo>
                        <a:pt x="182715" y="171641"/>
                        <a:pt x="180979" y="173062"/>
                        <a:pt x="180600" y="174925"/>
                      </a:cubicBezTo>
                      <a:cubicBezTo>
                        <a:pt x="177285" y="193045"/>
                        <a:pt x="172392" y="211229"/>
                        <a:pt x="165636" y="230518"/>
                      </a:cubicBezTo>
                      <a:cubicBezTo>
                        <a:pt x="157397" y="253500"/>
                        <a:pt x="147389" y="275535"/>
                        <a:pt x="137729" y="296844"/>
                      </a:cubicBezTo>
                      <a:lnTo>
                        <a:pt x="137382" y="297634"/>
                      </a:lnTo>
                      <a:cubicBezTo>
                        <a:pt x="129426" y="315155"/>
                        <a:pt x="121723" y="332328"/>
                        <a:pt x="114873" y="349881"/>
                      </a:cubicBezTo>
                      <a:lnTo>
                        <a:pt x="114336" y="339842"/>
                      </a:lnTo>
                      <a:lnTo>
                        <a:pt x="113579" y="329834"/>
                      </a:lnTo>
                      <a:cubicBezTo>
                        <a:pt x="111495" y="302148"/>
                        <a:pt x="109538" y="275062"/>
                        <a:pt x="108433" y="248291"/>
                      </a:cubicBezTo>
                      <a:cubicBezTo>
                        <a:pt x="107801" y="233012"/>
                        <a:pt x="107486" y="219658"/>
                        <a:pt x="107423" y="207472"/>
                      </a:cubicBezTo>
                      <a:cubicBezTo>
                        <a:pt x="107360" y="193614"/>
                        <a:pt x="107391" y="181112"/>
                        <a:pt x="108338" y="168169"/>
                      </a:cubicBezTo>
                      <a:cubicBezTo>
                        <a:pt x="109696" y="150806"/>
                        <a:pt x="112505" y="133537"/>
                        <a:pt x="115252" y="116837"/>
                      </a:cubicBezTo>
                      <a:lnTo>
                        <a:pt x="115346" y="116174"/>
                      </a:lnTo>
                      <a:lnTo>
                        <a:pt x="115441" y="115638"/>
                      </a:lnTo>
                      <a:lnTo>
                        <a:pt x="115915" y="112702"/>
                      </a:lnTo>
                      <a:lnTo>
                        <a:pt x="116325" y="110050"/>
                      </a:lnTo>
                      <a:cubicBezTo>
                        <a:pt x="117020" y="105883"/>
                        <a:pt x="117683" y="101684"/>
                        <a:pt x="118314" y="97486"/>
                      </a:cubicBezTo>
                      <a:cubicBezTo>
                        <a:pt x="121755" y="74914"/>
                        <a:pt x="124723" y="50795"/>
                        <a:pt x="122986" y="27118"/>
                      </a:cubicBezTo>
                      <a:cubicBezTo>
                        <a:pt x="122797" y="24845"/>
                        <a:pt x="120903" y="23077"/>
                        <a:pt x="118693" y="23077"/>
                      </a:cubicBezTo>
                      <a:cubicBezTo>
                        <a:pt x="116830" y="23172"/>
                        <a:pt x="114684" y="24498"/>
                        <a:pt x="114463" y="26487"/>
                      </a:cubicBezTo>
                      <a:cubicBezTo>
                        <a:pt x="113989" y="31696"/>
                        <a:pt x="113326" y="36841"/>
                        <a:pt x="112505" y="41798"/>
                      </a:cubicBezTo>
                      <a:cubicBezTo>
                        <a:pt x="109127" y="62980"/>
                        <a:pt x="103129" y="83879"/>
                        <a:pt x="97352" y="104084"/>
                      </a:cubicBezTo>
                      <a:lnTo>
                        <a:pt x="94795" y="113081"/>
                      </a:lnTo>
                      <a:cubicBezTo>
                        <a:pt x="90596" y="127697"/>
                        <a:pt x="85892" y="144776"/>
                        <a:pt x="82893" y="162108"/>
                      </a:cubicBezTo>
                      <a:cubicBezTo>
                        <a:pt x="78600" y="144239"/>
                        <a:pt x="74875" y="127729"/>
                        <a:pt x="71907" y="112986"/>
                      </a:cubicBezTo>
                      <a:lnTo>
                        <a:pt x="71844" y="112228"/>
                      </a:lnTo>
                      <a:cubicBezTo>
                        <a:pt x="63857" y="71031"/>
                        <a:pt x="60290" y="36652"/>
                        <a:pt x="60637" y="4041"/>
                      </a:cubicBezTo>
                      <a:cubicBezTo>
                        <a:pt x="60637" y="3031"/>
                        <a:pt x="60195" y="2052"/>
                        <a:pt x="59406" y="1231"/>
                      </a:cubicBezTo>
                      <a:cubicBezTo>
                        <a:pt x="58554" y="410"/>
                        <a:pt x="57417" y="0"/>
                        <a:pt x="56154" y="0"/>
                      </a:cubicBezTo>
                      <a:lnTo>
                        <a:pt x="55807" y="0"/>
                      </a:lnTo>
                      <a:cubicBezTo>
                        <a:pt x="55807" y="0"/>
                        <a:pt x="55334" y="0"/>
                        <a:pt x="553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" name="Google Shape;149;p4"/>
              <p:cNvGrpSpPr/>
              <p:nvPr/>
            </p:nvGrpSpPr>
            <p:grpSpPr>
              <a:xfrm>
                <a:off x="-108838" y="3292241"/>
                <a:ext cx="756990" cy="1488602"/>
                <a:chOff x="838185" y="5380288"/>
                <a:chExt cx="356936" cy="701939"/>
              </a:xfrm>
            </p:grpSpPr>
            <p:sp>
              <p:nvSpPr>
                <p:cNvPr id="150" name="Google Shape;150;p4"/>
                <p:cNvSpPr/>
                <p:nvPr/>
              </p:nvSpPr>
              <p:spPr>
                <a:xfrm>
                  <a:off x="838185" y="5380288"/>
                  <a:ext cx="356936" cy="553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936" h="553574" extrusionOk="0">
                      <a:moveTo>
                        <a:pt x="166376" y="158"/>
                      </a:moveTo>
                      <a:cubicBezTo>
                        <a:pt x="158704" y="632"/>
                        <a:pt x="151475" y="1989"/>
                        <a:pt x="144940" y="4230"/>
                      </a:cubicBezTo>
                      <a:cubicBezTo>
                        <a:pt x="137553" y="6787"/>
                        <a:pt x="130860" y="10197"/>
                        <a:pt x="125020" y="14396"/>
                      </a:cubicBezTo>
                      <a:cubicBezTo>
                        <a:pt x="117885" y="19541"/>
                        <a:pt x="112045" y="25224"/>
                        <a:pt x="107625" y="31317"/>
                      </a:cubicBezTo>
                      <a:cubicBezTo>
                        <a:pt x="104942" y="35042"/>
                        <a:pt x="102858" y="38451"/>
                        <a:pt x="101248" y="41766"/>
                      </a:cubicBezTo>
                      <a:cubicBezTo>
                        <a:pt x="99638" y="45112"/>
                        <a:pt x="98281" y="48522"/>
                        <a:pt x="97144" y="51900"/>
                      </a:cubicBezTo>
                      <a:cubicBezTo>
                        <a:pt x="93388" y="63391"/>
                        <a:pt x="92030" y="75577"/>
                        <a:pt x="90704" y="87384"/>
                      </a:cubicBezTo>
                      <a:cubicBezTo>
                        <a:pt x="90483" y="89404"/>
                        <a:pt x="90262" y="91393"/>
                        <a:pt x="90041" y="93382"/>
                      </a:cubicBezTo>
                      <a:cubicBezTo>
                        <a:pt x="88368" y="91835"/>
                        <a:pt x="86790" y="90540"/>
                        <a:pt x="85211" y="89372"/>
                      </a:cubicBezTo>
                      <a:cubicBezTo>
                        <a:pt x="83001" y="87762"/>
                        <a:pt x="80034" y="85710"/>
                        <a:pt x="76814" y="84163"/>
                      </a:cubicBezTo>
                      <a:cubicBezTo>
                        <a:pt x="71384" y="81575"/>
                        <a:pt x="66144" y="80249"/>
                        <a:pt x="61187" y="80217"/>
                      </a:cubicBezTo>
                      <a:cubicBezTo>
                        <a:pt x="60461" y="80217"/>
                        <a:pt x="59767" y="80217"/>
                        <a:pt x="59041" y="80280"/>
                      </a:cubicBezTo>
                      <a:cubicBezTo>
                        <a:pt x="53863" y="80596"/>
                        <a:pt x="48749" y="82175"/>
                        <a:pt x="44298" y="84858"/>
                      </a:cubicBezTo>
                      <a:cubicBezTo>
                        <a:pt x="39026" y="88046"/>
                        <a:pt x="34227" y="92655"/>
                        <a:pt x="30439" y="98180"/>
                      </a:cubicBezTo>
                      <a:cubicBezTo>
                        <a:pt x="28071" y="101653"/>
                        <a:pt x="26209" y="104810"/>
                        <a:pt x="24756" y="107935"/>
                      </a:cubicBezTo>
                      <a:cubicBezTo>
                        <a:pt x="23146" y="111344"/>
                        <a:pt x="21757" y="114849"/>
                        <a:pt x="20652" y="118353"/>
                      </a:cubicBezTo>
                      <a:cubicBezTo>
                        <a:pt x="17906" y="126908"/>
                        <a:pt x="16138" y="136031"/>
                        <a:pt x="15412" y="145408"/>
                      </a:cubicBezTo>
                      <a:cubicBezTo>
                        <a:pt x="14086" y="161855"/>
                        <a:pt x="16517" y="179408"/>
                        <a:pt x="22452" y="196139"/>
                      </a:cubicBezTo>
                      <a:cubicBezTo>
                        <a:pt x="27314" y="209840"/>
                        <a:pt x="34290" y="223667"/>
                        <a:pt x="44361" y="239578"/>
                      </a:cubicBezTo>
                      <a:cubicBezTo>
                        <a:pt x="39278" y="240209"/>
                        <a:pt x="34543" y="241757"/>
                        <a:pt x="30281" y="244187"/>
                      </a:cubicBezTo>
                      <a:cubicBezTo>
                        <a:pt x="24946" y="247250"/>
                        <a:pt x="20084" y="251669"/>
                        <a:pt x="16201" y="256973"/>
                      </a:cubicBezTo>
                      <a:cubicBezTo>
                        <a:pt x="12634" y="261835"/>
                        <a:pt x="9666" y="267170"/>
                        <a:pt x="7425" y="272789"/>
                      </a:cubicBezTo>
                      <a:cubicBezTo>
                        <a:pt x="5057" y="278724"/>
                        <a:pt x="3258" y="284722"/>
                        <a:pt x="2090" y="290626"/>
                      </a:cubicBezTo>
                      <a:cubicBezTo>
                        <a:pt x="890" y="296718"/>
                        <a:pt x="196" y="302716"/>
                        <a:pt x="38" y="308399"/>
                      </a:cubicBezTo>
                      <a:cubicBezTo>
                        <a:pt x="-57" y="311650"/>
                        <a:pt x="38" y="314366"/>
                        <a:pt x="196" y="316859"/>
                      </a:cubicBezTo>
                      <a:cubicBezTo>
                        <a:pt x="480" y="320427"/>
                        <a:pt x="953" y="324057"/>
                        <a:pt x="1711" y="327972"/>
                      </a:cubicBezTo>
                      <a:cubicBezTo>
                        <a:pt x="4584" y="342999"/>
                        <a:pt x="11245" y="358120"/>
                        <a:pt x="20968" y="371663"/>
                      </a:cubicBezTo>
                      <a:cubicBezTo>
                        <a:pt x="28576" y="382271"/>
                        <a:pt x="38079" y="392341"/>
                        <a:pt x="49191" y="401591"/>
                      </a:cubicBezTo>
                      <a:cubicBezTo>
                        <a:pt x="44898" y="401907"/>
                        <a:pt x="41109" y="402475"/>
                        <a:pt x="37637" y="403359"/>
                      </a:cubicBezTo>
                      <a:cubicBezTo>
                        <a:pt x="34764" y="404085"/>
                        <a:pt x="32459" y="404843"/>
                        <a:pt x="30407" y="405821"/>
                      </a:cubicBezTo>
                      <a:cubicBezTo>
                        <a:pt x="28671" y="406642"/>
                        <a:pt x="26619" y="407684"/>
                        <a:pt x="24820" y="409010"/>
                      </a:cubicBezTo>
                      <a:cubicBezTo>
                        <a:pt x="21852" y="411220"/>
                        <a:pt x="19516" y="413777"/>
                        <a:pt x="17906" y="416618"/>
                      </a:cubicBezTo>
                      <a:cubicBezTo>
                        <a:pt x="16296" y="419459"/>
                        <a:pt x="15254" y="422648"/>
                        <a:pt x="14875" y="425868"/>
                      </a:cubicBezTo>
                      <a:cubicBezTo>
                        <a:pt x="14054" y="432687"/>
                        <a:pt x="15191" y="440074"/>
                        <a:pt x="18316" y="448408"/>
                      </a:cubicBezTo>
                      <a:cubicBezTo>
                        <a:pt x="21347" y="456458"/>
                        <a:pt x="25640" y="464666"/>
                        <a:pt x="31544" y="473474"/>
                      </a:cubicBezTo>
                      <a:cubicBezTo>
                        <a:pt x="37068" y="481777"/>
                        <a:pt x="43603" y="490142"/>
                        <a:pt x="50990" y="498414"/>
                      </a:cubicBezTo>
                      <a:cubicBezTo>
                        <a:pt x="58220" y="506464"/>
                        <a:pt x="65638" y="513788"/>
                        <a:pt x="73089" y="520165"/>
                      </a:cubicBezTo>
                      <a:cubicBezTo>
                        <a:pt x="81044" y="526984"/>
                        <a:pt x="87800" y="531908"/>
                        <a:pt x="94430" y="535728"/>
                      </a:cubicBezTo>
                      <a:cubicBezTo>
                        <a:pt x="96860" y="537117"/>
                        <a:pt x="100049" y="538885"/>
                        <a:pt x="103553" y="540148"/>
                      </a:cubicBezTo>
                      <a:cubicBezTo>
                        <a:pt x="112929" y="543558"/>
                        <a:pt x="121547" y="545641"/>
                        <a:pt x="129882" y="546462"/>
                      </a:cubicBezTo>
                      <a:cubicBezTo>
                        <a:pt x="136353" y="547093"/>
                        <a:pt x="143014" y="547219"/>
                        <a:pt x="149707" y="546809"/>
                      </a:cubicBezTo>
                      <a:cubicBezTo>
                        <a:pt x="151538" y="546714"/>
                        <a:pt x="153369" y="546556"/>
                        <a:pt x="155169" y="546367"/>
                      </a:cubicBezTo>
                      <a:cubicBezTo>
                        <a:pt x="157599" y="546114"/>
                        <a:pt x="160062" y="545830"/>
                        <a:pt x="162524" y="545483"/>
                      </a:cubicBezTo>
                      <a:cubicBezTo>
                        <a:pt x="163313" y="536959"/>
                        <a:pt x="164071" y="528373"/>
                        <a:pt x="164702" y="519817"/>
                      </a:cubicBezTo>
                      <a:cubicBezTo>
                        <a:pt x="166754" y="491405"/>
                        <a:pt x="167544" y="466624"/>
                        <a:pt x="167102" y="444052"/>
                      </a:cubicBezTo>
                      <a:cubicBezTo>
                        <a:pt x="166881" y="431392"/>
                        <a:pt x="166218" y="418354"/>
                        <a:pt x="165081" y="405348"/>
                      </a:cubicBezTo>
                      <a:cubicBezTo>
                        <a:pt x="164197" y="395088"/>
                        <a:pt x="163061" y="385365"/>
                        <a:pt x="161609" y="375768"/>
                      </a:cubicBezTo>
                      <a:cubicBezTo>
                        <a:pt x="161198" y="373116"/>
                        <a:pt x="160756" y="370495"/>
                        <a:pt x="160283" y="367907"/>
                      </a:cubicBezTo>
                      <a:lnTo>
                        <a:pt x="160283" y="368002"/>
                      </a:lnTo>
                      <a:cubicBezTo>
                        <a:pt x="160283" y="368002"/>
                        <a:pt x="160283" y="368222"/>
                        <a:pt x="160283" y="368222"/>
                      </a:cubicBezTo>
                      <a:cubicBezTo>
                        <a:pt x="160283" y="368191"/>
                        <a:pt x="160283" y="368128"/>
                        <a:pt x="160283" y="368064"/>
                      </a:cubicBezTo>
                      <a:lnTo>
                        <a:pt x="160283" y="368254"/>
                      </a:lnTo>
                      <a:cubicBezTo>
                        <a:pt x="154979" y="341704"/>
                        <a:pt x="146455" y="315660"/>
                        <a:pt x="138216" y="290468"/>
                      </a:cubicBezTo>
                      <a:lnTo>
                        <a:pt x="135469" y="282070"/>
                      </a:lnTo>
                      <a:cubicBezTo>
                        <a:pt x="126662" y="254952"/>
                        <a:pt x="117728" y="225972"/>
                        <a:pt x="113876" y="195760"/>
                      </a:cubicBezTo>
                      <a:lnTo>
                        <a:pt x="113592" y="193393"/>
                      </a:lnTo>
                      <a:lnTo>
                        <a:pt x="113339" y="191309"/>
                      </a:lnTo>
                      <a:cubicBezTo>
                        <a:pt x="113182" y="189825"/>
                        <a:pt x="114350" y="188436"/>
                        <a:pt x="115897" y="188247"/>
                      </a:cubicBezTo>
                      <a:cubicBezTo>
                        <a:pt x="116244" y="188058"/>
                        <a:pt x="116623" y="187994"/>
                        <a:pt x="117065" y="187963"/>
                      </a:cubicBezTo>
                      <a:cubicBezTo>
                        <a:pt x="117759" y="187963"/>
                        <a:pt x="118454" y="188247"/>
                        <a:pt x="118990" y="188689"/>
                      </a:cubicBezTo>
                      <a:cubicBezTo>
                        <a:pt x="119590" y="189257"/>
                        <a:pt x="119780" y="189920"/>
                        <a:pt x="119969" y="190678"/>
                      </a:cubicBezTo>
                      <a:lnTo>
                        <a:pt x="120032" y="191056"/>
                      </a:lnTo>
                      <a:cubicBezTo>
                        <a:pt x="122715" y="204757"/>
                        <a:pt x="126472" y="218585"/>
                        <a:pt x="131176" y="232191"/>
                      </a:cubicBezTo>
                      <a:cubicBezTo>
                        <a:pt x="135564" y="244787"/>
                        <a:pt x="141057" y="257825"/>
                        <a:pt x="147466" y="270958"/>
                      </a:cubicBezTo>
                      <a:lnTo>
                        <a:pt x="147623" y="271274"/>
                      </a:lnTo>
                      <a:cubicBezTo>
                        <a:pt x="150938" y="277935"/>
                        <a:pt x="155042" y="285637"/>
                        <a:pt x="159809" y="294225"/>
                      </a:cubicBezTo>
                      <a:cubicBezTo>
                        <a:pt x="160725" y="295803"/>
                        <a:pt x="161640" y="297444"/>
                        <a:pt x="162556" y="299054"/>
                      </a:cubicBezTo>
                      <a:lnTo>
                        <a:pt x="160630" y="287311"/>
                      </a:lnTo>
                      <a:lnTo>
                        <a:pt x="160535" y="286711"/>
                      </a:lnTo>
                      <a:lnTo>
                        <a:pt x="160441" y="285985"/>
                      </a:lnTo>
                      <a:cubicBezTo>
                        <a:pt x="156463" y="261361"/>
                        <a:pt x="152359" y="235853"/>
                        <a:pt x="149360" y="210472"/>
                      </a:cubicBezTo>
                      <a:cubicBezTo>
                        <a:pt x="144688" y="170726"/>
                        <a:pt x="143551" y="138368"/>
                        <a:pt x="145761" y="108566"/>
                      </a:cubicBezTo>
                      <a:cubicBezTo>
                        <a:pt x="146203" y="103231"/>
                        <a:pt x="146771" y="97738"/>
                        <a:pt x="147434" y="92277"/>
                      </a:cubicBezTo>
                      <a:cubicBezTo>
                        <a:pt x="147623" y="90919"/>
                        <a:pt x="148981" y="90035"/>
                        <a:pt x="150181" y="89940"/>
                      </a:cubicBezTo>
                      <a:lnTo>
                        <a:pt x="150907" y="89940"/>
                      </a:lnTo>
                      <a:cubicBezTo>
                        <a:pt x="151759" y="89940"/>
                        <a:pt x="152517" y="90256"/>
                        <a:pt x="153085" y="90793"/>
                      </a:cubicBezTo>
                      <a:cubicBezTo>
                        <a:pt x="153653" y="91361"/>
                        <a:pt x="153937" y="91993"/>
                        <a:pt x="153937" y="92687"/>
                      </a:cubicBezTo>
                      <a:cubicBezTo>
                        <a:pt x="153716" y="114533"/>
                        <a:pt x="156084" y="137547"/>
                        <a:pt x="161451" y="165107"/>
                      </a:cubicBezTo>
                      <a:lnTo>
                        <a:pt x="161451" y="165580"/>
                      </a:lnTo>
                      <a:cubicBezTo>
                        <a:pt x="163029" y="173251"/>
                        <a:pt x="164923" y="181870"/>
                        <a:pt x="167228" y="191877"/>
                      </a:cubicBezTo>
                      <a:cubicBezTo>
                        <a:pt x="167733" y="193993"/>
                        <a:pt x="168238" y="196139"/>
                        <a:pt x="168775" y="198286"/>
                      </a:cubicBezTo>
                      <a:cubicBezTo>
                        <a:pt x="170764" y="186637"/>
                        <a:pt x="173921" y="175303"/>
                        <a:pt x="176730" y="165580"/>
                      </a:cubicBezTo>
                      <a:lnTo>
                        <a:pt x="178340" y="159803"/>
                      </a:lnTo>
                      <a:cubicBezTo>
                        <a:pt x="182255" y="146197"/>
                        <a:pt x="186296" y="132117"/>
                        <a:pt x="188569" y="117911"/>
                      </a:cubicBezTo>
                      <a:cubicBezTo>
                        <a:pt x="189137" y="114407"/>
                        <a:pt x="189579" y="110966"/>
                        <a:pt x="189863" y="107651"/>
                      </a:cubicBezTo>
                      <a:cubicBezTo>
                        <a:pt x="190021" y="106325"/>
                        <a:pt x="191473" y="105378"/>
                        <a:pt x="192736" y="105315"/>
                      </a:cubicBezTo>
                      <a:cubicBezTo>
                        <a:pt x="194251" y="105315"/>
                        <a:pt x="195514" y="106546"/>
                        <a:pt x="195672" y="108093"/>
                      </a:cubicBezTo>
                      <a:cubicBezTo>
                        <a:pt x="196840" y="123940"/>
                        <a:pt x="194882" y="140072"/>
                        <a:pt x="192578" y="155194"/>
                      </a:cubicBezTo>
                      <a:cubicBezTo>
                        <a:pt x="192104" y="158224"/>
                        <a:pt x="191599" y="161255"/>
                        <a:pt x="191126" y="164286"/>
                      </a:cubicBezTo>
                      <a:lnTo>
                        <a:pt x="191031" y="164917"/>
                      </a:lnTo>
                      <a:lnTo>
                        <a:pt x="190936" y="165643"/>
                      </a:lnTo>
                      <a:lnTo>
                        <a:pt x="190715" y="167064"/>
                      </a:lnTo>
                      <a:lnTo>
                        <a:pt x="190621" y="167664"/>
                      </a:lnTo>
                      <a:cubicBezTo>
                        <a:pt x="188758" y="178966"/>
                        <a:pt x="186864" y="190678"/>
                        <a:pt x="185948" y="202453"/>
                      </a:cubicBezTo>
                      <a:cubicBezTo>
                        <a:pt x="185286" y="211103"/>
                        <a:pt x="185286" y="219469"/>
                        <a:pt x="185349" y="228750"/>
                      </a:cubicBezTo>
                      <a:cubicBezTo>
                        <a:pt x="185380" y="238000"/>
                        <a:pt x="185601" y="246934"/>
                        <a:pt x="186012" y="256057"/>
                      </a:cubicBezTo>
                      <a:cubicBezTo>
                        <a:pt x="186769" y="274683"/>
                        <a:pt x="188064" y="292488"/>
                        <a:pt x="189453" y="310609"/>
                      </a:cubicBezTo>
                      <a:lnTo>
                        <a:pt x="189958" y="317301"/>
                      </a:lnTo>
                      <a:lnTo>
                        <a:pt x="190116" y="321374"/>
                      </a:lnTo>
                      <a:lnTo>
                        <a:pt x="190273" y="323899"/>
                      </a:lnTo>
                      <a:cubicBezTo>
                        <a:pt x="194914" y="311966"/>
                        <a:pt x="200060" y="300538"/>
                        <a:pt x="205363" y="288889"/>
                      </a:cubicBezTo>
                      <a:lnTo>
                        <a:pt x="205490" y="288574"/>
                      </a:lnTo>
                      <a:lnTo>
                        <a:pt x="205616" y="288258"/>
                      </a:lnTo>
                      <a:cubicBezTo>
                        <a:pt x="212025" y="274146"/>
                        <a:pt x="218623" y="259561"/>
                        <a:pt x="224179" y="244093"/>
                      </a:cubicBezTo>
                      <a:cubicBezTo>
                        <a:pt x="228725" y="231149"/>
                        <a:pt x="231976" y="218995"/>
                        <a:pt x="234186" y="206904"/>
                      </a:cubicBezTo>
                      <a:cubicBezTo>
                        <a:pt x="234439" y="205610"/>
                        <a:pt x="235607" y="204663"/>
                        <a:pt x="237059" y="204568"/>
                      </a:cubicBezTo>
                      <a:cubicBezTo>
                        <a:pt x="238574" y="204568"/>
                        <a:pt x="239805" y="205768"/>
                        <a:pt x="239995" y="207346"/>
                      </a:cubicBezTo>
                      <a:cubicBezTo>
                        <a:pt x="240973" y="218237"/>
                        <a:pt x="238953" y="229413"/>
                        <a:pt x="237122" y="239452"/>
                      </a:cubicBezTo>
                      <a:lnTo>
                        <a:pt x="237059" y="239925"/>
                      </a:lnTo>
                      <a:cubicBezTo>
                        <a:pt x="236427" y="243430"/>
                        <a:pt x="235607" y="247976"/>
                        <a:pt x="234881" y="252521"/>
                      </a:cubicBezTo>
                      <a:cubicBezTo>
                        <a:pt x="234723" y="253626"/>
                        <a:pt x="234565" y="254700"/>
                        <a:pt x="234407" y="255805"/>
                      </a:cubicBezTo>
                      <a:lnTo>
                        <a:pt x="234691" y="255521"/>
                      </a:lnTo>
                      <a:lnTo>
                        <a:pt x="235070" y="255174"/>
                      </a:lnTo>
                      <a:cubicBezTo>
                        <a:pt x="240405" y="250469"/>
                        <a:pt x="245204" y="245134"/>
                        <a:pt x="249844" y="239989"/>
                      </a:cubicBezTo>
                      <a:lnTo>
                        <a:pt x="250097" y="239705"/>
                      </a:lnTo>
                      <a:lnTo>
                        <a:pt x="251865" y="237747"/>
                      </a:lnTo>
                      <a:cubicBezTo>
                        <a:pt x="257958" y="231055"/>
                        <a:pt x="263261" y="225625"/>
                        <a:pt x="269386" y="220858"/>
                      </a:cubicBezTo>
                      <a:cubicBezTo>
                        <a:pt x="269828" y="220510"/>
                        <a:pt x="270301" y="220353"/>
                        <a:pt x="270964" y="220353"/>
                      </a:cubicBezTo>
                      <a:cubicBezTo>
                        <a:pt x="271690" y="220353"/>
                        <a:pt x="272416" y="220637"/>
                        <a:pt x="272985" y="221110"/>
                      </a:cubicBezTo>
                      <a:cubicBezTo>
                        <a:pt x="273869" y="221900"/>
                        <a:pt x="274342" y="223510"/>
                        <a:pt x="273616" y="224614"/>
                      </a:cubicBezTo>
                      <a:cubicBezTo>
                        <a:pt x="267807" y="233833"/>
                        <a:pt x="261525" y="243430"/>
                        <a:pt x="256916" y="250438"/>
                      </a:cubicBezTo>
                      <a:lnTo>
                        <a:pt x="256695" y="250785"/>
                      </a:lnTo>
                      <a:cubicBezTo>
                        <a:pt x="248361" y="263507"/>
                        <a:pt x="241984" y="273326"/>
                        <a:pt x="235796" y="283301"/>
                      </a:cubicBezTo>
                      <a:cubicBezTo>
                        <a:pt x="221622" y="306347"/>
                        <a:pt x="211835" y="325857"/>
                        <a:pt x="205016" y="344767"/>
                      </a:cubicBezTo>
                      <a:cubicBezTo>
                        <a:pt x="201733" y="354395"/>
                        <a:pt x="199144" y="363834"/>
                        <a:pt x="197408" y="372863"/>
                      </a:cubicBezTo>
                      <a:cubicBezTo>
                        <a:pt x="196429" y="377662"/>
                        <a:pt x="195609" y="382902"/>
                        <a:pt x="195009" y="388395"/>
                      </a:cubicBezTo>
                      <a:cubicBezTo>
                        <a:pt x="194567" y="392215"/>
                        <a:pt x="194220" y="396098"/>
                        <a:pt x="193872" y="401812"/>
                      </a:cubicBezTo>
                      <a:lnTo>
                        <a:pt x="193620" y="404275"/>
                      </a:lnTo>
                      <a:cubicBezTo>
                        <a:pt x="191378" y="434865"/>
                        <a:pt x="190210" y="462677"/>
                        <a:pt x="189958" y="489322"/>
                      </a:cubicBezTo>
                      <a:cubicBezTo>
                        <a:pt x="189768" y="510789"/>
                        <a:pt x="190210" y="530772"/>
                        <a:pt x="191347" y="549808"/>
                      </a:cubicBezTo>
                      <a:cubicBezTo>
                        <a:pt x="193683" y="551071"/>
                        <a:pt x="196145" y="552049"/>
                        <a:pt x="198702" y="552649"/>
                      </a:cubicBezTo>
                      <a:cubicBezTo>
                        <a:pt x="202049" y="553439"/>
                        <a:pt x="205679" y="553723"/>
                        <a:pt x="209467" y="553502"/>
                      </a:cubicBezTo>
                      <a:cubicBezTo>
                        <a:pt x="211425" y="553375"/>
                        <a:pt x="213445" y="553123"/>
                        <a:pt x="215497" y="552744"/>
                      </a:cubicBezTo>
                      <a:cubicBezTo>
                        <a:pt x="221590" y="551576"/>
                        <a:pt x="227683" y="549493"/>
                        <a:pt x="234186" y="546304"/>
                      </a:cubicBezTo>
                      <a:cubicBezTo>
                        <a:pt x="247035" y="539959"/>
                        <a:pt x="259726" y="530867"/>
                        <a:pt x="272985" y="518460"/>
                      </a:cubicBezTo>
                      <a:cubicBezTo>
                        <a:pt x="285833" y="506432"/>
                        <a:pt x="297324" y="493173"/>
                        <a:pt x="307079" y="479030"/>
                      </a:cubicBezTo>
                      <a:cubicBezTo>
                        <a:pt x="317750" y="463624"/>
                        <a:pt x="324726" y="450239"/>
                        <a:pt x="329083" y="436885"/>
                      </a:cubicBezTo>
                      <a:cubicBezTo>
                        <a:pt x="331324" y="430003"/>
                        <a:pt x="332587" y="423752"/>
                        <a:pt x="332903" y="417786"/>
                      </a:cubicBezTo>
                      <a:cubicBezTo>
                        <a:pt x="333061" y="414692"/>
                        <a:pt x="332966" y="411977"/>
                        <a:pt x="332619" y="409484"/>
                      </a:cubicBezTo>
                      <a:cubicBezTo>
                        <a:pt x="332177" y="406453"/>
                        <a:pt x="331545" y="403864"/>
                        <a:pt x="330630" y="401622"/>
                      </a:cubicBezTo>
                      <a:cubicBezTo>
                        <a:pt x="328578" y="396508"/>
                        <a:pt x="325295" y="392247"/>
                        <a:pt x="321128" y="389279"/>
                      </a:cubicBezTo>
                      <a:cubicBezTo>
                        <a:pt x="318570" y="387480"/>
                        <a:pt x="316045" y="386091"/>
                        <a:pt x="313425" y="385112"/>
                      </a:cubicBezTo>
                      <a:cubicBezTo>
                        <a:pt x="311909" y="384544"/>
                        <a:pt x="310394" y="384039"/>
                        <a:pt x="308879" y="383691"/>
                      </a:cubicBezTo>
                      <a:cubicBezTo>
                        <a:pt x="309889" y="382681"/>
                        <a:pt x="310836" y="381608"/>
                        <a:pt x="311783" y="380534"/>
                      </a:cubicBezTo>
                      <a:cubicBezTo>
                        <a:pt x="316392" y="375199"/>
                        <a:pt x="320686" y="369012"/>
                        <a:pt x="325326" y="361056"/>
                      </a:cubicBezTo>
                      <a:cubicBezTo>
                        <a:pt x="329998" y="353069"/>
                        <a:pt x="334323" y="344451"/>
                        <a:pt x="338206" y="335454"/>
                      </a:cubicBezTo>
                      <a:cubicBezTo>
                        <a:pt x="342405" y="325762"/>
                        <a:pt x="345972" y="315975"/>
                        <a:pt x="348845" y="306379"/>
                      </a:cubicBezTo>
                      <a:cubicBezTo>
                        <a:pt x="352034" y="295677"/>
                        <a:pt x="354244" y="286079"/>
                        <a:pt x="355506" y="277019"/>
                      </a:cubicBezTo>
                      <a:cubicBezTo>
                        <a:pt x="356990" y="266444"/>
                        <a:pt x="357306" y="257857"/>
                        <a:pt x="356517" y="250028"/>
                      </a:cubicBezTo>
                      <a:cubicBezTo>
                        <a:pt x="355601" y="241093"/>
                        <a:pt x="353486" y="233927"/>
                        <a:pt x="350045" y="228150"/>
                      </a:cubicBezTo>
                      <a:cubicBezTo>
                        <a:pt x="346351" y="221931"/>
                        <a:pt x="340827" y="217101"/>
                        <a:pt x="334544" y="214575"/>
                      </a:cubicBezTo>
                      <a:cubicBezTo>
                        <a:pt x="330756" y="213060"/>
                        <a:pt x="326873" y="212145"/>
                        <a:pt x="322990" y="211797"/>
                      </a:cubicBezTo>
                      <a:cubicBezTo>
                        <a:pt x="319991" y="211545"/>
                        <a:pt x="316897" y="211513"/>
                        <a:pt x="313803" y="211703"/>
                      </a:cubicBezTo>
                      <a:cubicBezTo>
                        <a:pt x="313267" y="211734"/>
                        <a:pt x="312730" y="211766"/>
                        <a:pt x="312193" y="211860"/>
                      </a:cubicBezTo>
                      <a:cubicBezTo>
                        <a:pt x="314782" y="195129"/>
                        <a:pt x="315003" y="178271"/>
                        <a:pt x="312888" y="161697"/>
                      </a:cubicBezTo>
                      <a:cubicBezTo>
                        <a:pt x="310804" y="145628"/>
                        <a:pt x="306858" y="129939"/>
                        <a:pt x="301081" y="115070"/>
                      </a:cubicBezTo>
                      <a:cubicBezTo>
                        <a:pt x="295178" y="99790"/>
                        <a:pt x="287664" y="85300"/>
                        <a:pt x="278730" y="72041"/>
                      </a:cubicBezTo>
                      <a:cubicBezTo>
                        <a:pt x="269512" y="58277"/>
                        <a:pt x="258999" y="45744"/>
                        <a:pt x="247508" y="34726"/>
                      </a:cubicBezTo>
                      <a:cubicBezTo>
                        <a:pt x="242047" y="29485"/>
                        <a:pt x="236017" y="23992"/>
                        <a:pt x="229293" y="19289"/>
                      </a:cubicBezTo>
                      <a:cubicBezTo>
                        <a:pt x="222600" y="14617"/>
                        <a:pt x="216160" y="11018"/>
                        <a:pt x="209562" y="8208"/>
                      </a:cubicBezTo>
                      <a:cubicBezTo>
                        <a:pt x="202207" y="5083"/>
                        <a:pt x="195040" y="2904"/>
                        <a:pt x="188221" y="1642"/>
                      </a:cubicBezTo>
                      <a:cubicBezTo>
                        <a:pt x="182255" y="537"/>
                        <a:pt x="176478" y="0"/>
                        <a:pt x="170985" y="0"/>
                      </a:cubicBezTo>
                      <a:cubicBezTo>
                        <a:pt x="169406" y="0"/>
                        <a:pt x="167859" y="32"/>
                        <a:pt x="166312" y="126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4"/>
                <p:cNvSpPr/>
                <p:nvPr/>
              </p:nvSpPr>
              <p:spPr>
                <a:xfrm>
                  <a:off x="890153" y="5810887"/>
                  <a:ext cx="11674" cy="18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4" h="18320" extrusionOk="0">
                      <a:moveTo>
                        <a:pt x="5368" y="1835"/>
                      </a:moveTo>
                      <a:cubicBezTo>
                        <a:pt x="6346" y="4329"/>
                        <a:pt x="7420" y="6760"/>
                        <a:pt x="8588" y="9159"/>
                      </a:cubicBezTo>
                      <a:cubicBezTo>
                        <a:pt x="9409" y="10800"/>
                        <a:pt x="10293" y="12442"/>
                        <a:pt x="11240" y="14052"/>
                      </a:cubicBezTo>
                      <a:cubicBezTo>
                        <a:pt x="11997" y="15346"/>
                        <a:pt x="11776" y="16988"/>
                        <a:pt x="10482" y="17872"/>
                      </a:cubicBezTo>
                      <a:cubicBezTo>
                        <a:pt x="9282" y="18661"/>
                        <a:pt x="7388" y="18408"/>
                        <a:pt x="6662" y="17114"/>
                      </a:cubicBezTo>
                      <a:cubicBezTo>
                        <a:pt x="4168" y="12789"/>
                        <a:pt x="1990" y="8275"/>
                        <a:pt x="159" y="3634"/>
                      </a:cubicBezTo>
                      <a:cubicBezTo>
                        <a:pt x="-378" y="2245"/>
                        <a:pt x="506" y="603"/>
                        <a:pt x="1895" y="130"/>
                      </a:cubicBezTo>
                      <a:cubicBezTo>
                        <a:pt x="2148" y="35"/>
                        <a:pt x="2369" y="4"/>
                        <a:pt x="2621" y="4"/>
                      </a:cubicBezTo>
                      <a:cubicBezTo>
                        <a:pt x="3821" y="-60"/>
                        <a:pt x="4957" y="698"/>
                        <a:pt x="5399" y="1866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4"/>
                <p:cNvSpPr/>
                <p:nvPr/>
              </p:nvSpPr>
              <p:spPr>
                <a:xfrm>
                  <a:off x="873620" y="5812336"/>
                  <a:ext cx="12103" cy="17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3" h="17637" extrusionOk="0">
                      <a:moveTo>
                        <a:pt x="5044" y="1206"/>
                      </a:moveTo>
                      <a:cubicBezTo>
                        <a:pt x="7254" y="5247"/>
                        <a:pt x="9463" y="9288"/>
                        <a:pt x="11642" y="13329"/>
                      </a:cubicBezTo>
                      <a:cubicBezTo>
                        <a:pt x="11989" y="13992"/>
                        <a:pt x="12210" y="14654"/>
                        <a:pt x="12052" y="15444"/>
                      </a:cubicBezTo>
                      <a:cubicBezTo>
                        <a:pt x="11894" y="16138"/>
                        <a:pt x="11484" y="16770"/>
                        <a:pt x="10884" y="17180"/>
                      </a:cubicBezTo>
                      <a:cubicBezTo>
                        <a:pt x="9716" y="17969"/>
                        <a:pt x="7759" y="17748"/>
                        <a:pt x="7064" y="16423"/>
                      </a:cubicBezTo>
                      <a:cubicBezTo>
                        <a:pt x="4886" y="12382"/>
                        <a:pt x="2676" y="8341"/>
                        <a:pt x="466" y="4300"/>
                      </a:cubicBezTo>
                      <a:cubicBezTo>
                        <a:pt x="87" y="3637"/>
                        <a:pt x="-102" y="2974"/>
                        <a:pt x="56" y="2185"/>
                      </a:cubicBezTo>
                      <a:cubicBezTo>
                        <a:pt x="214" y="1490"/>
                        <a:pt x="624" y="859"/>
                        <a:pt x="1224" y="448"/>
                      </a:cubicBezTo>
                      <a:cubicBezTo>
                        <a:pt x="1634" y="196"/>
                        <a:pt x="2108" y="38"/>
                        <a:pt x="2613" y="6"/>
                      </a:cubicBezTo>
                      <a:cubicBezTo>
                        <a:pt x="3592" y="-57"/>
                        <a:pt x="4570" y="354"/>
                        <a:pt x="5075" y="1206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76599" y="5838981"/>
                  <a:ext cx="15971" cy="18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1" h="18545" extrusionOk="0">
                      <a:moveTo>
                        <a:pt x="5063" y="1237"/>
                      </a:moveTo>
                      <a:cubicBezTo>
                        <a:pt x="7115" y="4394"/>
                        <a:pt x="9388" y="7425"/>
                        <a:pt x="11850" y="10266"/>
                      </a:cubicBezTo>
                      <a:cubicBezTo>
                        <a:pt x="12892" y="11466"/>
                        <a:pt x="13966" y="12602"/>
                        <a:pt x="15070" y="13738"/>
                      </a:cubicBezTo>
                      <a:cubicBezTo>
                        <a:pt x="16112" y="14812"/>
                        <a:pt x="16333" y="16453"/>
                        <a:pt x="15291" y="17621"/>
                      </a:cubicBezTo>
                      <a:cubicBezTo>
                        <a:pt x="14344" y="18695"/>
                        <a:pt x="12450" y="18916"/>
                        <a:pt x="11408" y="17843"/>
                      </a:cubicBezTo>
                      <a:cubicBezTo>
                        <a:pt x="7336" y="13675"/>
                        <a:pt x="3642" y="9161"/>
                        <a:pt x="454" y="4268"/>
                      </a:cubicBezTo>
                      <a:cubicBezTo>
                        <a:pt x="-367" y="3005"/>
                        <a:pt x="-51" y="1269"/>
                        <a:pt x="1212" y="448"/>
                      </a:cubicBezTo>
                      <a:cubicBezTo>
                        <a:pt x="1622" y="164"/>
                        <a:pt x="2096" y="38"/>
                        <a:pt x="2569" y="6"/>
                      </a:cubicBezTo>
                      <a:cubicBezTo>
                        <a:pt x="3516" y="-57"/>
                        <a:pt x="4495" y="385"/>
                        <a:pt x="5063" y="1237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4"/>
                <p:cNvSpPr/>
                <p:nvPr/>
              </p:nvSpPr>
              <p:spPr>
                <a:xfrm>
                  <a:off x="898689" y="5838166"/>
                  <a:ext cx="14559" cy="2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9" h="21060" extrusionOk="0">
                      <a:moveTo>
                        <a:pt x="3303" y="63"/>
                      </a:moveTo>
                      <a:cubicBezTo>
                        <a:pt x="3935" y="189"/>
                        <a:pt x="4724" y="631"/>
                        <a:pt x="5040" y="1231"/>
                      </a:cubicBezTo>
                      <a:cubicBezTo>
                        <a:pt x="7723" y="6598"/>
                        <a:pt x="10754" y="11775"/>
                        <a:pt x="14100" y="16763"/>
                      </a:cubicBezTo>
                      <a:cubicBezTo>
                        <a:pt x="14953" y="18026"/>
                        <a:pt x="14574" y="19762"/>
                        <a:pt x="13342" y="20615"/>
                      </a:cubicBezTo>
                      <a:cubicBezTo>
                        <a:pt x="12080" y="21436"/>
                        <a:pt x="10343" y="21088"/>
                        <a:pt x="9523" y="19857"/>
                      </a:cubicBezTo>
                      <a:cubicBezTo>
                        <a:pt x="6176" y="14869"/>
                        <a:pt x="3146" y="9692"/>
                        <a:pt x="462" y="4325"/>
                      </a:cubicBezTo>
                      <a:cubicBezTo>
                        <a:pt x="115" y="3631"/>
                        <a:pt x="-106" y="3031"/>
                        <a:pt x="52" y="2210"/>
                      </a:cubicBezTo>
                      <a:cubicBezTo>
                        <a:pt x="210" y="1515"/>
                        <a:pt x="620" y="884"/>
                        <a:pt x="1220" y="474"/>
                      </a:cubicBezTo>
                      <a:cubicBezTo>
                        <a:pt x="1630" y="189"/>
                        <a:pt x="2104" y="32"/>
                        <a:pt x="2577" y="0"/>
                      </a:cubicBezTo>
                      <a:cubicBezTo>
                        <a:pt x="2830" y="0"/>
                        <a:pt x="3082" y="0"/>
                        <a:pt x="3303" y="63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>
                  <a:off x="904575" y="5867425"/>
                  <a:ext cx="12605" cy="14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5" h="14214" extrusionOk="0">
                      <a:moveTo>
                        <a:pt x="5089" y="1268"/>
                      </a:moveTo>
                      <a:cubicBezTo>
                        <a:pt x="7078" y="3920"/>
                        <a:pt x="9193" y="6509"/>
                        <a:pt x="11371" y="9034"/>
                      </a:cubicBezTo>
                      <a:cubicBezTo>
                        <a:pt x="11466" y="9161"/>
                        <a:pt x="11592" y="9287"/>
                        <a:pt x="11687" y="9413"/>
                      </a:cubicBezTo>
                      <a:cubicBezTo>
                        <a:pt x="12192" y="9981"/>
                        <a:pt x="12571" y="10518"/>
                        <a:pt x="12602" y="11307"/>
                      </a:cubicBezTo>
                      <a:cubicBezTo>
                        <a:pt x="12634" y="12033"/>
                        <a:pt x="12413" y="12759"/>
                        <a:pt x="11908" y="13296"/>
                      </a:cubicBezTo>
                      <a:cubicBezTo>
                        <a:pt x="11434" y="13833"/>
                        <a:pt x="10740" y="14180"/>
                        <a:pt x="10013" y="14212"/>
                      </a:cubicBezTo>
                      <a:cubicBezTo>
                        <a:pt x="9351" y="14243"/>
                        <a:pt x="8467" y="14022"/>
                        <a:pt x="8025" y="13517"/>
                      </a:cubicBezTo>
                      <a:cubicBezTo>
                        <a:pt x="5404" y="10550"/>
                        <a:pt x="2879" y="7487"/>
                        <a:pt x="480" y="4299"/>
                      </a:cubicBezTo>
                      <a:cubicBezTo>
                        <a:pt x="-436" y="3099"/>
                        <a:pt x="38" y="1268"/>
                        <a:pt x="1237" y="479"/>
                      </a:cubicBezTo>
                      <a:cubicBezTo>
                        <a:pt x="1648" y="195"/>
                        <a:pt x="2121" y="37"/>
                        <a:pt x="2563" y="6"/>
                      </a:cubicBezTo>
                      <a:cubicBezTo>
                        <a:pt x="3510" y="-58"/>
                        <a:pt x="4457" y="416"/>
                        <a:pt x="5057" y="1205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920111" y="5856663"/>
                  <a:ext cx="14418" cy="15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8" h="15595" extrusionOk="0">
                      <a:moveTo>
                        <a:pt x="4612" y="697"/>
                      </a:moveTo>
                      <a:cubicBezTo>
                        <a:pt x="7769" y="4170"/>
                        <a:pt x="10894" y="7706"/>
                        <a:pt x="13957" y="11273"/>
                      </a:cubicBezTo>
                      <a:cubicBezTo>
                        <a:pt x="14398" y="11810"/>
                        <a:pt x="14493" y="12725"/>
                        <a:pt x="14367" y="13388"/>
                      </a:cubicBezTo>
                      <a:cubicBezTo>
                        <a:pt x="14209" y="14083"/>
                        <a:pt x="13799" y="14714"/>
                        <a:pt x="13199" y="15125"/>
                      </a:cubicBezTo>
                      <a:cubicBezTo>
                        <a:pt x="12599" y="15535"/>
                        <a:pt x="11810" y="15693"/>
                        <a:pt x="11084" y="15535"/>
                      </a:cubicBezTo>
                      <a:cubicBezTo>
                        <a:pt x="10295" y="15377"/>
                        <a:pt x="9852" y="14935"/>
                        <a:pt x="9347" y="14367"/>
                      </a:cubicBezTo>
                      <a:cubicBezTo>
                        <a:pt x="8779" y="13704"/>
                        <a:pt x="8211" y="13041"/>
                        <a:pt x="7643" y="12378"/>
                      </a:cubicBezTo>
                      <a:cubicBezTo>
                        <a:pt x="7643" y="12378"/>
                        <a:pt x="7674" y="12441"/>
                        <a:pt x="7706" y="12441"/>
                      </a:cubicBezTo>
                      <a:cubicBezTo>
                        <a:pt x="5464" y="9884"/>
                        <a:pt x="3223" y="7358"/>
                        <a:pt x="918" y="4833"/>
                      </a:cubicBezTo>
                      <a:cubicBezTo>
                        <a:pt x="413" y="4265"/>
                        <a:pt x="35" y="3728"/>
                        <a:pt x="3" y="2907"/>
                      </a:cubicBezTo>
                      <a:cubicBezTo>
                        <a:pt x="-29" y="2181"/>
                        <a:pt x="192" y="1455"/>
                        <a:pt x="697" y="919"/>
                      </a:cubicBezTo>
                      <a:cubicBezTo>
                        <a:pt x="1171" y="382"/>
                        <a:pt x="1866" y="35"/>
                        <a:pt x="2592" y="3"/>
                      </a:cubicBezTo>
                      <a:cubicBezTo>
                        <a:pt x="3255" y="-29"/>
                        <a:pt x="4138" y="193"/>
                        <a:pt x="4581" y="697"/>
                      </a:cubicBezTo>
                      <a:moveTo>
                        <a:pt x="7232" y="11905"/>
                      </a:moveTo>
                      <a:cubicBezTo>
                        <a:pt x="7232" y="11905"/>
                        <a:pt x="7422" y="12125"/>
                        <a:pt x="7516" y="12220"/>
                      </a:cubicBezTo>
                      <a:cubicBezTo>
                        <a:pt x="7422" y="12125"/>
                        <a:pt x="7327" y="11999"/>
                        <a:pt x="7232" y="11905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4"/>
                <p:cNvSpPr/>
                <p:nvPr/>
              </p:nvSpPr>
              <p:spPr>
                <a:xfrm>
                  <a:off x="890603" y="5693514"/>
                  <a:ext cx="8509" cy="18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9" h="18264" extrusionOk="0">
                      <a:moveTo>
                        <a:pt x="4602" y="697"/>
                      </a:moveTo>
                      <a:cubicBezTo>
                        <a:pt x="5202" y="1234"/>
                        <a:pt x="5391" y="1865"/>
                        <a:pt x="5518" y="2591"/>
                      </a:cubicBezTo>
                      <a:cubicBezTo>
                        <a:pt x="5581" y="2907"/>
                        <a:pt x="5644" y="3223"/>
                        <a:pt x="5707" y="3538"/>
                      </a:cubicBezTo>
                      <a:cubicBezTo>
                        <a:pt x="6433" y="7264"/>
                        <a:pt x="7349" y="10957"/>
                        <a:pt x="8390" y="14619"/>
                      </a:cubicBezTo>
                      <a:cubicBezTo>
                        <a:pt x="8801" y="16072"/>
                        <a:pt x="8138" y="17618"/>
                        <a:pt x="6654" y="18124"/>
                      </a:cubicBezTo>
                      <a:cubicBezTo>
                        <a:pt x="5297" y="18597"/>
                        <a:pt x="3560" y="17839"/>
                        <a:pt x="3150" y="16387"/>
                      </a:cubicBezTo>
                      <a:cubicBezTo>
                        <a:pt x="1887" y="11936"/>
                        <a:pt x="845" y="7453"/>
                        <a:pt x="25" y="2907"/>
                      </a:cubicBezTo>
                      <a:cubicBezTo>
                        <a:pt x="-102" y="2244"/>
                        <a:pt x="277" y="1392"/>
                        <a:pt x="719" y="918"/>
                      </a:cubicBezTo>
                      <a:cubicBezTo>
                        <a:pt x="1193" y="381"/>
                        <a:pt x="1887" y="34"/>
                        <a:pt x="2613" y="3"/>
                      </a:cubicBezTo>
                      <a:cubicBezTo>
                        <a:pt x="3339" y="-29"/>
                        <a:pt x="4065" y="224"/>
                        <a:pt x="4602" y="697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4"/>
                <p:cNvSpPr/>
                <p:nvPr/>
              </p:nvSpPr>
              <p:spPr>
                <a:xfrm>
                  <a:off x="874993" y="5662100"/>
                  <a:ext cx="6141" cy="1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1" h="11943" extrusionOk="0">
                      <a:moveTo>
                        <a:pt x="5502" y="2594"/>
                      </a:moveTo>
                      <a:cubicBezTo>
                        <a:pt x="5723" y="4741"/>
                        <a:pt x="5944" y="6887"/>
                        <a:pt x="6133" y="9034"/>
                      </a:cubicBezTo>
                      <a:cubicBezTo>
                        <a:pt x="6259" y="10549"/>
                        <a:pt x="4997" y="11875"/>
                        <a:pt x="3544" y="11938"/>
                      </a:cubicBezTo>
                      <a:cubicBezTo>
                        <a:pt x="1998" y="12033"/>
                        <a:pt x="766" y="10834"/>
                        <a:pt x="640" y="9350"/>
                      </a:cubicBezTo>
                      <a:cubicBezTo>
                        <a:pt x="451" y="7203"/>
                        <a:pt x="230" y="5056"/>
                        <a:pt x="9" y="2910"/>
                      </a:cubicBezTo>
                      <a:cubicBezTo>
                        <a:pt x="-118" y="1395"/>
                        <a:pt x="1145" y="68"/>
                        <a:pt x="2597" y="5"/>
                      </a:cubicBezTo>
                      <a:cubicBezTo>
                        <a:pt x="4144" y="-90"/>
                        <a:pt x="5375" y="1110"/>
                        <a:pt x="5502" y="2594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52842" y="5679405"/>
                  <a:ext cx="7940" cy="16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0" h="16635" extrusionOk="0">
                      <a:moveTo>
                        <a:pt x="4007" y="316"/>
                      </a:moveTo>
                      <a:cubicBezTo>
                        <a:pt x="4575" y="632"/>
                        <a:pt x="5238" y="1231"/>
                        <a:pt x="5364" y="1894"/>
                      </a:cubicBezTo>
                      <a:cubicBezTo>
                        <a:pt x="6154" y="5588"/>
                        <a:pt x="6974" y="9313"/>
                        <a:pt x="7827" y="12975"/>
                      </a:cubicBezTo>
                      <a:cubicBezTo>
                        <a:pt x="7985" y="13732"/>
                        <a:pt x="8016" y="14396"/>
                        <a:pt x="7669" y="15122"/>
                      </a:cubicBezTo>
                      <a:cubicBezTo>
                        <a:pt x="7353" y="15753"/>
                        <a:pt x="6785" y="16258"/>
                        <a:pt x="6090" y="16479"/>
                      </a:cubicBezTo>
                      <a:cubicBezTo>
                        <a:pt x="5396" y="16732"/>
                        <a:pt x="4607" y="16669"/>
                        <a:pt x="3944" y="16353"/>
                      </a:cubicBezTo>
                      <a:cubicBezTo>
                        <a:pt x="3344" y="16037"/>
                        <a:pt x="2744" y="15437"/>
                        <a:pt x="2586" y="14775"/>
                      </a:cubicBezTo>
                      <a:cubicBezTo>
                        <a:pt x="1734" y="11081"/>
                        <a:pt x="882" y="7387"/>
                        <a:pt x="124" y="3662"/>
                      </a:cubicBezTo>
                      <a:cubicBezTo>
                        <a:pt x="-34" y="2904"/>
                        <a:pt x="-97" y="2242"/>
                        <a:pt x="282" y="1515"/>
                      </a:cubicBezTo>
                      <a:cubicBezTo>
                        <a:pt x="597" y="884"/>
                        <a:pt x="1166" y="379"/>
                        <a:pt x="1860" y="158"/>
                      </a:cubicBezTo>
                      <a:cubicBezTo>
                        <a:pt x="2081" y="63"/>
                        <a:pt x="2334" y="32"/>
                        <a:pt x="2586" y="0"/>
                      </a:cubicBezTo>
                      <a:cubicBezTo>
                        <a:pt x="3060" y="0"/>
                        <a:pt x="3565" y="63"/>
                        <a:pt x="4007" y="284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4"/>
                <p:cNvSpPr/>
                <p:nvPr/>
              </p:nvSpPr>
              <p:spPr>
                <a:xfrm>
                  <a:off x="872600" y="5706965"/>
                  <a:ext cx="9716" cy="14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6" h="14662" extrusionOk="0">
                      <a:moveTo>
                        <a:pt x="4043" y="316"/>
                      </a:moveTo>
                      <a:cubicBezTo>
                        <a:pt x="4738" y="663"/>
                        <a:pt x="5085" y="1200"/>
                        <a:pt x="5401" y="1894"/>
                      </a:cubicBezTo>
                      <a:cubicBezTo>
                        <a:pt x="6790" y="4925"/>
                        <a:pt x="8179" y="7987"/>
                        <a:pt x="9536" y="11018"/>
                      </a:cubicBezTo>
                      <a:cubicBezTo>
                        <a:pt x="10136" y="12407"/>
                        <a:pt x="9157" y="14048"/>
                        <a:pt x="7800" y="14522"/>
                      </a:cubicBezTo>
                      <a:cubicBezTo>
                        <a:pt x="7105" y="14743"/>
                        <a:pt x="6316" y="14711"/>
                        <a:pt x="5653" y="14364"/>
                      </a:cubicBezTo>
                      <a:cubicBezTo>
                        <a:pt x="4959" y="14017"/>
                        <a:pt x="4611" y="13480"/>
                        <a:pt x="4296" y="12786"/>
                      </a:cubicBezTo>
                      <a:cubicBezTo>
                        <a:pt x="2938" y="9724"/>
                        <a:pt x="1581" y="6693"/>
                        <a:pt x="160" y="3631"/>
                      </a:cubicBezTo>
                      <a:cubicBezTo>
                        <a:pt x="-124" y="2999"/>
                        <a:pt x="2" y="2084"/>
                        <a:pt x="286" y="1484"/>
                      </a:cubicBezTo>
                      <a:cubicBezTo>
                        <a:pt x="602" y="852"/>
                        <a:pt x="1170" y="347"/>
                        <a:pt x="1865" y="126"/>
                      </a:cubicBezTo>
                      <a:cubicBezTo>
                        <a:pt x="2086" y="63"/>
                        <a:pt x="2338" y="0"/>
                        <a:pt x="2591" y="0"/>
                      </a:cubicBezTo>
                      <a:cubicBezTo>
                        <a:pt x="3096" y="0"/>
                        <a:pt x="3570" y="63"/>
                        <a:pt x="4012" y="284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4"/>
                <p:cNvSpPr/>
                <p:nvPr/>
              </p:nvSpPr>
              <p:spPr>
                <a:xfrm>
                  <a:off x="863402" y="5728555"/>
                  <a:ext cx="12020" cy="18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0" h="18983" extrusionOk="0">
                      <a:moveTo>
                        <a:pt x="5380" y="1898"/>
                      </a:moveTo>
                      <a:cubicBezTo>
                        <a:pt x="6390" y="4423"/>
                        <a:pt x="7527" y="6886"/>
                        <a:pt x="8727" y="9316"/>
                      </a:cubicBezTo>
                      <a:cubicBezTo>
                        <a:pt x="9642" y="11147"/>
                        <a:pt x="10589" y="12947"/>
                        <a:pt x="11599" y="14715"/>
                      </a:cubicBezTo>
                      <a:cubicBezTo>
                        <a:pt x="12326" y="16009"/>
                        <a:pt x="12136" y="17651"/>
                        <a:pt x="10842" y="18535"/>
                      </a:cubicBezTo>
                      <a:cubicBezTo>
                        <a:pt x="9642" y="19324"/>
                        <a:pt x="7748" y="19071"/>
                        <a:pt x="7022" y="17777"/>
                      </a:cubicBezTo>
                      <a:cubicBezTo>
                        <a:pt x="4433" y="13231"/>
                        <a:pt x="2129" y="8527"/>
                        <a:pt x="171" y="3665"/>
                      </a:cubicBezTo>
                      <a:cubicBezTo>
                        <a:pt x="-397" y="2277"/>
                        <a:pt x="519" y="603"/>
                        <a:pt x="1876" y="161"/>
                      </a:cubicBezTo>
                      <a:cubicBezTo>
                        <a:pt x="2129" y="66"/>
                        <a:pt x="2381" y="35"/>
                        <a:pt x="2602" y="4"/>
                      </a:cubicBezTo>
                      <a:cubicBezTo>
                        <a:pt x="3802" y="-60"/>
                        <a:pt x="4907" y="698"/>
                        <a:pt x="5380" y="1866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890860" y="5740302"/>
                  <a:ext cx="11658" cy="17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7379" extrusionOk="0">
                      <a:moveTo>
                        <a:pt x="3367" y="63"/>
                      </a:moveTo>
                      <a:cubicBezTo>
                        <a:pt x="3998" y="189"/>
                        <a:pt x="4787" y="631"/>
                        <a:pt x="5103" y="1231"/>
                      </a:cubicBezTo>
                      <a:cubicBezTo>
                        <a:pt x="7155" y="5177"/>
                        <a:pt x="9175" y="9124"/>
                        <a:pt x="11196" y="13070"/>
                      </a:cubicBezTo>
                      <a:cubicBezTo>
                        <a:pt x="11543" y="13764"/>
                        <a:pt x="11764" y="14395"/>
                        <a:pt x="11606" y="15185"/>
                      </a:cubicBezTo>
                      <a:cubicBezTo>
                        <a:pt x="11448" y="15879"/>
                        <a:pt x="11038" y="16511"/>
                        <a:pt x="10438" y="16921"/>
                      </a:cubicBezTo>
                      <a:cubicBezTo>
                        <a:pt x="9838" y="17331"/>
                        <a:pt x="9049" y="17489"/>
                        <a:pt x="8323" y="17300"/>
                      </a:cubicBezTo>
                      <a:cubicBezTo>
                        <a:pt x="7692" y="17173"/>
                        <a:pt x="6902" y="16731"/>
                        <a:pt x="6587" y="16132"/>
                      </a:cubicBezTo>
                      <a:cubicBezTo>
                        <a:pt x="4566" y="12186"/>
                        <a:pt x="2514" y="8239"/>
                        <a:pt x="462" y="4293"/>
                      </a:cubicBezTo>
                      <a:cubicBezTo>
                        <a:pt x="115" y="3599"/>
                        <a:pt x="-106" y="2967"/>
                        <a:pt x="52" y="2178"/>
                      </a:cubicBezTo>
                      <a:cubicBezTo>
                        <a:pt x="210" y="1484"/>
                        <a:pt x="620" y="852"/>
                        <a:pt x="1220" y="442"/>
                      </a:cubicBezTo>
                      <a:cubicBezTo>
                        <a:pt x="1630" y="189"/>
                        <a:pt x="2104" y="32"/>
                        <a:pt x="2577" y="0"/>
                      </a:cubicBezTo>
                      <a:cubicBezTo>
                        <a:pt x="2830" y="0"/>
                        <a:pt x="3083" y="0"/>
                        <a:pt x="3303" y="63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4"/>
                <p:cNvSpPr/>
                <p:nvPr/>
              </p:nvSpPr>
              <p:spPr>
                <a:xfrm>
                  <a:off x="909987" y="5641516"/>
                  <a:ext cx="9392" cy="12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2" h="12324" extrusionOk="0">
                      <a:moveTo>
                        <a:pt x="5044" y="1206"/>
                      </a:moveTo>
                      <a:cubicBezTo>
                        <a:pt x="6370" y="3479"/>
                        <a:pt x="7664" y="5752"/>
                        <a:pt x="8927" y="8025"/>
                      </a:cubicBezTo>
                      <a:cubicBezTo>
                        <a:pt x="9306" y="8688"/>
                        <a:pt x="9495" y="9351"/>
                        <a:pt x="9337" y="10140"/>
                      </a:cubicBezTo>
                      <a:cubicBezTo>
                        <a:pt x="9211" y="10835"/>
                        <a:pt x="8769" y="11466"/>
                        <a:pt x="8169" y="11876"/>
                      </a:cubicBezTo>
                      <a:cubicBezTo>
                        <a:pt x="7001" y="12666"/>
                        <a:pt x="5075" y="12413"/>
                        <a:pt x="4318" y="11119"/>
                      </a:cubicBezTo>
                      <a:cubicBezTo>
                        <a:pt x="3055" y="8814"/>
                        <a:pt x="1760" y="6541"/>
                        <a:pt x="435" y="4300"/>
                      </a:cubicBezTo>
                      <a:cubicBezTo>
                        <a:pt x="-323" y="3006"/>
                        <a:pt x="-102" y="1332"/>
                        <a:pt x="1192" y="448"/>
                      </a:cubicBezTo>
                      <a:cubicBezTo>
                        <a:pt x="1603" y="196"/>
                        <a:pt x="2076" y="38"/>
                        <a:pt x="2550" y="6"/>
                      </a:cubicBezTo>
                      <a:cubicBezTo>
                        <a:pt x="3497" y="-57"/>
                        <a:pt x="4507" y="354"/>
                        <a:pt x="5012" y="1206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4"/>
                <p:cNvSpPr/>
                <p:nvPr/>
              </p:nvSpPr>
              <p:spPr>
                <a:xfrm>
                  <a:off x="898717" y="5582169"/>
                  <a:ext cx="6764" cy="12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12980" extrusionOk="0">
                      <a:moveTo>
                        <a:pt x="4602" y="697"/>
                      </a:moveTo>
                      <a:cubicBezTo>
                        <a:pt x="5202" y="1234"/>
                        <a:pt x="5391" y="1834"/>
                        <a:pt x="5518" y="2591"/>
                      </a:cubicBezTo>
                      <a:cubicBezTo>
                        <a:pt x="5960" y="5086"/>
                        <a:pt x="6338" y="7579"/>
                        <a:pt x="6749" y="10073"/>
                      </a:cubicBezTo>
                      <a:cubicBezTo>
                        <a:pt x="6844" y="10768"/>
                        <a:pt x="6496" y="11557"/>
                        <a:pt x="6054" y="12062"/>
                      </a:cubicBezTo>
                      <a:cubicBezTo>
                        <a:pt x="5581" y="12599"/>
                        <a:pt x="4886" y="12946"/>
                        <a:pt x="4160" y="12978"/>
                      </a:cubicBezTo>
                      <a:cubicBezTo>
                        <a:pt x="3434" y="13009"/>
                        <a:pt x="2708" y="12788"/>
                        <a:pt x="2171" y="12283"/>
                      </a:cubicBezTo>
                      <a:cubicBezTo>
                        <a:pt x="1571" y="11747"/>
                        <a:pt x="1350" y="11147"/>
                        <a:pt x="1256" y="10389"/>
                      </a:cubicBezTo>
                      <a:cubicBezTo>
                        <a:pt x="845" y="7895"/>
                        <a:pt x="467" y="5401"/>
                        <a:pt x="25" y="2907"/>
                      </a:cubicBezTo>
                      <a:cubicBezTo>
                        <a:pt x="-102" y="2213"/>
                        <a:pt x="277" y="1392"/>
                        <a:pt x="719" y="918"/>
                      </a:cubicBezTo>
                      <a:cubicBezTo>
                        <a:pt x="1193" y="382"/>
                        <a:pt x="1887" y="35"/>
                        <a:pt x="2613" y="3"/>
                      </a:cubicBezTo>
                      <a:cubicBezTo>
                        <a:pt x="3339" y="-29"/>
                        <a:pt x="4065" y="192"/>
                        <a:pt x="4602" y="697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4"/>
                <p:cNvSpPr/>
                <p:nvPr/>
              </p:nvSpPr>
              <p:spPr>
                <a:xfrm>
                  <a:off x="876230" y="5551640"/>
                  <a:ext cx="6129" cy="18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9" h="18289" extrusionOk="0">
                      <a:moveTo>
                        <a:pt x="5527" y="2594"/>
                      </a:moveTo>
                      <a:cubicBezTo>
                        <a:pt x="5717" y="6856"/>
                        <a:pt x="5906" y="11086"/>
                        <a:pt x="6127" y="15348"/>
                      </a:cubicBezTo>
                      <a:cubicBezTo>
                        <a:pt x="6190" y="16831"/>
                        <a:pt x="5054" y="18189"/>
                        <a:pt x="3538" y="18284"/>
                      </a:cubicBezTo>
                      <a:cubicBezTo>
                        <a:pt x="2054" y="18378"/>
                        <a:pt x="697" y="17179"/>
                        <a:pt x="602" y="15695"/>
                      </a:cubicBezTo>
                      <a:cubicBezTo>
                        <a:pt x="381" y="11433"/>
                        <a:pt x="192" y="7203"/>
                        <a:pt x="3" y="2941"/>
                      </a:cubicBezTo>
                      <a:cubicBezTo>
                        <a:pt x="-61" y="1426"/>
                        <a:pt x="1076" y="100"/>
                        <a:pt x="2591" y="5"/>
                      </a:cubicBezTo>
                      <a:cubicBezTo>
                        <a:pt x="4075" y="-90"/>
                        <a:pt x="5464" y="1110"/>
                        <a:pt x="5496" y="2594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4"/>
                <p:cNvSpPr/>
                <p:nvPr/>
              </p:nvSpPr>
              <p:spPr>
                <a:xfrm>
                  <a:off x="888583" y="5595017"/>
                  <a:ext cx="8774" cy="16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4" h="16434" extrusionOk="0">
                      <a:moveTo>
                        <a:pt x="5360" y="1866"/>
                      </a:moveTo>
                      <a:cubicBezTo>
                        <a:pt x="6433" y="5528"/>
                        <a:pt x="7538" y="9159"/>
                        <a:pt x="8643" y="12789"/>
                      </a:cubicBezTo>
                      <a:cubicBezTo>
                        <a:pt x="9085" y="14210"/>
                        <a:pt x="8391" y="15788"/>
                        <a:pt x="6907" y="16294"/>
                      </a:cubicBezTo>
                      <a:cubicBezTo>
                        <a:pt x="5518" y="16767"/>
                        <a:pt x="3845" y="16009"/>
                        <a:pt x="3403" y="14557"/>
                      </a:cubicBezTo>
                      <a:cubicBezTo>
                        <a:pt x="2266" y="10927"/>
                        <a:pt x="1193" y="7265"/>
                        <a:pt x="120" y="3634"/>
                      </a:cubicBezTo>
                      <a:cubicBezTo>
                        <a:pt x="-291" y="2182"/>
                        <a:pt x="372" y="635"/>
                        <a:pt x="1856" y="130"/>
                      </a:cubicBezTo>
                      <a:cubicBezTo>
                        <a:pt x="2077" y="67"/>
                        <a:pt x="2298" y="4"/>
                        <a:pt x="2550" y="4"/>
                      </a:cubicBezTo>
                      <a:cubicBezTo>
                        <a:pt x="3750" y="-59"/>
                        <a:pt x="5013" y="667"/>
                        <a:pt x="5360" y="1866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4"/>
                <p:cNvSpPr/>
                <p:nvPr/>
              </p:nvSpPr>
              <p:spPr>
                <a:xfrm>
                  <a:off x="908292" y="5553378"/>
                  <a:ext cx="7973" cy="12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3" h="12339" extrusionOk="0">
                      <a:moveTo>
                        <a:pt x="5381" y="1835"/>
                      </a:moveTo>
                      <a:cubicBezTo>
                        <a:pt x="6170" y="4139"/>
                        <a:pt x="6960" y="6412"/>
                        <a:pt x="7812" y="8685"/>
                      </a:cubicBezTo>
                      <a:cubicBezTo>
                        <a:pt x="8349" y="10106"/>
                        <a:pt x="7496" y="11716"/>
                        <a:pt x="6076" y="12189"/>
                      </a:cubicBezTo>
                      <a:cubicBezTo>
                        <a:pt x="4623" y="12694"/>
                        <a:pt x="3108" y="11873"/>
                        <a:pt x="2571" y="10485"/>
                      </a:cubicBezTo>
                      <a:cubicBezTo>
                        <a:pt x="1719" y="8212"/>
                        <a:pt x="930" y="5939"/>
                        <a:pt x="141" y="3634"/>
                      </a:cubicBezTo>
                      <a:cubicBezTo>
                        <a:pt x="-333" y="2214"/>
                        <a:pt x="425" y="603"/>
                        <a:pt x="1877" y="130"/>
                      </a:cubicBezTo>
                      <a:cubicBezTo>
                        <a:pt x="2098" y="35"/>
                        <a:pt x="2350" y="4"/>
                        <a:pt x="2571" y="4"/>
                      </a:cubicBezTo>
                      <a:cubicBezTo>
                        <a:pt x="3771" y="-59"/>
                        <a:pt x="4971" y="667"/>
                        <a:pt x="5350" y="1866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168;p4"/>
                <p:cNvSpPr/>
                <p:nvPr/>
              </p:nvSpPr>
              <p:spPr>
                <a:xfrm>
                  <a:off x="1076157" y="5872198"/>
                  <a:ext cx="15590" cy="19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0" h="19259" extrusionOk="0">
                      <a:moveTo>
                        <a:pt x="14083" y="316"/>
                      </a:moveTo>
                      <a:cubicBezTo>
                        <a:pt x="14714" y="631"/>
                        <a:pt x="15219" y="1200"/>
                        <a:pt x="15440" y="1894"/>
                      </a:cubicBezTo>
                      <a:cubicBezTo>
                        <a:pt x="15661" y="2525"/>
                        <a:pt x="15661" y="3441"/>
                        <a:pt x="15282" y="4041"/>
                      </a:cubicBezTo>
                      <a:cubicBezTo>
                        <a:pt x="12062" y="8997"/>
                        <a:pt x="8590" y="13764"/>
                        <a:pt x="4833" y="18341"/>
                      </a:cubicBezTo>
                      <a:cubicBezTo>
                        <a:pt x="3886" y="19510"/>
                        <a:pt x="2023" y="19541"/>
                        <a:pt x="918" y="18563"/>
                      </a:cubicBezTo>
                      <a:cubicBezTo>
                        <a:pt x="-250" y="17521"/>
                        <a:pt x="-281" y="15816"/>
                        <a:pt x="697" y="14679"/>
                      </a:cubicBezTo>
                      <a:cubicBezTo>
                        <a:pt x="3539" y="11175"/>
                        <a:pt x="6253" y="7576"/>
                        <a:pt x="8811" y="3851"/>
                      </a:cubicBezTo>
                      <a:cubicBezTo>
                        <a:pt x="8747" y="3946"/>
                        <a:pt x="8684" y="4041"/>
                        <a:pt x="8621" y="4104"/>
                      </a:cubicBezTo>
                      <a:cubicBezTo>
                        <a:pt x="9221" y="3251"/>
                        <a:pt x="9758" y="2399"/>
                        <a:pt x="10326" y="1515"/>
                      </a:cubicBezTo>
                      <a:cubicBezTo>
                        <a:pt x="10736" y="884"/>
                        <a:pt x="11178" y="410"/>
                        <a:pt x="11904" y="158"/>
                      </a:cubicBezTo>
                      <a:cubicBezTo>
                        <a:pt x="12125" y="63"/>
                        <a:pt x="12378" y="32"/>
                        <a:pt x="12631" y="0"/>
                      </a:cubicBezTo>
                      <a:cubicBezTo>
                        <a:pt x="13104" y="0"/>
                        <a:pt x="13609" y="63"/>
                        <a:pt x="14051" y="284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4"/>
                <p:cNvSpPr/>
                <p:nvPr/>
              </p:nvSpPr>
              <p:spPr>
                <a:xfrm>
                  <a:off x="1067260" y="5851110"/>
                  <a:ext cx="9427" cy="16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7" h="16188" extrusionOk="0">
                      <a:moveTo>
                        <a:pt x="7227" y="32"/>
                      </a:moveTo>
                      <a:cubicBezTo>
                        <a:pt x="8616" y="347"/>
                        <a:pt x="9753" y="1862"/>
                        <a:pt x="9342" y="3315"/>
                      </a:cubicBezTo>
                      <a:cubicBezTo>
                        <a:pt x="8269" y="7198"/>
                        <a:pt x="6880" y="11018"/>
                        <a:pt x="5207" y="14680"/>
                      </a:cubicBezTo>
                      <a:cubicBezTo>
                        <a:pt x="4575" y="16069"/>
                        <a:pt x="2807" y="16574"/>
                        <a:pt x="1482" y="15879"/>
                      </a:cubicBezTo>
                      <a:cubicBezTo>
                        <a:pt x="92" y="15185"/>
                        <a:pt x="-350" y="13543"/>
                        <a:pt x="282" y="12186"/>
                      </a:cubicBezTo>
                      <a:cubicBezTo>
                        <a:pt x="1103" y="10418"/>
                        <a:pt x="1829" y="8618"/>
                        <a:pt x="2492" y="6787"/>
                      </a:cubicBezTo>
                      <a:cubicBezTo>
                        <a:pt x="3028" y="5272"/>
                        <a:pt x="3502" y="3725"/>
                        <a:pt x="3944" y="2178"/>
                      </a:cubicBezTo>
                      <a:cubicBezTo>
                        <a:pt x="4291" y="979"/>
                        <a:pt x="5270" y="63"/>
                        <a:pt x="6469" y="0"/>
                      </a:cubicBezTo>
                      <a:cubicBezTo>
                        <a:pt x="6722" y="0"/>
                        <a:pt x="6943" y="0"/>
                        <a:pt x="7227" y="63"/>
                      </a:cubicBezTo>
                      <a:moveTo>
                        <a:pt x="2618" y="6472"/>
                      </a:moveTo>
                      <a:cubicBezTo>
                        <a:pt x="2618" y="6472"/>
                        <a:pt x="2586" y="6598"/>
                        <a:pt x="2555" y="6661"/>
                      </a:cubicBezTo>
                      <a:cubicBezTo>
                        <a:pt x="2555" y="6598"/>
                        <a:pt x="2586" y="6535"/>
                        <a:pt x="2618" y="6472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4"/>
                <p:cNvSpPr/>
                <p:nvPr/>
              </p:nvSpPr>
              <p:spPr>
                <a:xfrm>
                  <a:off x="1049327" y="5875734"/>
                  <a:ext cx="10178" cy="14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8" h="14647" extrusionOk="0">
                      <a:moveTo>
                        <a:pt x="8681" y="252"/>
                      </a:moveTo>
                      <a:cubicBezTo>
                        <a:pt x="10007" y="915"/>
                        <a:pt x="10575" y="2652"/>
                        <a:pt x="9880" y="3978"/>
                      </a:cubicBezTo>
                      <a:cubicBezTo>
                        <a:pt x="8302" y="7008"/>
                        <a:pt x="6755" y="10070"/>
                        <a:pt x="5240" y="13132"/>
                      </a:cubicBezTo>
                      <a:cubicBezTo>
                        <a:pt x="4577" y="14490"/>
                        <a:pt x="2840" y="15027"/>
                        <a:pt x="1515" y="14364"/>
                      </a:cubicBezTo>
                      <a:cubicBezTo>
                        <a:pt x="157" y="13669"/>
                        <a:pt x="-380" y="11996"/>
                        <a:pt x="283" y="10670"/>
                      </a:cubicBezTo>
                      <a:cubicBezTo>
                        <a:pt x="1799" y="7608"/>
                        <a:pt x="3346" y="4546"/>
                        <a:pt x="4924" y="1515"/>
                      </a:cubicBezTo>
                      <a:cubicBezTo>
                        <a:pt x="5398" y="631"/>
                        <a:pt x="6313" y="63"/>
                        <a:pt x="7260" y="0"/>
                      </a:cubicBezTo>
                      <a:cubicBezTo>
                        <a:pt x="7734" y="0"/>
                        <a:pt x="8207" y="63"/>
                        <a:pt x="8649" y="284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4"/>
                <p:cNvSpPr/>
                <p:nvPr/>
              </p:nvSpPr>
              <p:spPr>
                <a:xfrm>
                  <a:off x="1056721" y="5896538"/>
                  <a:ext cx="11065" cy="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5" h="13854" extrusionOk="0">
                      <a:moveTo>
                        <a:pt x="9558" y="316"/>
                      </a:moveTo>
                      <a:cubicBezTo>
                        <a:pt x="10189" y="631"/>
                        <a:pt x="10694" y="1231"/>
                        <a:pt x="10915" y="1894"/>
                      </a:cubicBezTo>
                      <a:cubicBezTo>
                        <a:pt x="11136" y="2557"/>
                        <a:pt x="11136" y="3441"/>
                        <a:pt x="10757" y="4041"/>
                      </a:cubicBezTo>
                      <a:cubicBezTo>
                        <a:pt x="8926" y="6819"/>
                        <a:pt x="7095" y="9597"/>
                        <a:pt x="5233" y="12344"/>
                      </a:cubicBezTo>
                      <a:cubicBezTo>
                        <a:pt x="4791" y="12975"/>
                        <a:pt x="4412" y="13448"/>
                        <a:pt x="3654" y="13701"/>
                      </a:cubicBezTo>
                      <a:cubicBezTo>
                        <a:pt x="2960" y="13954"/>
                        <a:pt x="2170" y="13890"/>
                        <a:pt x="1507" y="13543"/>
                      </a:cubicBezTo>
                      <a:cubicBezTo>
                        <a:pt x="876" y="13227"/>
                        <a:pt x="371" y="12659"/>
                        <a:pt x="150" y="11965"/>
                      </a:cubicBezTo>
                      <a:cubicBezTo>
                        <a:pt x="-71" y="11333"/>
                        <a:pt x="-71" y="10386"/>
                        <a:pt x="308" y="9818"/>
                      </a:cubicBezTo>
                      <a:cubicBezTo>
                        <a:pt x="2170" y="7071"/>
                        <a:pt x="4001" y="4293"/>
                        <a:pt x="5832" y="1515"/>
                      </a:cubicBezTo>
                      <a:cubicBezTo>
                        <a:pt x="6243" y="884"/>
                        <a:pt x="6653" y="410"/>
                        <a:pt x="7411" y="158"/>
                      </a:cubicBezTo>
                      <a:cubicBezTo>
                        <a:pt x="7632" y="63"/>
                        <a:pt x="7884" y="32"/>
                        <a:pt x="8137" y="0"/>
                      </a:cubicBezTo>
                      <a:cubicBezTo>
                        <a:pt x="8610" y="0"/>
                        <a:pt x="9116" y="63"/>
                        <a:pt x="9558" y="284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4"/>
                <p:cNvSpPr/>
                <p:nvPr/>
              </p:nvSpPr>
              <p:spPr>
                <a:xfrm>
                  <a:off x="1118926" y="5829011"/>
                  <a:ext cx="914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6" h="16916" extrusionOk="0">
                      <a:moveTo>
                        <a:pt x="6955" y="63"/>
                      </a:moveTo>
                      <a:cubicBezTo>
                        <a:pt x="8375" y="379"/>
                        <a:pt x="9449" y="1894"/>
                        <a:pt x="9070" y="3347"/>
                      </a:cubicBezTo>
                      <a:cubicBezTo>
                        <a:pt x="8028" y="7419"/>
                        <a:pt x="6734" y="11428"/>
                        <a:pt x="5219" y="15406"/>
                      </a:cubicBezTo>
                      <a:cubicBezTo>
                        <a:pt x="4998" y="16037"/>
                        <a:pt x="4272" y="16542"/>
                        <a:pt x="3640" y="16763"/>
                      </a:cubicBezTo>
                      <a:cubicBezTo>
                        <a:pt x="2946" y="17016"/>
                        <a:pt x="2156" y="16953"/>
                        <a:pt x="1493" y="16605"/>
                      </a:cubicBezTo>
                      <a:cubicBezTo>
                        <a:pt x="862" y="16290"/>
                        <a:pt x="357" y="15690"/>
                        <a:pt x="136" y="15027"/>
                      </a:cubicBezTo>
                      <a:cubicBezTo>
                        <a:pt x="-117" y="14269"/>
                        <a:pt x="10" y="13606"/>
                        <a:pt x="294" y="12880"/>
                      </a:cubicBezTo>
                      <a:cubicBezTo>
                        <a:pt x="610" y="12060"/>
                        <a:pt x="894" y="11270"/>
                        <a:pt x="1178" y="10450"/>
                      </a:cubicBezTo>
                      <a:cubicBezTo>
                        <a:pt x="1083" y="10670"/>
                        <a:pt x="1020" y="10891"/>
                        <a:pt x="925" y="11112"/>
                      </a:cubicBezTo>
                      <a:cubicBezTo>
                        <a:pt x="1967" y="8176"/>
                        <a:pt x="2851" y="5177"/>
                        <a:pt x="3640" y="2178"/>
                      </a:cubicBezTo>
                      <a:cubicBezTo>
                        <a:pt x="3956" y="947"/>
                        <a:pt x="4966" y="63"/>
                        <a:pt x="6166" y="0"/>
                      </a:cubicBezTo>
                      <a:cubicBezTo>
                        <a:pt x="6418" y="0"/>
                        <a:pt x="6671" y="0"/>
                        <a:pt x="6923" y="63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4"/>
                <p:cNvSpPr/>
                <p:nvPr/>
              </p:nvSpPr>
              <p:spPr>
                <a:xfrm>
                  <a:off x="1110983" y="5792170"/>
                  <a:ext cx="11044" cy="17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4" h="17937" extrusionOk="0">
                      <a:moveTo>
                        <a:pt x="9563" y="316"/>
                      </a:moveTo>
                      <a:cubicBezTo>
                        <a:pt x="10952" y="1010"/>
                        <a:pt x="11394" y="2652"/>
                        <a:pt x="10763" y="4009"/>
                      </a:cubicBezTo>
                      <a:cubicBezTo>
                        <a:pt x="8900" y="8145"/>
                        <a:pt x="7069" y="12280"/>
                        <a:pt x="5207" y="16448"/>
                      </a:cubicBezTo>
                      <a:cubicBezTo>
                        <a:pt x="4607" y="17805"/>
                        <a:pt x="2776" y="18310"/>
                        <a:pt x="1482" y="17647"/>
                      </a:cubicBezTo>
                      <a:cubicBezTo>
                        <a:pt x="92" y="16953"/>
                        <a:pt x="-350" y="15311"/>
                        <a:pt x="282" y="13922"/>
                      </a:cubicBezTo>
                      <a:lnTo>
                        <a:pt x="5838" y="1484"/>
                      </a:lnTo>
                      <a:cubicBezTo>
                        <a:pt x="6248" y="568"/>
                        <a:pt x="7164" y="63"/>
                        <a:pt x="8143" y="0"/>
                      </a:cubicBezTo>
                      <a:cubicBezTo>
                        <a:pt x="8616" y="0"/>
                        <a:pt x="9121" y="63"/>
                        <a:pt x="9563" y="284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4"/>
                <p:cNvSpPr/>
                <p:nvPr/>
              </p:nvSpPr>
              <p:spPr>
                <a:xfrm>
                  <a:off x="1078135" y="5798037"/>
                  <a:ext cx="617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0" h="14650" extrusionOk="0">
                      <a:moveTo>
                        <a:pt x="6170" y="2625"/>
                      </a:moveTo>
                      <a:cubicBezTo>
                        <a:pt x="6170" y="5909"/>
                        <a:pt x="5917" y="9223"/>
                        <a:pt x="5443" y="12475"/>
                      </a:cubicBezTo>
                      <a:cubicBezTo>
                        <a:pt x="5223" y="13959"/>
                        <a:pt x="3581" y="14906"/>
                        <a:pt x="2160" y="14590"/>
                      </a:cubicBezTo>
                      <a:cubicBezTo>
                        <a:pt x="613" y="14274"/>
                        <a:pt x="-207" y="12791"/>
                        <a:pt x="45" y="11307"/>
                      </a:cubicBezTo>
                      <a:cubicBezTo>
                        <a:pt x="266" y="9855"/>
                        <a:pt x="424" y="8434"/>
                        <a:pt x="550" y="6982"/>
                      </a:cubicBezTo>
                      <a:cubicBezTo>
                        <a:pt x="613" y="5624"/>
                        <a:pt x="677" y="4267"/>
                        <a:pt x="677" y="2910"/>
                      </a:cubicBezTo>
                      <a:cubicBezTo>
                        <a:pt x="677" y="1394"/>
                        <a:pt x="1718" y="68"/>
                        <a:pt x="3265" y="5"/>
                      </a:cubicBezTo>
                      <a:cubicBezTo>
                        <a:pt x="4717" y="-89"/>
                        <a:pt x="6201" y="1079"/>
                        <a:pt x="6170" y="2594"/>
                      </a:cubicBezTo>
                    </a:path>
                  </a:pathLst>
                </a:custGeom>
                <a:solidFill>
                  <a:srgbClr val="E7EFF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4"/>
                <p:cNvSpPr/>
                <p:nvPr/>
              </p:nvSpPr>
              <p:spPr>
                <a:xfrm>
                  <a:off x="951605" y="5470323"/>
                  <a:ext cx="160741" cy="61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41" h="611904" extrusionOk="0">
                      <a:moveTo>
                        <a:pt x="36982" y="0"/>
                      </a:moveTo>
                      <a:lnTo>
                        <a:pt x="36824" y="0"/>
                      </a:lnTo>
                      <a:cubicBezTo>
                        <a:pt x="35624" y="95"/>
                        <a:pt x="34267" y="979"/>
                        <a:pt x="34077" y="2336"/>
                      </a:cubicBezTo>
                      <a:cubicBezTo>
                        <a:pt x="33414" y="7797"/>
                        <a:pt x="32846" y="13259"/>
                        <a:pt x="32404" y="18626"/>
                      </a:cubicBezTo>
                      <a:cubicBezTo>
                        <a:pt x="30163" y="48427"/>
                        <a:pt x="31331" y="80785"/>
                        <a:pt x="36003" y="120531"/>
                      </a:cubicBezTo>
                      <a:cubicBezTo>
                        <a:pt x="39002" y="145912"/>
                        <a:pt x="43106" y="171389"/>
                        <a:pt x="47084" y="196044"/>
                      </a:cubicBezTo>
                      <a:lnTo>
                        <a:pt x="47210" y="196770"/>
                      </a:lnTo>
                      <a:lnTo>
                        <a:pt x="47305" y="197370"/>
                      </a:lnTo>
                      <a:lnTo>
                        <a:pt x="49262" y="209272"/>
                      </a:lnTo>
                      <a:cubicBezTo>
                        <a:pt x="43296" y="198665"/>
                        <a:pt x="38244" y="189288"/>
                        <a:pt x="34298" y="181333"/>
                      </a:cubicBezTo>
                      <a:lnTo>
                        <a:pt x="34141" y="181017"/>
                      </a:lnTo>
                      <a:cubicBezTo>
                        <a:pt x="27700" y="167916"/>
                        <a:pt x="22239" y="154847"/>
                        <a:pt x="17851" y="142251"/>
                      </a:cubicBezTo>
                      <a:cubicBezTo>
                        <a:pt x="13147" y="128644"/>
                        <a:pt x="9390" y="114785"/>
                        <a:pt x="6707" y="101084"/>
                      </a:cubicBezTo>
                      <a:lnTo>
                        <a:pt x="6644" y="100706"/>
                      </a:lnTo>
                      <a:cubicBezTo>
                        <a:pt x="6454" y="99916"/>
                        <a:pt x="6297" y="99285"/>
                        <a:pt x="5665" y="98717"/>
                      </a:cubicBezTo>
                      <a:cubicBezTo>
                        <a:pt x="5128" y="98243"/>
                        <a:pt x="4434" y="97991"/>
                        <a:pt x="3739" y="97991"/>
                      </a:cubicBezTo>
                      <a:cubicBezTo>
                        <a:pt x="3266" y="97991"/>
                        <a:pt x="2919" y="98085"/>
                        <a:pt x="2571" y="98243"/>
                      </a:cubicBezTo>
                      <a:cubicBezTo>
                        <a:pt x="1025" y="98433"/>
                        <a:pt x="-144" y="99822"/>
                        <a:pt x="14" y="101305"/>
                      </a:cubicBezTo>
                      <a:lnTo>
                        <a:pt x="267" y="103421"/>
                      </a:lnTo>
                      <a:lnTo>
                        <a:pt x="551" y="105788"/>
                      </a:lnTo>
                      <a:cubicBezTo>
                        <a:pt x="4402" y="135968"/>
                        <a:pt x="13305" y="164980"/>
                        <a:pt x="22144" y="192067"/>
                      </a:cubicBezTo>
                      <a:lnTo>
                        <a:pt x="24891" y="200464"/>
                      </a:lnTo>
                      <a:cubicBezTo>
                        <a:pt x="33130" y="225656"/>
                        <a:pt x="41654" y="251732"/>
                        <a:pt x="46926" y="278250"/>
                      </a:cubicBezTo>
                      <a:lnTo>
                        <a:pt x="47021" y="277714"/>
                      </a:lnTo>
                      <a:cubicBezTo>
                        <a:pt x="49104" y="289899"/>
                        <a:pt x="50683" y="302211"/>
                        <a:pt x="51819" y="315344"/>
                      </a:cubicBezTo>
                      <a:cubicBezTo>
                        <a:pt x="52956" y="328351"/>
                        <a:pt x="53619" y="341389"/>
                        <a:pt x="53840" y="354048"/>
                      </a:cubicBezTo>
                      <a:cubicBezTo>
                        <a:pt x="54282" y="376620"/>
                        <a:pt x="53492" y="401402"/>
                        <a:pt x="51440" y="429814"/>
                      </a:cubicBezTo>
                      <a:cubicBezTo>
                        <a:pt x="49736" y="451881"/>
                        <a:pt x="47494" y="474042"/>
                        <a:pt x="45284" y="495477"/>
                      </a:cubicBezTo>
                      <a:lnTo>
                        <a:pt x="45158" y="496614"/>
                      </a:lnTo>
                      <a:lnTo>
                        <a:pt x="43517" y="512778"/>
                      </a:lnTo>
                      <a:cubicBezTo>
                        <a:pt x="41907" y="528751"/>
                        <a:pt x="40612" y="542547"/>
                        <a:pt x="39570" y="554922"/>
                      </a:cubicBezTo>
                      <a:cubicBezTo>
                        <a:pt x="38844" y="564109"/>
                        <a:pt x="38402" y="570297"/>
                        <a:pt x="38055" y="576642"/>
                      </a:cubicBezTo>
                      <a:lnTo>
                        <a:pt x="37708" y="583429"/>
                      </a:lnTo>
                      <a:cubicBezTo>
                        <a:pt x="37550" y="587060"/>
                        <a:pt x="37361" y="590690"/>
                        <a:pt x="37140" y="594321"/>
                      </a:cubicBezTo>
                      <a:cubicBezTo>
                        <a:pt x="36477" y="594983"/>
                        <a:pt x="36003" y="596151"/>
                        <a:pt x="36477" y="597257"/>
                      </a:cubicBezTo>
                      <a:lnTo>
                        <a:pt x="36635" y="597635"/>
                      </a:lnTo>
                      <a:lnTo>
                        <a:pt x="37140" y="598677"/>
                      </a:lnTo>
                      <a:cubicBezTo>
                        <a:pt x="38150" y="600698"/>
                        <a:pt x="39128" y="602213"/>
                        <a:pt x="40297" y="603539"/>
                      </a:cubicBezTo>
                      <a:cubicBezTo>
                        <a:pt x="41938" y="605433"/>
                        <a:pt x="43706" y="606917"/>
                        <a:pt x="45663" y="608053"/>
                      </a:cubicBezTo>
                      <a:cubicBezTo>
                        <a:pt x="49388" y="610326"/>
                        <a:pt x="54092" y="611620"/>
                        <a:pt x="59680" y="611873"/>
                      </a:cubicBezTo>
                      <a:cubicBezTo>
                        <a:pt x="60280" y="611873"/>
                        <a:pt x="60911" y="611904"/>
                        <a:pt x="61511" y="611904"/>
                      </a:cubicBezTo>
                      <a:cubicBezTo>
                        <a:pt x="62426" y="611904"/>
                        <a:pt x="63374" y="611873"/>
                        <a:pt x="64321" y="611810"/>
                      </a:cubicBezTo>
                      <a:cubicBezTo>
                        <a:pt x="67730" y="611589"/>
                        <a:pt x="71297" y="611021"/>
                        <a:pt x="75307" y="610074"/>
                      </a:cubicBezTo>
                      <a:cubicBezTo>
                        <a:pt x="80326" y="608874"/>
                        <a:pt x="85251" y="607201"/>
                        <a:pt x="90018" y="605086"/>
                      </a:cubicBezTo>
                      <a:cubicBezTo>
                        <a:pt x="94406" y="603160"/>
                        <a:pt x="98100" y="601234"/>
                        <a:pt x="101288" y="599151"/>
                      </a:cubicBezTo>
                      <a:lnTo>
                        <a:pt x="101320" y="599151"/>
                      </a:lnTo>
                      <a:cubicBezTo>
                        <a:pt x="101604" y="599151"/>
                        <a:pt x="101825" y="599119"/>
                        <a:pt x="102077" y="598993"/>
                      </a:cubicBezTo>
                      <a:cubicBezTo>
                        <a:pt x="102803" y="598740"/>
                        <a:pt x="103372" y="598235"/>
                        <a:pt x="103719" y="597541"/>
                      </a:cubicBezTo>
                      <a:cubicBezTo>
                        <a:pt x="104066" y="596846"/>
                        <a:pt x="104129" y="596025"/>
                        <a:pt x="103877" y="595299"/>
                      </a:cubicBezTo>
                      <a:cubicBezTo>
                        <a:pt x="100657" y="585828"/>
                        <a:pt x="97279" y="575758"/>
                        <a:pt x="94406" y="565814"/>
                      </a:cubicBezTo>
                      <a:cubicBezTo>
                        <a:pt x="91596" y="556122"/>
                        <a:pt x="89260" y="546462"/>
                        <a:pt x="87398" y="537054"/>
                      </a:cubicBezTo>
                      <a:cubicBezTo>
                        <a:pt x="84304" y="521080"/>
                        <a:pt x="81873" y="504001"/>
                        <a:pt x="80168" y="486323"/>
                      </a:cubicBezTo>
                      <a:cubicBezTo>
                        <a:pt x="77548" y="459457"/>
                        <a:pt x="76412" y="430982"/>
                        <a:pt x="76696" y="399350"/>
                      </a:cubicBezTo>
                      <a:cubicBezTo>
                        <a:pt x="76917" y="372705"/>
                        <a:pt x="78116" y="344893"/>
                        <a:pt x="80358" y="314302"/>
                      </a:cubicBezTo>
                      <a:lnTo>
                        <a:pt x="80610" y="311840"/>
                      </a:lnTo>
                      <a:cubicBezTo>
                        <a:pt x="80989" y="306157"/>
                        <a:pt x="81305" y="302274"/>
                        <a:pt x="81747" y="298455"/>
                      </a:cubicBezTo>
                      <a:cubicBezTo>
                        <a:pt x="82347" y="292930"/>
                        <a:pt x="83167" y="287721"/>
                        <a:pt x="84146" y="282891"/>
                      </a:cubicBezTo>
                      <a:cubicBezTo>
                        <a:pt x="85914" y="273894"/>
                        <a:pt x="88471" y="264455"/>
                        <a:pt x="91786" y="254826"/>
                      </a:cubicBezTo>
                      <a:cubicBezTo>
                        <a:pt x="98605" y="235948"/>
                        <a:pt x="108391" y="216407"/>
                        <a:pt x="122566" y="193393"/>
                      </a:cubicBezTo>
                      <a:cubicBezTo>
                        <a:pt x="128753" y="183385"/>
                        <a:pt x="135130" y="173599"/>
                        <a:pt x="143464" y="160876"/>
                      </a:cubicBezTo>
                      <a:lnTo>
                        <a:pt x="143685" y="160529"/>
                      </a:lnTo>
                      <a:cubicBezTo>
                        <a:pt x="148295" y="153521"/>
                        <a:pt x="154608" y="143924"/>
                        <a:pt x="160385" y="134706"/>
                      </a:cubicBezTo>
                      <a:cubicBezTo>
                        <a:pt x="161112" y="133600"/>
                        <a:pt x="160638" y="132022"/>
                        <a:pt x="159754" y="131202"/>
                      </a:cubicBezTo>
                      <a:cubicBezTo>
                        <a:pt x="159217" y="130728"/>
                        <a:pt x="158491" y="130443"/>
                        <a:pt x="157734" y="130443"/>
                      </a:cubicBezTo>
                      <a:cubicBezTo>
                        <a:pt x="157071" y="130443"/>
                        <a:pt x="156597" y="130633"/>
                        <a:pt x="156155" y="130949"/>
                      </a:cubicBezTo>
                      <a:cubicBezTo>
                        <a:pt x="150031" y="135716"/>
                        <a:pt x="144727" y="141145"/>
                        <a:pt x="138634" y="147838"/>
                      </a:cubicBezTo>
                      <a:lnTo>
                        <a:pt x="136867" y="149795"/>
                      </a:lnTo>
                      <a:lnTo>
                        <a:pt x="136614" y="150080"/>
                      </a:lnTo>
                      <a:cubicBezTo>
                        <a:pt x="131973" y="155226"/>
                        <a:pt x="127143" y="160561"/>
                        <a:pt x="121840" y="165264"/>
                      </a:cubicBezTo>
                      <a:lnTo>
                        <a:pt x="121461" y="165612"/>
                      </a:lnTo>
                      <a:lnTo>
                        <a:pt x="121113" y="165959"/>
                      </a:lnTo>
                      <a:cubicBezTo>
                        <a:pt x="121934" y="160403"/>
                        <a:pt x="123039" y="154405"/>
                        <a:pt x="123828" y="150048"/>
                      </a:cubicBezTo>
                      <a:lnTo>
                        <a:pt x="123892" y="149575"/>
                      </a:lnTo>
                      <a:cubicBezTo>
                        <a:pt x="125723" y="139535"/>
                        <a:pt x="127743" y="128360"/>
                        <a:pt x="126764" y="117469"/>
                      </a:cubicBezTo>
                      <a:cubicBezTo>
                        <a:pt x="126607" y="115890"/>
                        <a:pt x="125344" y="114722"/>
                        <a:pt x="123860" y="114722"/>
                      </a:cubicBezTo>
                      <a:cubicBezTo>
                        <a:pt x="122408" y="114817"/>
                        <a:pt x="121240" y="115796"/>
                        <a:pt x="120987" y="117058"/>
                      </a:cubicBezTo>
                      <a:cubicBezTo>
                        <a:pt x="118777" y="129149"/>
                        <a:pt x="115494" y="141303"/>
                        <a:pt x="110980" y="154247"/>
                      </a:cubicBezTo>
                      <a:cubicBezTo>
                        <a:pt x="105455" y="169716"/>
                        <a:pt x="98826" y="184301"/>
                        <a:pt x="92417" y="198412"/>
                      </a:cubicBezTo>
                      <a:lnTo>
                        <a:pt x="92291" y="198728"/>
                      </a:lnTo>
                      <a:lnTo>
                        <a:pt x="92165" y="199044"/>
                      </a:lnTo>
                      <a:cubicBezTo>
                        <a:pt x="86861" y="210692"/>
                        <a:pt x="81715" y="222184"/>
                        <a:pt x="77043" y="234148"/>
                      </a:cubicBezTo>
                      <a:lnTo>
                        <a:pt x="76790" y="227456"/>
                      </a:lnTo>
                      <a:lnTo>
                        <a:pt x="76285" y="220763"/>
                      </a:lnTo>
                      <a:cubicBezTo>
                        <a:pt x="74896" y="202642"/>
                        <a:pt x="73602" y="184837"/>
                        <a:pt x="72844" y="166212"/>
                      </a:cubicBezTo>
                      <a:cubicBezTo>
                        <a:pt x="72434" y="157088"/>
                        <a:pt x="72244" y="148186"/>
                        <a:pt x="72181" y="138904"/>
                      </a:cubicBezTo>
                      <a:cubicBezTo>
                        <a:pt x="72150" y="129623"/>
                        <a:pt x="72150" y="121257"/>
                        <a:pt x="72781" y="112607"/>
                      </a:cubicBezTo>
                      <a:cubicBezTo>
                        <a:pt x="73697" y="100832"/>
                        <a:pt x="75622" y="89120"/>
                        <a:pt x="77453" y="77818"/>
                      </a:cubicBezTo>
                      <a:lnTo>
                        <a:pt x="77548" y="77218"/>
                      </a:lnTo>
                      <a:lnTo>
                        <a:pt x="77769" y="75798"/>
                      </a:lnTo>
                      <a:lnTo>
                        <a:pt x="77895" y="75071"/>
                      </a:lnTo>
                      <a:lnTo>
                        <a:pt x="77990" y="74440"/>
                      </a:lnTo>
                      <a:cubicBezTo>
                        <a:pt x="78495" y="71409"/>
                        <a:pt x="78969" y="68379"/>
                        <a:pt x="79442" y="65348"/>
                      </a:cubicBezTo>
                      <a:cubicBezTo>
                        <a:pt x="81747" y="50258"/>
                        <a:pt x="83704" y="34095"/>
                        <a:pt x="82536" y="18247"/>
                      </a:cubicBezTo>
                      <a:cubicBezTo>
                        <a:pt x="82410" y="16700"/>
                        <a:pt x="81115" y="15469"/>
                        <a:pt x="79600" y="15469"/>
                      </a:cubicBezTo>
                      <a:cubicBezTo>
                        <a:pt x="78337" y="15564"/>
                        <a:pt x="76885" y="16479"/>
                        <a:pt x="76727" y="17805"/>
                      </a:cubicBezTo>
                      <a:cubicBezTo>
                        <a:pt x="76412" y="21120"/>
                        <a:pt x="76001" y="24561"/>
                        <a:pt x="75433" y="28065"/>
                      </a:cubicBezTo>
                      <a:cubicBezTo>
                        <a:pt x="73160" y="42271"/>
                        <a:pt x="69119" y="56351"/>
                        <a:pt x="65205" y="69957"/>
                      </a:cubicBezTo>
                      <a:lnTo>
                        <a:pt x="63563" y="75734"/>
                      </a:lnTo>
                      <a:cubicBezTo>
                        <a:pt x="60753" y="85489"/>
                        <a:pt x="57596" y="96886"/>
                        <a:pt x="55607" y="108566"/>
                      </a:cubicBezTo>
                      <a:cubicBezTo>
                        <a:pt x="52608" y="95749"/>
                        <a:pt x="50209" y="84984"/>
                        <a:pt x="48347" y="75703"/>
                      </a:cubicBezTo>
                      <a:lnTo>
                        <a:pt x="48347" y="75198"/>
                      </a:lnTo>
                      <a:cubicBezTo>
                        <a:pt x="42948" y="47638"/>
                        <a:pt x="40549" y="24624"/>
                        <a:pt x="40770" y="2778"/>
                      </a:cubicBezTo>
                      <a:cubicBezTo>
                        <a:pt x="40770" y="2084"/>
                        <a:pt x="40486" y="1420"/>
                        <a:pt x="39918" y="884"/>
                      </a:cubicBezTo>
                      <a:cubicBezTo>
                        <a:pt x="39318" y="347"/>
                        <a:pt x="38560" y="32"/>
                        <a:pt x="37739" y="32"/>
                      </a:cubicBezTo>
                      <a:lnTo>
                        <a:pt x="37140" y="3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1"/>
          </p:nvPr>
        </p:nvSpPr>
        <p:spPr>
          <a:xfrm>
            <a:off x="724502" y="1943003"/>
            <a:ext cx="29847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2"/>
          </p:nvPr>
        </p:nvSpPr>
        <p:spPr>
          <a:xfrm>
            <a:off x="5434798" y="1943004"/>
            <a:ext cx="29847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subTitle" idx="3"/>
          </p:nvPr>
        </p:nvSpPr>
        <p:spPr>
          <a:xfrm>
            <a:off x="724502" y="3603829"/>
            <a:ext cx="29847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4"/>
          </p:nvPr>
        </p:nvSpPr>
        <p:spPr>
          <a:xfrm>
            <a:off x="5434798" y="3603830"/>
            <a:ext cx="29847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title" idx="5" hasCustomPrompt="1"/>
          </p:nvPr>
        </p:nvSpPr>
        <p:spPr>
          <a:xfrm>
            <a:off x="1651352" y="1225878"/>
            <a:ext cx="1131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4" name="Google Shape;434;p13"/>
          <p:cNvSpPr txBox="1">
            <a:spLocks noGrp="1"/>
          </p:cNvSpPr>
          <p:nvPr>
            <p:ph type="title" idx="6" hasCustomPrompt="1"/>
          </p:nvPr>
        </p:nvSpPr>
        <p:spPr>
          <a:xfrm>
            <a:off x="1651352" y="2886741"/>
            <a:ext cx="1131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5" name="Google Shape;435;p13"/>
          <p:cNvSpPr txBox="1">
            <a:spLocks noGrp="1"/>
          </p:cNvSpPr>
          <p:nvPr>
            <p:ph type="title" idx="7" hasCustomPrompt="1"/>
          </p:nvPr>
        </p:nvSpPr>
        <p:spPr>
          <a:xfrm>
            <a:off x="6361648" y="1225878"/>
            <a:ext cx="1131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6" name="Google Shape;436;p13"/>
          <p:cNvSpPr txBox="1">
            <a:spLocks noGrp="1"/>
          </p:cNvSpPr>
          <p:nvPr>
            <p:ph type="title" idx="8" hasCustomPrompt="1"/>
          </p:nvPr>
        </p:nvSpPr>
        <p:spPr>
          <a:xfrm>
            <a:off x="6361648" y="2886741"/>
            <a:ext cx="1131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7" name="Google Shape;437;p13"/>
          <p:cNvSpPr txBox="1">
            <a:spLocks noGrp="1"/>
          </p:cNvSpPr>
          <p:nvPr>
            <p:ph type="subTitle" idx="9"/>
          </p:nvPr>
        </p:nvSpPr>
        <p:spPr>
          <a:xfrm>
            <a:off x="724502" y="1597278"/>
            <a:ext cx="29847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8" name="Google Shape;438;p13"/>
          <p:cNvSpPr txBox="1">
            <a:spLocks noGrp="1"/>
          </p:cNvSpPr>
          <p:nvPr>
            <p:ph type="subTitle" idx="13"/>
          </p:nvPr>
        </p:nvSpPr>
        <p:spPr>
          <a:xfrm>
            <a:off x="5434798" y="1597278"/>
            <a:ext cx="29847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9" name="Google Shape;439;p13"/>
          <p:cNvSpPr txBox="1">
            <a:spLocks noGrp="1"/>
          </p:cNvSpPr>
          <p:nvPr>
            <p:ph type="subTitle" idx="14"/>
          </p:nvPr>
        </p:nvSpPr>
        <p:spPr>
          <a:xfrm>
            <a:off x="724502" y="3258154"/>
            <a:ext cx="29847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0" name="Google Shape;440;p13"/>
          <p:cNvSpPr txBox="1">
            <a:spLocks noGrp="1"/>
          </p:cNvSpPr>
          <p:nvPr>
            <p:ph type="subTitle" idx="15"/>
          </p:nvPr>
        </p:nvSpPr>
        <p:spPr>
          <a:xfrm>
            <a:off x="5434798" y="3258154"/>
            <a:ext cx="2984700" cy="48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41" name="Google Shape;441;p13"/>
          <p:cNvGrpSpPr/>
          <p:nvPr/>
        </p:nvGrpSpPr>
        <p:grpSpPr>
          <a:xfrm>
            <a:off x="-11" y="55972"/>
            <a:ext cx="9144499" cy="5087062"/>
            <a:chOff x="-11" y="55972"/>
            <a:chExt cx="9144499" cy="5087062"/>
          </a:xfrm>
        </p:grpSpPr>
        <p:grpSp>
          <p:nvGrpSpPr>
            <p:cNvPr id="442" name="Google Shape;442;p13"/>
            <p:cNvGrpSpPr/>
            <p:nvPr/>
          </p:nvGrpSpPr>
          <p:grpSpPr>
            <a:xfrm>
              <a:off x="-11" y="55972"/>
              <a:ext cx="9075820" cy="2271768"/>
              <a:chOff x="-11" y="55972"/>
              <a:chExt cx="9075820" cy="2271768"/>
            </a:xfrm>
          </p:grpSpPr>
          <p:grpSp>
            <p:nvGrpSpPr>
              <p:cNvPr id="443" name="Google Shape;443;p13"/>
              <p:cNvGrpSpPr/>
              <p:nvPr/>
            </p:nvGrpSpPr>
            <p:grpSpPr>
              <a:xfrm flipH="1">
                <a:off x="6430614" y="55972"/>
                <a:ext cx="2645195" cy="2271768"/>
                <a:chOff x="206714" y="24922"/>
                <a:chExt cx="2645195" cy="2271768"/>
              </a:xfrm>
            </p:grpSpPr>
            <p:sp>
              <p:nvSpPr>
                <p:cNvPr id="444" name="Google Shape;444;p13"/>
                <p:cNvSpPr/>
                <p:nvPr/>
              </p:nvSpPr>
              <p:spPr>
                <a:xfrm>
                  <a:off x="915564" y="655841"/>
                  <a:ext cx="96550" cy="95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59" h="26986" extrusionOk="0">
                      <a:moveTo>
                        <a:pt x="26589" y="14051"/>
                      </a:moveTo>
                      <a:cubicBezTo>
                        <a:pt x="27189" y="12599"/>
                        <a:pt x="27315" y="11115"/>
                        <a:pt x="26969" y="9537"/>
                      </a:cubicBezTo>
                      <a:cubicBezTo>
                        <a:pt x="26431" y="7011"/>
                        <a:pt x="24885" y="4959"/>
                        <a:pt x="22928" y="3349"/>
                      </a:cubicBezTo>
                      <a:cubicBezTo>
                        <a:pt x="21476" y="1992"/>
                        <a:pt x="19613" y="666"/>
                        <a:pt x="17624" y="350"/>
                      </a:cubicBezTo>
                      <a:cubicBezTo>
                        <a:pt x="16582" y="192"/>
                        <a:pt x="15414" y="-29"/>
                        <a:pt x="14309" y="3"/>
                      </a:cubicBezTo>
                      <a:cubicBezTo>
                        <a:pt x="13173" y="3"/>
                        <a:pt x="12005" y="224"/>
                        <a:pt x="10931" y="413"/>
                      </a:cubicBezTo>
                      <a:cubicBezTo>
                        <a:pt x="9416" y="666"/>
                        <a:pt x="7901" y="1329"/>
                        <a:pt x="6575" y="2118"/>
                      </a:cubicBezTo>
                      <a:cubicBezTo>
                        <a:pt x="4870" y="3160"/>
                        <a:pt x="3639" y="4391"/>
                        <a:pt x="2503" y="5938"/>
                      </a:cubicBezTo>
                      <a:cubicBezTo>
                        <a:pt x="1524" y="7169"/>
                        <a:pt x="735" y="8432"/>
                        <a:pt x="355" y="10042"/>
                      </a:cubicBezTo>
                      <a:cubicBezTo>
                        <a:pt x="-150" y="12252"/>
                        <a:pt x="-86" y="13925"/>
                        <a:pt x="355" y="16135"/>
                      </a:cubicBezTo>
                      <a:cubicBezTo>
                        <a:pt x="798" y="18534"/>
                        <a:pt x="2345" y="21060"/>
                        <a:pt x="4113" y="22701"/>
                      </a:cubicBezTo>
                      <a:cubicBezTo>
                        <a:pt x="6038" y="24501"/>
                        <a:pt x="8374" y="25858"/>
                        <a:pt x="10931" y="26490"/>
                      </a:cubicBezTo>
                      <a:cubicBezTo>
                        <a:pt x="11247" y="26553"/>
                        <a:pt x="11531" y="26616"/>
                        <a:pt x="11847" y="26679"/>
                      </a:cubicBezTo>
                      <a:cubicBezTo>
                        <a:pt x="14373" y="27089"/>
                        <a:pt x="14593" y="27089"/>
                        <a:pt x="17119" y="26679"/>
                      </a:cubicBezTo>
                      <a:cubicBezTo>
                        <a:pt x="17403" y="26616"/>
                        <a:pt x="17688" y="26584"/>
                        <a:pt x="17971" y="26490"/>
                      </a:cubicBezTo>
                      <a:cubicBezTo>
                        <a:pt x="18760" y="26269"/>
                        <a:pt x="19739" y="25858"/>
                        <a:pt x="20276" y="25542"/>
                      </a:cubicBezTo>
                      <a:cubicBezTo>
                        <a:pt x="20528" y="25385"/>
                        <a:pt x="20718" y="25258"/>
                        <a:pt x="20907" y="25100"/>
                      </a:cubicBezTo>
                      <a:cubicBezTo>
                        <a:pt x="22044" y="24532"/>
                        <a:pt x="23086" y="23838"/>
                        <a:pt x="24095" y="22859"/>
                      </a:cubicBezTo>
                      <a:cubicBezTo>
                        <a:pt x="25264" y="21723"/>
                        <a:pt x="26085" y="20113"/>
                        <a:pt x="26463" y="18566"/>
                      </a:cubicBezTo>
                      <a:cubicBezTo>
                        <a:pt x="26653" y="17808"/>
                        <a:pt x="26747" y="16987"/>
                        <a:pt x="26779" y="16198"/>
                      </a:cubicBezTo>
                      <a:cubicBezTo>
                        <a:pt x="26779" y="15977"/>
                        <a:pt x="26779" y="15756"/>
                        <a:pt x="26779" y="15535"/>
                      </a:cubicBezTo>
                      <a:cubicBezTo>
                        <a:pt x="26779" y="15030"/>
                        <a:pt x="26684" y="14525"/>
                        <a:pt x="26589" y="140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3"/>
                <p:cNvSpPr/>
                <p:nvPr/>
              </p:nvSpPr>
              <p:spPr>
                <a:xfrm>
                  <a:off x="374376" y="1642794"/>
                  <a:ext cx="48732" cy="43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8" h="12154" extrusionOk="0">
                      <a:moveTo>
                        <a:pt x="13452" y="4451"/>
                      </a:moveTo>
                      <a:cubicBezTo>
                        <a:pt x="13168" y="3409"/>
                        <a:pt x="12632" y="2526"/>
                        <a:pt x="11874" y="1768"/>
                      </a:cubicBezTo>
                      <a:cubicBezTo>
                        <a:pt x="11464" y="1452"/>
                        <a:pt x="11053" y="1136"/>
                        <a:pt x="10643" y="821"/>
                      </a:cubicBezTo>
                      <a:cubicBezTo>
                        <a:pt x="9696" y="284"/>
                        <a:pt x="8654" y="0"/>
                        <a:pt x="7549" y="0"/>
                      </a:cubicBezTo>
                      <a:cubicBezTo>
                        <a:pt x="7265" y="32"/>
                        <a:pt x="6981" y="63"/>
                        <a:pt x="6697" y="95"/>
                      </a:cubicBezTo>
                      <a:cubicBezTo>
                        <a:pt x="6571" y="95"/>
                        <a:pt x="6413" y="95"/>
                        <a:pt x="6286" y="126"/>
                      </a:cubicBezTo>
                      <a:cubicBezTo>
                        <a:pt x="6223" y="126"/>
                        <a:pt x="6128" y="126"/>
                        <a:pt x="6065" y="126"/>
                      </a:cubicBezTo>
                      <a:cubicBezTo>
                        <a:pt x="6065" y="126"/>
                        <a:pt x="6002" y="126"/>
                        <a:pt x="5971" y="126"/>
                      </a:cubicBezTo>
                      <a:cubicBezTo>
                        <a:pt x="5687" y="126"/>
                        <a:pt x="5402" y="189"/>
                        <a:pt x="5150" y="253"/>
                      </a:cubicBezTo>
                      <a:cubicBezTo>
                        <a:pt x="4866" y="253"/>
                        <a:pt x="4581" y="253"/>
                        <a:pt x="4329" y="379"/>
                      </a:cubicBezTo>
                      <a:lnTo>
                        <a:pt x="2908" y="979"/>
                      </a:lnTo>
                      <a:cubicBezTo>
                        <a:pt x="2214" y="1357"/>
                        <a:pt x="1677" y="1863"/>
                        <a:pt x="1266" y="2494"/>
                      </a:cubicBezTo>
                      <a:cubicBezTo>
                        <a:pt x="888" y="2873"/>
                        <a:pt x="635" y="3283"/>
                        <a:pt x="509" y="3788"/>
                      </a:cubicBezTo>
                      <a:cubicBezTo>
                        <a:pt x="130" y="4483"/>
                        <a:pt x="-28" y="5240"/>
                        <a:pt x="4" y="6061"/>
                      </a:cubicBezTo>
                      <a:lnTo>
                        <a:pt x="225" y="7640"/>
                      </a:lnTo>
                      <a:lnTo>
                        <a:pt x="825" y="9060"/>
                      </a:lnTo>
                      <a:cubicBezTo>
                        <a:pt x="1204" y="9755"/>
                        <a:pt x="1709" y="10292"/>
                        <a:pt x="2340" y="10734"/>
                      </a:cubicBezTo>
                      <a:cubicBezTo>
                        <a:pt x="2908" y="11270"/>
                        <a:pt x="3572" y="11617"/>
                        <a:pt x="4361" y="11775"/>
                      </a:cubicBezTo>
                      <a:cubicBezTo>
                        <a:pt x="4613" y="11870"/>
                        <a:pt x="4897" y="11933"/>
                        <a:pt x="5182" y="11902"/>
                      </a:cubicBezTo>
                      <a:cubicBezTo>
                        <a:pt x="5465" y="11933"/>
                        <a:pt x="5718" y="11965"/>
                        <a:pt x="6002" y="11996"/>
                      </a:cubicBezTo>
                      <a:lnTo>
                        <a:pt x="6097" y="11996"/>
                      </a:lnTo>
                      <a:cubicBezTo>
                        <a:pt x="6097" y="11996"/>
                        <a:pt x="6255" y="11996"/>
                        <a:pt x="6318" y="12028"/>
                      </a:cubicBezTo>
                      <a:cubicBezTo>
                        <a:pt x="6444" y="12028"/>
                        <a:pt x="6602" y="12028"/>
                        <a:pt x="6729" y="12059"/>
                      </a:cubicBezTo>
                      <a:cubicBezTo>
                        <a:pt x="7012" y="12091"/>
                        <a:pt x="7297" y="12123"/>
                        <a:pt x="7580" y="12154"/>
                      </a:cubicBezTo>
                      <a:cubicBezTo>
                        <a:pt x="8433" y="12154"/>
                        <a:pt x="9190" y="11996"/>
                        <a:pt x="9948" y="11617"/>
                      </a:cubicBezTo>
                      <a:cubicBezTo>
                        <a:pt x="10706" y="11365"/>
                        <a:pt x="11369" y="10954"/>
                        <a:pt x="11906" y="10355"/>
                      </a:cubicBezTo>
                      <a:cubicBezTo>
                        <a:pt x="12505" y="9786"/>
                        <a:pt x="12916" y="9155"/>
                        <a:pt x="13168" y="8397"/>
                      </a:cubicBezTo>
                      <a:cubicBezTo>
                        <a:pt x="13547" y="7671"/>
                        <a:pt x="13737" y="6882"/>
                        <a:pt x="13705" y="6061"/>
                      </a:cubicBezTo>
                      <a:cubicBezTo>
                        <a:pt x="13642" y="5525"/>
                        <a:pt x="13547" y="4988"/>
                        <a:pt x="13484" y="44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3"/>
                <p:cNvSpPr/>
                <p:nvPr/>
              </p:nvSpPr>
              <p:spPr>
                <a:xfrm>
                  <a:off x="2777353" y="204648"/>
                  <a:ext cx="74555" cy="5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2" h="15489" extrusionOk="0">
                      <a:moveTo>
                        <a:pt x="19962" y="4049"/>
                      </a:moveTo>
                      <a:cubicBezTo>
                        <a:pt x="19299" y="2945"/>
                        <a:pt x="18447" y="2092"/>
                        <a:pt x="17342" y="1429"/>
                      </a:cubicBezTo>
                      <a:cubicBezTo>
                        <a:pt x="16616" y="956"/>
                        <a:pt x="15795" y="640"/>
                        <a:pt x="14974" y="419"/>
                      </a:cubicBezTo>
                      <a:cubicBezTo>
                        <a:pt x="14122" y="230"/>
                        <a:pt x="13206" y="135"/>
                        <a:pt x="12322" y="72"/>
                      </a:cubicBezTo>
                      <a:cubicBezTo>
                        <a:pt x="11786" y="40"/>
                        <a:pt x="11249" y="-23"/>
                        <a:pt x="10712" y="9"/>
                      </a:cubicBezTo>
                      <a:cubicBezTo>
                        <a:pt x="9639" y="103"/>
                        <a:pt x="8534" y="198"/>
                        <a:pt x="7460" y="293"/>
                      </a:cubicBezTo>
                      <a:cubicBezTo>
                        <a:pt x="6451" y="261"/>
                        <a:pt x="5472" y="482"/>
                        <a:pt x="4588" y="924"/>
                      </a:cubicBezTo>
                      <a:cubicBezTo>
                        <a:pt x="3672" y="1208"/>
                        <a:pt x="2883" y="1745"/>
                        <a:pt x="2189" y="2471"/>
                      </a:cubicBezTo>
                      <a:cubicBezTo>
                        <a:pt x="1463" y="3134"/>
                        <a:pt x="958" y="3955"/>
                        <a:pt x="642" y="4870"/>
                      </a:cubicBezTo>
                      <a:cubicBezTo>
                        <a:pt x="169" y="5754"/>
                        <a:pt x="-53" y="6701"/>
                        <a:pt x="11" y="7743"/>
                      </a:cubicBezTo>
                      <a:cubicBezTo>
                        <a:pt x="105" y="8406"/>
                        <a:pt x="200" y="9069"/>
                        <a:pt x="263" y="9732"/>
                      </a:cubicBezTo>
                      <a:cubicBezTo>
                        <a:pt x="610" y="10995"/>
                        <a:pt x="1241" y="12100"/>
                        <a:pt x="2189" y="13015"/>
                      </a:cubicBezTo>
                      <a:cubicBezTo>
                        <a:pt x="2694" y="13394"/>
                        <a:pt x="3199" y="13804"/>
                        <a:pt x="3704" y="14183"/>
                      </a:cubicBezTo>
                      <a:cubicBezTo>
                        <a:pt x="4872" y="14846"/>
                        <a:pt x="6103" y="15193"/>
                        <a:pt x="7460" y="15193"/>
                      </a:cubicBezTo>
                      <a:lnTo>
                        <a:pt x="10712" y="15477"/>
                      </a:lnTo>
                      <a:cubicBezTo>
                        <a:pt x="11218" y="15509"/>
                        <a:pt x="11754" y="15477"/>
                        <a:pt x="12259" y="15414"/>
                      </a:cubicBezTo>
                      <a:cubicBezTo>
                        <a:pt x="13143" y="15351"/>
                        <a:pt x="14059" y="15256"/>
                        <a:pt x="14911" y="15067"/>
                      </a:cubicBezTo>
                      <a:cubicBezTo>
                        <a:pt x="15384" y="14972"/>
                        <a:pt x="15669" y="14815"/>
                        <a:pt x="16174" y="14594"/>
                      </a:cubicBezTo>
                      <a:cubicBezTo>
                        <a:pt x="16648" y="14404"/>
                        <a:pt x="16963" y="14309"/>
                        <a:pt x="17342" y="14057"/>
                      </a:cubicBezTo>
                      <a:cubicBezTo>
                        <a:pt x="18447" y="13394"/>
                        <a:pt x="19299" y="12542"/>
                        <a:pt x="19962" y="11437"/>
                      </a:cubicBezTo>
                      <a:cubicBezTo>
                        <a:pt x="20625" y="10300"/>
                        <a:pt x="20941" y="9069"/>
                        <a:pt x="20972" y="7775"/>
                      </a:cubicBezTo>
                      <a:cubicBezTo>
                        <a:pt x="20972" y="6449"/>
                        <a:pt x="20625" y="5249"/>
                        <a:pt x="19962" y="41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3"/>
                <p:cNvSpPr/>
                <p:nvPr/>
              </p:nvSpPr>
              <p:spPr>
                <a:xfrm>
                  <a:off x="1250860" y="125390"/>
                  <a:ext cx="43993" cy="43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5" h="12220" extrusionOk="0">
                      <a:moveTo>
                        <a:pt x="12159" y="4514"/>
                      </a:moveTo>
                      <a:lnTo>
                        <a:pt x="11528" y="3062"/>
                      </a:lnTo>
                      <a:cubicBezTo>
                        <a:pt x="11149" y="2336"/>
                        <a:pt x="10612" y="1768"/>
                        <a:pt x="9950" y="1326"/>
                      </a:cubicBezTo>
                      <a:cubicBezTo>
                        <a:pt x="9349" y="789"/>
                        <a:pt x="8655" y="410"/>
                        <a:pt x="7865" y="221"/>
                      </a:cubicBezTo>
                      <a:cubicBezTo>
                        <a:pt x="7329" y="158"/>
                        <a:pt x="6793" y="63"/>
                        <a:pt x="6224" y="0"/>
                      </a:cubicBezTo>
                      <a:cubicBezTo>
                        <a:pt x="5119" y="0"/>
                        <a:pt x="4077" y="284"/>
                        <a:pt x="3130" y="852"/>
                      </a:cubicBezTo>
                      <a:cubicBezTo>
                        <a:pt x="2720" y="1168"/>
                        <a:pt x="2309" y="1484"/>
                        <a:pt x="1899" y="1799"/>
                      </a:cubicBezTo>
                      <a:cubicBezTo>
                        <a:pt x="1142" y="2557"/>
                        <a:pt x="605" y="3473"/>
                        <a:pt x="321" y="4514"/>
                      </a:cubicBezTo>
                      <a:lnTo>
                        <a:pt x="321" y="4578"/>
                      </a:lnTo>
                      <a:cubicBezTo>
                        <a:pt x="100" y="5083"/>
                        <a:pt x="-27" y="5588"/>
                        <a:pt x="5" y="6156"/>
                      </a:cubicBezTo>
                      <a:lnTo>
                        <a:pt x="163" y="7419"/>
                      </a:lnTo>
                      <a:cubicBezTo>
                        <a:pt x="258" y="7798"/>
                        <a:pt x="416" y="8176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857" y="9250"/>
                        <a:pt x="1268" y="9881"/>
                        <a:pt x="1868" y="10418"/>
                      </a:cubicBezTo>
                      <a:cubicBezTo>
                        <a:pt x="2436" y="11018"/>
                        <a:pt x="3067" y="11428"/>
                        <a:pt x="3856" y="11681"/>
                      </a:cubicBezTo>
                      <a:cubicBezTo>
                        <a:pt x="4582" y="12059"/>
                        <a:pt x="5371" y="12249"/>
                        <a:pt x="6224" y="12217"/>
                      </a:cubicBezTo>
                      <a:cubicBezTo>
                        <a:pt x="6761" y="12154"/>
                        <a:pt x="7297" y="12059"/>
                        <a:pt x="7865" y="11996"/>
                      </a:cubicBezTo>
                      <a:cubicBezTo>
                        <a:pt x="8655" y="11807"/>
                        <a:pt x="9349" y="11428"/>
                        <a:pt x="9950" y="10891"/>
                      </a:cubicBezTo>
                      <a:cubicBezTo>
                        <a:pt x="10612" y="10449"/>
                        <a:pt x="11149" y="9881"/>
                        <a:pt x="11528" y="9155"/>
                      </a:cubicBezTo>
                      <a:cubicBezTo>
                        <a:pt x="11970" y="8461"/>
                        <a:pt x="12222" y="7703"/>
                        <a:pt x="12254" y="6882"/>
                      </a:cubicBezTo>
                      <a:cubicBezTo>
                        <a:pt x="12444" y="6061"/>
                        <a:pt x="12412" y="5240"/>
                        <a:pt x="12159" y="442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3"/>
                <p:cNvSpPr/>
                <p:nvPr/>
              </p:nvSpPr>
              <p:spPr>
                <a:xfrm>
                  <a:off x="1581928" y="236707"/>
                  <a:ext cx="1543" cy="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761" extrusionOk="0">
                      <a:moveTo>
                        <a:pt x="435" y="762"/>
                      </a:moveTo>
                      <a:cubicBezTo>
                        <a:pt x="308" y="572"/>
                        <a:pt x="245" y="383"/>
                        <a:pt x="150" y="225"/>
                      </a:cubicBezTo>
                      <a:cubicBezTo>
                        <a:pt x="-71" y="-122"/>
                        <a:pt x="-102" y="-154"/>
                        <a:pt x="435" y="7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3"/>
                <p:cNvSpPr/>
                <p:nvPr/>
              </p:nvSpPr>
              <p:spPr>
                <a:xfrm>
                  <a:off x="1994640" y="254537"/>
                  <a:ext cx="46023" cy="46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6" h="13219" extrusionOk="0">
                      <a:moveTo>
                        <a:pt x="12248" y="4412"/>
                      </a:moveTo>
                      <a:cubicBezTo>
                        <a:pt x="12090" y="3875"/>
                        <a:pt x="11838" y="3433"/>
                        <a:pt x="11459" y="3023"/>
                      </a:cubicBezTo>
                      <a:cubicBezTo>
                        <a:pt x="11428" y="2960"/>
                        <a:pt x="11333" y="2928"/>
                        <a:pt x="11301" y="2865"/>
                      </a:cubicBezTo>
                      <a:cubicBezTo>
                        <a:pt x="11301" y="2865"/>
                        <a:pt x="11301" y="2865"/>
                        <a:pt x="11301" y="2865"/>
                      </a:cubicBezTo>
                      <a:cubicBezTo>
                        <a:pt x="10670" y="1855"/>
                        <a:pt x="10228" y="1444"/>
                        <a:pt x="9250" y="781"/>
                      </a:cubicBezTo>
                      <a:cubicBezTo>
                        <a:pt x="9250" y="781"/>
                        <a:pt x="9250" y="781"/>
                        <a:pt x="9218" y="781"/>
                      </a:cubicBezTo>
                      <a:cubicBezTo>
                        <a:pt x="9155" y="750"/>
                        <a:pt x="7923" y="213"/>
                        <a:pt x="7861" y="213"/>
                      </a:cubicBezTo>
                      <a:cubicBezTo>
                        <a:pt x="7861" y="213"/>
                        <a:pt x="7861" y="213"/>
                        <a:pt x="7861" y="213"/>
                      </a:cubicBezTo>
                      <a:cubicBezTo>
                        <a:pt x="7861" y="213"/>
                        <a:pt x="7861" y="213"/>
                        <a:pt x="7861" y="213"/>
                      </a:cubicBezTo>
                      <a:cubicBezTo>
                        <a:pt x="7861" y="213"/>
                        <a:pt x="7797" y="213"/>
                        <a:pt x="7797" y="213"/>
                      </a:cubicBezTo>
                      <a:cubicBezTo>
                        <a:pt x="7797" y="213"/>
                        <a:pt x="7797" y="213"/>
                        <a:pt x="7797" y="213"/>
                      </a:cubicBezTo>
                      <a:cubicBezTo>
                        <a:pt x="6755" y="-71"/>
                        <a:pt x="5682" y="-71"/>
                        <a:pt x="4641" y="213"/>
                      </a:cubicBezTo>
                      <a:cubicBezTo>
                        <a:pt x="3630" y="497"/>
                        <a:pt x="2746" y="1002"/>
                        <a:pt x="2020" y="1760"/>
                      </a:cubicBezTo>
                      <a:cubicBezTo>
                        <a:pt x="2020" y="1760"/>
                        <a:pt x="2020" y="1760"/>
                        <a:pt x="1988" y="1792"/>
                      </a:cubicBezTo>
                      <a:cubicBezTo>
                        <a:pt x="1641" y="2202"/>
                        <a:pt x="1326" y="2612"/>
                        <a:pt x="1010" y="3054"/>
                      </a:cubicBezTo>
                      <a:cubicBezTo>
                        <a:pt x="1010" y="3086"/>
                        <a:pt x="946" y="3117"/>
                        <a:pt x="946" y="3181"/>
                      </a:cubicBezTo>
                      <a:cubicBezTo>
                        <a:pt x="663" y="3686"/>
                        <a:pt x="473" y="4222"/>
                        <a:pt x="284" y="4759"/>
                      </a:cubicBezTo>
                      <a:cubicBezTo>
                        <a:pt x="284" y="4791"/>
                        <a:pt x="284" y="4854"/>
                        <a:pt x="252" y="4885"/>
                      </a:cubicBezTo>
                      <a:cubicBezTo>
                        <a:pt x="252" y="4885"/>
                        <a:pt x="252" y="4917"/>
                        <a:pt x="252" y="4948"/>
                      </a:cubicBezTo>
                      <a:cubicBezTo>
                        <a:pt x="189" y="5233"/>
                        <a:pt x="157" y="5580"/>
                        <a:pt x="126" y="5801"/>
                      </a:cubicBezTo>
                      <a:cubicBezTo>
                        <a:pt x="126" y="6022"/>
                        <a:pt x="31" y="6369"/>
                        <a:pt x="0" y="6653"/>
                      </a:cubicBezTo>
                      <a:cubicBezTo>
                        <a:pt x="0" y="6685"/>
                        <a:pt x="0" y="6716"/>
                        <a:pt x="0" y="6779"/>
                      </a:cubicBezTo>
                      <a:cubicBezTo>
                        <a:pt x="126" y="7916"/>
                        <a:pt x="189" y="8642"/>
                        <a:pt x="631" y="9526"/>
                      </a:cubicBezTo>
                      <a:cubicBezTo>
                        <a:pt x="946" y="10000"/>
                        <a:pt x="1672" y="11136"/>
                        <a:pt x="1894" y="11357"/>
                      </a:cubicBezTo>
                      <a:cubicBezTo>
                        <a:pt x="2746" y="12209"/>
                        <a:pt x="3567" y="12620"/>
                        <a:pt x="4704" y="12999"/>
                      </a:cubicBezTo>
                      <a:cubicBezTo>
                        <a:pt x="4704" y="12999"/>
                        <a:pt x="4704" y="12999"/>
                        <a:pt x="4704" y="12999"/>
                      </a:cubicBezTo>
                      <a:cubicBezTo>
                        <a:pt x="5272" y="13156"/>
                        <a:pt x="5871" y="13220"/>
                        <a:pt x="6439" y="13220"/>
                      </a:cubicBezTo>
                      <a:cubicBezTo>
                        <a:pt x="7040" y="13220"/>
                        <a:pt x="7671" y="13188"/>
                        <a:pt x="8239" y="12967"/>
                      </a:cubicBezTo>
                      <a:cubicBezTo>
                        <a:pt x="9344" y="12557"/>
                        <a:pt x="10322" y="12178"/>
                        <a:pt x="11112" y="11294"/>
                      </a:cubicBezTo>
                      <a:lnTo>
                        <a:pt x="12090" y="10031"/>
                      </a:lnTo>
                      <a:cubicBezTo>
                        <a:pt x="12312" y="9526"/>
                        <a:pt x="12501" y="9021"/>
                        <a:pt x="12722" y="8547"/>
                      </a:cubicBezTo>
                      <a:cubicBezTo>
                        <a:pt x="12785" y="7979"/>
                        <a:pt x="12880" y="7442"/>
                        <a:pt x="12943" y="6874"/>
                      </a:cubicBezTo>
                      <a:cubicBezTo>
                        <a:pt x="12974" y="6022"/>
                        <a:pt x="12785" y="5201"/>
                        <a:pt x="12406" y="44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3"/>
                <p:cNvSpPr/>
                <p:nvPr/>
              </p:nvSpPr>
              <p:spPr>
                <a:xfrm>
                  <a:off x="495029" y="303278"/>
                  <a:ext cx="44007" cy="43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248" extrusionOk="0">
                      <a:moveTo>
                        <a:pt x="12379" y="4988"/>
                      </a:moveTo>
                      <a:cubicBezTo>
                        <a:pt x="12347" y="4230"/>
                        <a:pt x="12126" y="3536"/>
                        <a:pt x="11716" y="2873"/>
                      </a:cubicBezTo>
                      <a:cubicBezTo>
                        <a:pt x="11716" y="2873"/>
                        <a:pt x="10832" y="1736"/>
                        <a:pt x="10832" y="1705"/>
                      </a:cubicBezTo>
                      <a:cubicBezTo>
                        <a:pt x="10453" y="1389"/>
                        <a:pt x="10043" y="1042"/>
                        <a:pt x="9632" y="789"/>
                      </a:cubicBezTo>
                      <a:cubicBezTo>
                        <a:pt x="9632" y="789"/>
                        <a:pt x="9601" y="789"/>
                        <a:pt x="9569" y="758"/>
                      </a:cubicBezTo>
                      <a:cubicBezTo>
                        <a:pt x="9127" y="537"/>
                        <a:pt x="8685" y="347"/>
                        <a:pt x="8212" y="189"/>
                      </a:cubicBezTo>
                      <a:cubicBezTo>
                        <a:pt x="8212" y="189"/>
                        <a:pt x="8148" y="189"/>
                        <a:pt x="8117" y="189"/>
                      </a:cubicBezTo>
                      <a:cubicBezTo>
                        <a:pt x="7644" y="95"/>
                        <a:pt x="7170" y="32"/>
                        <a:pt x="6665" y="0"/>
                      </a:cubicBezTo>
                      <a:cubicBezTo>
                        <a:pt x="6633" y="0"/>
                        <a:pt x="6602" y="0"/>
                        <a:pt x="6570" y="0"/>
                      </a:cubicBezTo>
                      <a:cubicBezTo>
                        <a:pt x="6097" y="32"/>
                        <a:pt x="5654" y="95"/>
                        <a:pt x="5181" y="189"/>
                      </a:cubicBezTo>
                      <a:cubicBezTo>
                        <a:pt x="5181" y="189"/>
                        <a:pt x="4044" y="663"/>
                        <a:pt x="4044" y="663"/>
                      </a:cubicBezTo>
                      <a:cubicBezTo>
                        <a:pt x="3824" y="821"/>
                        <a:pt x="3634" y="979"/>
                        <a:pt x="3413" y="1136"/>
                      </a:cubicBezTo>
                      <a:cubicBezTo>
                        <a:pt x="3098" y="1231"/>
                        <a:pt x="2782" y="1357"/>
                        <a:pt x="2497" y="1515"/>
                      </a:cubicBezTo>
                      <a:cubicBezTo>
                        <a:pt x="1803" y="1926"/>
                        <a:pt x="1235" y="2494"/>
                        <a:pt x="824" y="3188"/>
                      </a:cubicBezTo>
                      <a:cubicBezTo>
                        <a:pt x="319" y="4262"/>
                        <a:pt x="256" y="4420"/>
                        <a:pt x="161" y="5304"/>
                      </a:cubicBezTo>
                      <a:cubicBezTo>
                        <a:pt x="161" y="5430"/>
                        <a:pt x="98" y="5588"/>
                        <a:pt x="98" y="5714"/>
                      </a:cubicBezTo>
                      <a:cubicBezTo>
                        <a:pt x="-59" y="6472"/>
                        <a:pt x="-27" y="7229"/>
                        <a:pt x="193" y="7987"/>
                      </a:cubicBezTo>
                      <a:cubicBezTo>
                        <a:pt x="383" y="8429"/>
                        <a:pt x="572" y="8902"/>
                        <a:pt x="762" y="9344"/>
                      </a:cubicBezTo>
                      <a:cubicBezTo>
                        <a:pt x="1267" y="10197"/>
                        <a:pt x="1929" y="10860"/>
                        <a:pt x="2782" y="11365"/>
                      </a:cubicBezTo>
                      <a:cubicBezTo>
                        <a:pt x="3255" y="11586"/>
                        <a:pt x="3761" y="11838"/>
                        <a:pt x="4266" y="11996"/>
                      </a:cubicBezTo>
                      <a:cubicBezTo>
                        <a:pt x="4329" y="11996"/>
                        <a:pt x="4392" y="11996"/>
                        <a:pt x="4424" y="12028"/>
                      </a:cubicBezTo>
                      <a:cubicBezTo>
                        <a:pt x="4802" y="12091"/>
                        <a:pt x="5560" y="12186"/>
                        <a:pt x="5970" y="12249"/>
                      </a:cubicBezTo>
                      <a:cubicBezTo>
                        <a:pt x="5970" y="12249"/>
                        <a:pt x="5970" y="12249"/>
                        <a:pt x="5970" y="12249"/>
                      </a:cubicBezTo>
                      <a:cubicBezTo>
                        <a:pt x="5970" y="12249"/>
                        <a:pt x="6034" y="12249"/>
                        <a:pt x="6034" y="12249"/>
                      </a:cubicBezTo>
                      <a:cubicBezTo>
                        <a:pt x="6602" y="12249"/>
                        <a:pt x="7201" y="12123"/>
                        <a:pt x="7707" y="12028"/>
                      </a:cubicBezTo>
                      <a:cubicBezTo>
                        <a:pt x="7770" y="12028"/>
                        <a:pt x="7802" y="12028"/>
                        <a:pt x="7865" y="11996"/>
                      </a:cubicBezTo>
                      <a:cubicBezTo>
                        <a:pt x="8338" y="11807"/>
                        <a:pt x="8843" y="11617"/>
                        <a:pt x="9317" y="11396"/>
                      </a:cubicBezTo>
                      <a:cubicBezTo>
                        <a:pt x="9317" y="11396"/>
                        <a:pt x="9317" y="11396"/>
                        <a:pt x="9348" y="11396"/>
                      </a:cubicBezTo>
                      <a:cubicBezTo>
                        <a:pt x="9412" y="11365"/>
                        <a:pt x="10516" y="10513"/>
                        <a:pt x="10548" y="10449"/>
                      </a:cubicBezTo>
                      <a:cubicBezTo>
                        <a:pt x="10548" y="10449"/>
                        <a:pt x="10548" y="10449"/>
                        <a:pt x="10548" y="10449"/>
                      </a:cubicBezTo>
                      <a:cubicBezTo>
                        <a:pt x="10706" y="10260"/>
                        <a:pt x="10864" y="10071"/>
                        <a:pt x="10990" y="9850"/>
                      </a:cubicBezTo>
                      <a:cubicBezTo>
                        <a:pt x="11147" y="9660"/>
                        <a:pt x="11305" y="9439"/>
                        <a:pt x="11463" y="9250"/>
                      </a:cubicBezTo>
                      <a:cubicBezTo>
                        <a:pt x="11463" y="9250"/>
                        <a:pt x="11463" y="9218"/>
                        <a:pt x="11495" y="9187"/>
                      </a:cubicBezTo>
                      <a:cubicBezTo>
                        <a:pt x="11779" y="8713"/>
                        <a:pt x="11937" y="8176"/>
                        <a:pt x="12126" y="7703"/>
                      </a:cubicBezTo>
                      <a:cubicBezTo>
                        <a:pt x="12126" y="7671"/>
                        <a:pt x="12158" y="7608"/>
                        <a:pt x="12158" y="7577"/>
                      </a:cubicBezTo>
                      <a:cubicBezTo>
                        <a:pt x="12284" y="7040"/>
                        <a:pt x="12347" y="6472"/>
                        <a:pt x="12379" y="5903"/>
                      </a:cubicBezTo>
                      <a:cubicBezTo>
                        <a:pt x="12379" y="5903"/>
                        <a:pt x="12379" y="5840"/>
                        <a:pt x="12379" y="5840"/>
                      </a:cubicBezTo>
                      <a:cubicBezTo>
                        <a:pt x="12347" y="5588"/>
                        <a:pt x="12316" y="5335"/>
                        <a:pt x="12284" y="50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3"/>
                <p:cNvSpPr/>
                <p:nvPr/>
              </p:nvSpPr>
              <p:spPr>
                <a:xfrm>
                  <a:off x="434710" y="24922"/>
                  <a:ext cx="48817" cy="52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2" h="14651" extrusionOk="0">
                      <a:moveTo>
                        <a:pt x="13591" y="5935"/>
                      </a:moveTo>
                      <a:cubicBezTo>
                        <a:pt x="13527" y="5682"/>
                        <a:pt x="13464" y="5430"/>
                        <a:pt x="13401" y="5177"/>
                      </a:cubicBezTo>
                      <a:cubicBezTo>
                        <a:pt x="13243" y="4514"/>
                        <a:pt x="12959" y="3883"/>
                        <a:pt x="12580" y="3315"/>
                      </a:cubicBezTo>
                      <a:cubicBezTo>
                        <a:pt x="12580" y="3315"/>
                        <a:pt x="12549" y="3252"/>
                        <a:pt x="12517" y="3220"/>
                      </a:cubicBezTo>
                      <a:cubicBezTo>
                        <a:pt x="12107" y="2462"/>
                        <a:pt x="11538" y="1863"/>
                        <a:pt x="10844" y="1389"/>
                      </a:cubicBezTo>
                      <a:cubicBezTo>
                        <a:pt x="10213" y="821"/>
                        <a:pt x="9487" y="442"/>
                        <a:pt x="8634" y="221"/>
                      </a:cubicBezTo>
                      <a:cubicBezTo>
                        <a:pt x="8066" y="95"/>
                        <a:pt x="7497" y="32"/>
                        <a:pt x="6898" y="0"/>
                      </a:cubicBezTo>
                      <a:cubicBezTo>
                        <a:pt x="6330" y="32"/>
                        <a:pt x="5730" y="126"/>
                        <a:pt x="5161" y="221"/>
                      </a:cubicBezTo>
                      <a:cubicBezTo>
                        <a:pt x="4656" y="442"/>
                        <a:pt x="4120" y="663"/>
                        <a:pt x="3614" y="884"/>
                      </a:cubicBezTo>
                      <a:cubicBezTo>
                        <a:pt x="2573" y="1421"/>
                        <a:pt x="1847" y="2336"/>
                        <a:pt x="1247" y="3283"/>
                      </a:cubicBezTo>
                      <a:cubicBezTo>
                        <a:pt x="868" y="3851"/>
                        <a:pt x="584" y="4483"/>
                        <a:pt x="426" y="5146"/>
                      </a:cubicBezTo>
                      <a:cubicBezTo>
                        <a:pt x="363" y="5398"/>
                        <a:pt x="300" y="5651"/>
                        <a:pt x="237" y="5903"/>
                      </a:cubicBezTo>
                      <a:cubicBezTo>
                        <a:pt x="-79" y="7135"/>
                        <a:pt x="-79" y="8366"/>
                        <a:pt x="237" y="9565"/>
                      </a:cubicBezTo>
                      <a:cubicBezTo>
                        <a:pt x="552" y="10734"/>
                        <a:pt x="1153" y="11744"/>
                        <a:pt x="2004" y="12628"/>
                      </a:cubicBezTo>
                      <a:lnTo>
                        <a:pt x="3394" y="13701"/>
                      </a:lnTo>
                      <a:cubicBezTo>
                        <a:pt x="4467" y="14332"/>
                        <a:pt x="5635" y="14648"/>
                        <a:pt x="6866" y="14648"/>
                      </a:cubicBezTo>
                      <a:cubicBezTo>
                        <a:pt x="7813" y="14680"/>
                        <a:pt x="8697" y="14490"/>
                        <a:pt x="9518" y="14048"/>
                      </a:cubicBezTo>
                      <a:cubicBezTo>
                        <a:pt x="10371" y="13764"/>
                        <a:pt x="11128" y="13291"/>
                        <a:pt x="11728" y="12628"/>
                      </a:cubicBezTo>
                      <a:cubicBezTo>
                        <a:pt x="12580" y="11775"/>
                        <a:pt x="13180" y="10765"/>
                        <a:pt x="13496" y="9565"/>
                      </a:cubicBezTo>
                      <a:cubicBezTo>
                        <a:pt x="13811" y="8334"/>
                        <a:pt x="13811" y="7103"/>
                        <a:pt x="13496" y="590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3"/>
                <p:cNvSpPr/>
                <p:nvPr/>
              </p:nvSpPr>
              <p:spPr>
                <a:xfrm>
                  <a:off x="800774" y="317197"/>
                  <a:ext cx="579" cy="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04" extrusionOk="0">
                      <a:moveTo>
                        <a:pt x="164" y="0"/>
                      </a:moveTo>
                      <a:cubicBezTo>
                        <a:pt x="164" y="0"/>
                        <a:pt x="69" y="32"/>
                        <a:pt x="37" y="63"/>
                      </a:cubicBezTo>
                      <a:cubicBezTo>
                        <a:pt x="-25" y="126"/>
                        <a:pt x="-25" y="126"/>
                        <a:pt x="16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3"/>
                <p:cNvSpPr/>
                <p:nvPr/>
              </p:nvSpPr>
              <p:spPr>
                <a:xfrm>
                  <a:off x="770922" y="284086"/>
                  <a:ext cx="39194" cy="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5" h="10038" extrusionOk="0">
                      <a:moveTo>
                        <a:pt x="10895" y="3757"/>
                      </a:moveTo>
                      <a:cubicBezTo>
                        <a:pt x="10675" y="2936"/>
                        <a:pt x="10264" y="2241"/>
                        <a:pt x="9664" y="1642"/>
                      </a:cubicBezTo>
                      <a:cubicBezTo>
                        <a:pt x="9664" y="1610"/>
                        <a:pt x="9601" y="1578"/>
                        <a:pt x="9601" y="1547"/>
                      </a:cubicBezTo>
                      <a:cubicBezTo>
                        <a:pt x="9348" y="1231"/>
                        <a:pt x="7991" y="442"/>
                        <a:pt x="8559" y="758"/>
                      </a:cubicBezTo>
                      <a:cubicBezTo>
                        <a:pt x="8149" y="600"/>
                        <a:pt x="7770" y="410"/>
                        <a:pt x="7360" y="253"/>
                      </a:cubicBezTo>
                      <a:cubicBezTo>
                        <a:pt x="6917" y="158"/>
                        <a:pt x="6476" y="95"/>
                        <a:pt x="6034" y="63"/>
                      </a:cubicBezTo>
                      <a:cubicBezTo>
                        <a:pt x="5908" y="63"/>
                        <a:pt x="5813" y="63"/>
                        <a:pt x="5687" y="63"/>
                      </a:cubicBezTo>
                      <a:cubicBezTo>
                        <a:pt x="5465" y="63"/>
                        <a:pt x="5245" y="32"/>
                        <a:pt x="5024" y="0"/>
                      </a:cubicBezTo>
                      <a:cubicBezTo>
                        <a:pt x="4329" y="0"/>
                        <a:pt x="3697" y="126"/>
                        <a:pt x="3098" y="442"/>
                      </a:cubicBezTo>
                      <a:cubicBezTo>
                        <a:pt x="2466" y="631"/>
                        <a:pt x="1930" y="979"/>
                        <a:pt x="1488" y="1484"/>
                      </a:cubicBezTo>
                      <a:cubicBezTo>
                        <a:pt x="983" y="1926"/>
                        <a:pt x="635" y="2494"/>
                        <a:pt x="446" y="3094"/>
                      </a:cubicBezTo>
                      <a:cubicBezTo>
                        <a:pt x="130" y="3694"/>
                        <a:pt x="-28" y="4325"/>
                        <a:pt x="4" y="5019"/>
                      </a:cubicBezTo>
                      <a:cubicBezTo>
                        <a:pt x="67" y="5461"/>
                        <a:pt x="130" y="5903"/>
                        <a:pt x="194" y="6345"/>
                      </a:cubicBezTo>
                      <a:cubicBezTo>
                        <a:pt x="446" y="7198"/>
                        <a:pt x="856" y="7924"/>
                        <a:pt x="1488" y="8555"/>
                      </a:cubicBezTo>
                      <a:cubicBezTo>
                        <a:pt x="1835" y="8808"/>
                        <a:pt x="2182" y="9092"/>
                        <a:pt x="2498" y="9344"/>
                      </a:cubicBezTo>
                      <a:cubicBezTo>
                        <a:pt x="3287" y="9786"/>
                        <a:pt x="4140" y="10039"/>
                        <a:pt x="5024" y="10039"/>
                      </a:cubicBezTo>
                      <a:cubicBezTo>
                        <a:pt x="5245" y="10039"/>
                        <a:pt x="5465" y="10007"/>
                        <a:pt x="5687" y="9976"/>
                      </a:cubicBezTo>
                      <a:cubicBezTo>
                        <a:pt x="5781" y="9976"/>
                        <a:pt x="5908" y="9976"/>
                        <a:pt x="6003" y="9976"/>
                      </a:cubicBezTo>
                      <a:cubicBezTo>
                        <a:pt x="6223" y="9976"/>
                        <a:pt x="6476" y="9944"/>
                        <a:pt x="6697" y="9881"/>
                      </a:cubicBezTo>
                      <a:cubicBezTo>
                        <a:pt x="7297" y="9881"/>
                        <a:pt x="7896" y="9660"/>
                        <a:pt x="8402" y="9344"/>
                      </a:cubicBezTo>
                      <a:cubicBezTo>
                        <a:pt x="8591" y="9218"/>
                        <a:pt x="9380" y="8713"/>
                        <a:pt x="9570" y="8492"/>
                      </a:cubicBezTo>
                      <a:cubicBezTo>
                        <a:pt x="9570" y="8492"/>
                        <a:pt x="9633" y="8429"/>
                        <a:pt x="9633" y="8397"/>
                      </a:cubicBezTo>
                      <a:cubicBezTo>
                        <a:pt x="10106" y="7955"/>
                        <a:pt x="10422" y="7450"/>
                        <a:pt x="10612" y="6851"/>
                      </a:cubicBezTo>
                      <a:cubicBezTo>
                        <a:pt x="10895" y="6282"/>
                        <a:pt x="11053" y="5651"/>
                        <a:pt x="11022" y="5019"/>
                      </a:cubicBezTo>
                      <a:cubicBezTo>
                        <a:pt x="10958" y="4609"/>
                        <a:pt x="10895" y="4167"/>
                        <a:pt x="10864" y="375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3"/>
                <p:cNvSpPr/>
                <p:nvPr/>
              </p:nvSpPr>
              <p:spPr>
                <a:xfrm>
                  <a:off x="342584" y="801756"/>
                  <a:ext cx="51007" cy="51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8" h="14618" extrusionOk="0">
                      <a:moveTo>
                        <a:pt x="14056" y="5204"/>
                      </a:moveTo>
                      <a:cubicBezTo>
                        <a:pt x="13898" y="4573"/>
                        <a:pt x="13520" y="3815"/>
                        <a:pt x="13299" y="3342"/>
                      </a:cubicBezTo>
                      <a:cubicBezTo>
                        <a:pt x="13235" y="3247"/>
                        <a:pt x="13204" y="3121"/>
                        <a:pt x="13109" y="3026"/>
                      </a:cubicBezTo>
                      <a:cubicBezTo>
                        <a:pt x="12573" y="2111"/>
                        <a:pt x="11847" y="1385"/>
                        <a:pt x="10931" y="848"/>
                      </a:cubicBezTo>
                      <a:cubicBezTo>
                        <a:pt x="10236" y="406"/>
                        <a:pt x="9479" y="153"/>
                        <a:pt x="8658" y="122"/>
                      </a:cubicBezTo>
                      <a:cubicBezTo>
                        <a:pt x="7837" y="-68"/>
                        <a:pt x="7048" y="-36"/>
                        <a:pt x="6227" y="216"/>
                      </a:cubicBezTo>
                      <a:cubicBezTo>
                        <a:pt x="5785" y="343"/>
                        <a:pt x="5375" y="532"/>
                        <a:pt x="4995" y="722"/>
                      </a:cubicBezTo>
                      <a:cubicBezTo>
                        <a:pt x="4522" y="879"/>
                        <a:pt x="4301" y="1006"/>
                        <a:pt x="3986" y="1258"/>
                      </a:cubicBezTo>
                      <a:cubicBezTo>
                        <a:pt x="3986" y="1258"/>
                        <a:pt x="3923" y="1258"/>
                        <a:pt x="3891" y="1321"/>
                      </a:cubicBezTo>
                      <a:cubicBezTo>
                        <a:pt x="3828" y="1321"/>
                        <a:pt x="3796" y="1385"/>
                        <a:pt x="3765" y="1416"/>
                      </a:cubicBezTo>
                      <a:cubicBezTo>
                        <a:pt x="3701" y="1448"/>
                        <a:pt x="3607" y="1511"/>
                        <a:pt x="3543" y="1542"/>
                      </a:cubicBezTo>
                      <a:lnTo>
                        <a:pt x="3638" y="1542"/>
                      </a:lnTo>
                      <a:cubicBezTo>
                        <a:pt x="3323" y="1700"/>
                        <a:pt x="3039" y="1858"/>
                        <a:pt x="2754" y="2111"/>
                      </a:cubicBezTo>
                      <a:cubicBezTo>
                        <a:pt x="1997" y="2616"/>
                        <a:pt x="1397" y="3279"/>
                        <a:pt x="955" y="4068"/>
                      </a:cubicBezTo>
                      <a:cubicBezTo>
                        <a:pt x="734" y="4636"/>
                        <a:pt x="481" y="5173"/>
                        <a:pt x="260" y="5741"/>
                      </a:cubicBezTo>
                      <a:cubicBezTo>
                        <a:pt x="-87" y="6972"/>
                        <a:pt x="-87" y="8235"/>
                        <a:pt x="260" y="9466"/>
                      </a:cubicBezTo>
                      <a:cubicBezTo>
                        <a:pt x="355" y="9782"/>
                        <a:pt x="481" y="10066"/>
                        <a:pt x="639" y="10382"/>
                      </a:cubicBezTo>
                      <a:cubicBezTo>
                        <a:pt x="892" y="11171"/>
                        <a:pt x="1334" y="11834"/>
                        <a:pt x="1933" y="12402"/>
                      </a:cubicBezTo>
                      <a:cubicBezTo>
                        <a:pt x="1965" y="12465"/>
                        <a:pt x="2028" y="12497"/>
                        <a:pt x="2060" y="12560"/>
                      </a:cubicBezTo>
                      <a:cubicBezTo>
                        <a:pt x="2944" y="13444"/>
                        <a:pt x="3986" y="14044"/>
                        <a:pt x="5153" y="14359"/>
                      </a:cubicBezTo>
                      <a:cubicBezTo>
                        <a:pt x="6101" y="14644"/>
                        <a:pt x="7016" y="14707"/>
                        <a:pt x="7964" y="14486"/>
                      </a:cubicBezTo>
                      <a:cubicBezTo>
                        <a:pt x="8911" y="14454"/>
                        <a:pt x="9762" y="14170"/>
                        <a:pt x="10583" y="13665"/>
                      </a:cubicBezTo>
                      <a:cubicBezTo>
                        <a:pt x="11625" y="13034"/>
                        <a:pt x="12478" y="12213"/>
                        <a:pt x="13109" y="11139"/>
                      </a:cubicBezTo>
                      <a:cubicBezTo>
                        <a:pt x="13141" y="11076"/>
                        <a:pt x="13204" y="11013"/>
                        <a:pt x="13235" y="10950"/>
                      </a:cubicBezTo>
                      <a:cubicBezTo>
                        <a:pt x="13235" y="10918"/>
                        <a:pt x="13267" y="10887"/>
                        <a:pt x="13299" y="10824"/>
                      </a:cubicBezTo>
                      <a:cubicBezTo>
                        <a:pt x="13551" y="10255"/>
                        <a:pt x="13803" y="9687"/>
                        <a:pt x="14025" y="9119"/>
                      </a:cubicBezTo>
                      <a:cubicBezTo>
                        <a:pt x="14025" y="9056"/>
                        <a:pt x="14056" y="8993"/>
                        <a:pt x="14088" y="8930"/>
                      </a:cubicBezTo>
                      <a:cubicBezTo>
                        <a:pt x="14435" y="7667"/>
                        <a:pt x="14435" y="6436"/>
                        <a:pt x="14088" y="51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3"/>
                <p:cNvSpPr/>
                <p:nvPr/>
              </p:nvSpPr>
              <p:spPr>
                <a:xfrm>
                  <a:off x="206714" y="676367"/>
                  <a:ext cx="34508" cy="35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7" h="10070" extrusionOk="0">
                      <a:moveTo>
                        <a:pt x="4854" y="0"/>
                      </a:moveTo>
                      <a:cubicBezTo>
                        <a:pt x="-1618" y="0"/>
                        <a:pt x="-1618" y="10071"/>
                        <a:pt x="4854" y="10071"/>
                      </a:cubicBezTo>
                      <a:cubicBezTo>
                        <a:pt x="11326" y="10071"/>
                        <a:pt x="11326" y="0"/>
                        <a:pt x="48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3"/>
                <p:cNvSpPr/>
                <p:nvPr/>
              </p:nvSpPr>
              <p:spPr>
                <a:xfrm>
                  <a:off x="640705" y="1152158"/>
                  <a:ext cx="34843" cy="3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1" h="10133" extrusionOk="0">
                      <a:moveTo>
                        <a:pt x="4901" y="0"/>
                      </a:moveTo>
                      <a:cubicBezTo>
                        <a:pt x="-1634" y="0"/>
                        <a:pt x="-1634" y="10134"/>
                        <a:pt x="4901" y="10134"/>
                      </a:cubicBezTo>
                      <a:cubicBezTo>
                        <a:pt x="11436" y="10134"/>
                        <a:pt x="11436" y="0"/>
                        <a:pt x="49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3"/>
                <p:cNvSpPr/>
                <p:nvPr/>
              </p:nvSpPr>
              <p:spPr>
                <a:xfrm>
                  <a:off x="235871" y="2237862"/>
                  <a:ext cx="58714" cy="58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6" h="16548" extrusionOk="0">
                      <a:moveTo>
                        <a:pt x="16230" y="6064"/>
                      </a:moveTo>
                      <a:cubicBezTo>
                        <a:pt x="15850" y="4675"/>
                        <a:pt x="15124" y="3444"/>
                        <a:pt x="14115" y="2434"/>
                      </a:cubicBezTo>
                      <a:cubicBezTo>
                        <a:pt x="13546" y="1992"/>
                        <a:pt x="13009" y="1581"/>
                        <a:pt x="12441" y="1139"/>
                      </a:cubicBezTo>
                      <a:cubicBezTo>
                        <a:pt x="11147" y="382"/>
                        <a:pt x="9758" y="3"/>
                        <a:pt x="8274" y="3"/>
                      </a:cubicBezTo>
                      <a:cubicBezTo>
                        <a:pt x="7137" y="-29"/>
                        <a:pt x="6064" y="192"/>
                        <a:pt x="5086" y="729"/>
                      </a:cubicBezTo>
                      <a:cubicBezTo>
                        <a:pt x="4075" y="1076"/>
                        <a:pt x="3191" y="1645"/>
                        <a:pt x="2434" y="2434"/>
                      </a:cubicBezTo>
                      <a:cubicBezTo>
                        <a:pt x="1613" y="3191"/>
                        <a:pt x="1045" y="4075"/>
                        <a:pt x="729" y="5086"/>
                      </a:cubicBezTo>
                      <a:cubicBezTo>
                        <a:pt x="224" y="6064"/>
                        <a:pt x="-29" y="7138"/>
                        <a:pt x="3" y="8274"/>
                      </a:cubicBezTo>
                      <a:cubicBezTo>
                        <a:pt x="97" y="9000"/>
                        <a:pt x="192" y="9726"/>
                        <a:pt x="287" y="10484"/>
                      </a:cubicBezTo>
                      <a:cubicBezTo>
                        <a:pt x="666" y="11873"/>
                        <a:pt x="1392" y="13104"/>
                        <a:pt x="2402" y="14114"/>
                      </a:cubicBezTo>
                      <a:cubicBezTo>
                        <a:pt x="2971" y="14556"/>
                        <a:pt x="3507" y="14967"/>
                        <a:pt x="4075" y="15409"/>
                      </a:cubicBezTo>
                      <a:cubicBezTo>
                        <a:pt x="5370" y="16166"/>
                        <a:pt x="6759" y="16545"/>
                        <a:pt x="8243" y="16545"/>
                      </a:cubicBezTo>
                      <a:cubicBezTo>
                        <a:pt x="9379" y="16577"/>
                        <a:pt x="10452" y="16356"/>
                        <a:pt x="11431" y="15819"/>
                      </a:cubicBezTo>
                      <a:cubicBezTo>
                        <a:pt x="12441" y="15472"/>
                        <a:pt x="13325" y="14904"/>
                        <a:pt x="14083" y="14114"/>
                      </a:cubicBezTo>
                      <a:cubicBezTo>
                        <a:pt x="14904" y="13357"/>
                        <a:pt x="15472" y="12473"/>
                        <a:pt x="15787" y="11463"/>
                      </a:cubicBezTo>
                      <a:cubicBezTo>
                        <a:pt x="16293" y="10484"/>
                        <a:pt x="16545" y="9411"/>
                        <a:pt x="16514" y="8274"/>
                      </a:cubicBezTo>
                      <a:cubicBezTo>
                        <a:pt x="16419" y="7548"/>
                        <a:pt x="16324" y="6822"/>
                        <a:pt x="16230" y="60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58" name="Google Shape;458;p13"/>
              <p:cNvGrpSpPr/>
              <p:nvPr/>
            </p:nvGrpSpPr>
            <p:grpSpPr>
              <a:xfrm>
                <a:off x="-11" y="55985"/>
                <a:ext cx="3477599" cy="2119368"/>
                <a:chOff x="206714" y="24922"/>
                <a:chExt cx="3477599" cy="2119368"/>
              </a:xfrm>
            </p:grpSpPr>
            <p:sp>
              <p:nvSpPr>
                <p:cNvPr id="459" name="Google Shape;459;p13"/>
                <p:cNvSpPr/>
                <p:nvPr/>
              </p:nvSpPr>
              <p:spPr>
                <a:xfrm>
                  <a:off x="1144164" y="351041"/>
                  <a:ext cx="96550" cy="95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59" h="26986" extrusionOk="0">
                      <a:moveTo>
                        <a:pt x="26589" y="14051"/>
                      </a:moveTo>
                      <a:cubicBezTo>
                        <a:pt x="27189" y="12599"/>
                        <a:pt x="27315" y="11115"/>
                        <a:pt x="26969" y="9537"/>
                      </a:cubicBezTo>
                      <a:cubicBezTo>
                        <a:pt x="26431" y="7011"/>
                        <a:pt x="24885" y="4959"/>
                        <a:pt x="22928" y="3349"/>
                      </a:cubicBezTo>
                      <a:cubicBezTo>
                        <a:pt x="21476" y="1992"/>
                        <a:pt x="19613" y="666"/>
                        <a:pt x="17624" y="350"/>
                      </a:cubicBezTo>
                      <a:cubicBezTo>
                        <a:pt x="16582" y="192"/>
                        <a:pt x="15414" y="-29"/>
                        <a:pt x="14309" y="3"/>
                      </a:cubicBezTo>
                      <a:cubicBezTo>
                        <a:pt x="13173" y="3"/>
                        <a:pt x="12005" y="224"/>
                        <a:pt x="10931" y="413"/>
                      </a:cubicBezTo>
                      <a:cubicBezTo>
                        <a:pt x="9416" y="666"/>
                        <a:pt x="7901" y="1329"/>
                        <a:pt x="6575" y="2118"/>
                      </a:cubicBezTo>
                      <a:cubicBezTo>
                        <a:pt x="4870" y="3160"/>
                        <a:pt x="3639" y="4391"/>
                        <a:pt x="2503" y="5938"/>
                      </a:cubicBezTo>
                      <a:cubicBezTo>
                        <a:pt x="1524" y="7169"/>
                        <a:pt x="735" y="8432"/>
                        <a:pt x="355" y="10042"/>
                      </a:cubicBezTo>
                      <a:cubicBezTo>
                        <a:pt x="-150" y="12252"/>
                        <a:pt x="-86" y="13925"/>
                        <a:pt x="355" y="16135"/>
                      </a:cubicBezTo>
                      <a:cubicBezTo>
                        <a:pt x="798" y="18534"/>
                        <a:pt x="2345" y="21060"/>
                        <a:pt x="4113" y="22701"/>
                      </a:cubicBezTo>
                      <a:cubicBezTo>
                        <a:pt x="6038" y="24501"/>
                        <a:pt x="8374" y="25858"/>
                        <a:pt x="10931" y="26490"/>
                      </a:cubicBezTo>
                      <a:cubicBezTo>
                        <a:pt x="11247" y="26553"/>
                        <a:pt x="11531" y="26616"/>
                        <a:pt x="11847" y="26679"/>
                      </a:cubicBezTo>
                      <a:cubicBezTo>
                        <a:pt x="14373" y="27089"/>
                        <a:pt x="14593" y="27089"/>
                        <a:pt x="17119" y="26679"/>
                      </a:cubicBezTo>
                      <a:cubicBezTo>
                        <a:pt x="17403" y="26616"/>
                        <a:pt x="17688" y="26584"/>
                        <a:pt x="17971" y="26490"/>
                      </a:cubicBezTo>
                      <a:cubicBezTo>
                        <a:pt x="18760" y="26269"/>
                        <a:pt x="19739" y="25858"/>
                        <a:pt x="20276" y="25542"/>
                      </a:cubicBezTo>
                      <a:cubicBezTo>
                        <a:pt x="20528" y="25385"/>
                        <a:pt x="20718" y="25258"/>
                        <a:pt x="20907" y="25100"/>
                      </a:cubicBezTo>
                      <a:cubicBezTo>
                        <a:pt x="22044" y="24532"/>
                        <a:pt x="23086" y="23838"/>
                        <a:pt x="24095" y="22859"/>
                      </a:cubicBezTo>
                      <a:cubicBezTo>
                        <a:pt x="25264" y="21723"/>
                        <a:pt x="26085" y="20113"/>
                        <a:pt x="26463" y="18566"/>
                      </a:cubicBezTo>
                      <a:cubicBezTo>
                        <a:pt x="26653" y="17808"/>
                        <a:pt x="26747" y="16987"/>
                        <a:pt x="26779" y="16198"/>
                      </a:cubicBezTo>
                      <a:cubicBezTo>
                        <a:pt x="26779" y="15977"/>
                        <a:pt x="26779" y="15756"/>
                        <a:pt x="26779" y="15535"/>
                      </a:cubicBezTo>
                      <a:cubicBezTo>
                        <a:pt x="26779" y="15030"/>
                        <a:pt x="26684" y="14525"/>
                        <a:pt x="26589" y="140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3"/>
                <p:cNvSpPr/>
                <p:nvPr/>
              </p:nvSpPr>
              <p:spPr>
                <a:xfrm>
                  <a:off x="755376" y="804594"/>
                  <a:ext cx="48732" cy="43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8" h="12154" extrusionOk="0">
                      <a:moveTo>
                        <a:pt x="13452" y="4451"/>
                      </a:moveTo>
                      <a:cubicBezTo>
                        <a:pt x="13168" y="3409"/>
                        <a:pt x="12632" y="2526"/>
                        <a:pt x="11874" y="1768"/>
                      </a:cubicBezTo>
                      <a:cubicBezTo>
                        <a:pt x="11464" y="1452"/>
                        <a:pt x="11053" y="1136"/>
                        <a:pt x="10643" y="821"/>
                      </a:cubicBezTo>
                      <a:cubicBezTo>
                        <a:pt x="9696" y="284"/>
                        <a:pt x="8654" y="0"/>
                        <a:pt x="7549" y="0"/>
                      </a:cubicBezTo>
                      <a:cubicBezTo>
                        <a:pt x="7265" y="32"/>
                        <a:pt x="6981" y="63"/>
                        <a:pt x="6697" y="95"/>
                      </a:cubicBezTo>
                      <a:cubicBezTo>
                        <a:pt x="6571" y="95"/>
                        <a:pt x="6413" y="95"/>
                        <a:pt x="6286" y="126"/>
                      </a:cubicBezTo>
                      <a:cubicBezTo>
                        <a:pt x="6223" y="126"/>
                        <a:pt x="6128" y="126"/>
                        <a:pt x="6065" y="126"/>
                      </a:cubicBezTo>
                      <a:cubicBezTo>
                        <a:pt x="6065" y="126"/>
                        <a:pt x="6002" y="126"/>
                        <a:pt x="5971" y="126"/>
                      </a:cubicBezTo>
                      <a:cubicBezTo>
                        <a:pt x="5687" y="126"/>
                        <a:pt x="5402" y="189"/>
                        <a:pt x="5150" y="253"/>
                      </a:cubicBezTo>
                      <a:cubicBezTo>
                        <a:pt x="4866" y="253"/>
                        <a:pt x="4581" y="253"/>
                        <a:pt x="4329" y="379"/>
                      </a:cubicBezTo>
                      <a:lnTo>
                        <a:pt x="2908" y="979"/>
                      </a:lnTo>
                      <a:cubicBezTo>
                        <a:pt x="2214" y="1357"/>
                        <a:pt x="1677" y="1863"/>
                        <a:pt x="1266" y="2494"/>
                      </a:cubicBezTo>
                      <a:cubicBezTo>
                        <a:pt x="888" y="2873"/>
                        <a:pt x="635" y="3283"/>
                        <a:pt x="509" y="3788"/>
                      </a:cubicBezTo>
                      <a:cubicBezTo>
                        <a:pt x="130" y="4483"/>
                        <a:pt x="-28" y="5240"/>
                        <a:pt x="4" y="6061"/>
                      </a:cubicBezTo>
                      <a:lnTo>
                        <a:pt x="225" y="7640"/>
                      </a:lnTo>
                      <a:lnTo>
                        <a:pt x="825" y="9060"/>
                      </a:lnTo>
                      <a:cubicBezTo>
                        <a:pt x="1204" y="9755"/>
                        <a:pt x="1709" y="10292"/>
                        <a:pt x="2340" y="10734"/>
                      </a:cubicBezTo>
                      <a:cubicBezTo>
                        <a:pt x="2908" y="11270"/>
                        <a:pt x="3572" y="11617"/>
                        <a:pt x="4361" y="11775"/>
                      </a:cubicBezTo>
                      <a:cubicBezTo>
                        <a:pt x="4613" y="11870"/>
                        <a:pt x="4897" y="11933"/>
                        <a:pt x="5182" y="11902"/>
                      </a:cubicBezTo>
                      <a:cubicBezTo>
                        <a:pt x="5465" y="11933"/>
                        <a:pt x="5718" y="11965"/>
                        <a:pt x="6002" y="11996"/>
                      </a:cubicBezTo>
                      <a:lnTo>
                        <a:pt x="6097" y="11996"/>
                      </a:lnTo>
                      <a:cubicBezTo>
                        <a:pt x="6097" y="11996"/>
                        <a:pt x="6255" y="11996"/>
                        <a:pt x="6318" y="12028"/>
                      </a:cubicBezTo>
                      <a:cubicBezTo>
                        <a:pt x="6444" y="12028"/>
                        <a:pt x="6602" y="12028"/>
                        <a:pt x="6729" y="12059"/>
                      </a:cubicBezTo>
                      <a:cubicBezTo>
                        <a:pt x="7012" y="12091"/>
                        <a:pt x="7297" y="12123"/>
                        <a:pt x="7580" y="12154"/>
                      </a:cubicBezTo>
                      <a:cubicBezTo>
                        <a:pt x="8433" y="12154"/>
                        <a:pt x="9190" y="11996"/>
                        <a:pt x="9948" y="11617"/>
                      </a:cubicBezTo>
                      <a:cubicBezTo>
                        <a:pt x="10706" y="11365"/>
                        <a:pt x="11369" y="10954"/>
                        <a:pt x="11906" y="10355"/>
                      </a:cubicBezTo>
                      <a:cubicBezTo>
                        <a:pt x="12505" y="9786"/>
                        <a:pt x="12916" y="9155"/>
                        <a:pt x="13168" y="8397"/>
                      </a:cubicBezTo>
                      <a:cubicBezTo>
                        <a:pt x="13547" y="7671"/>
                        <a:pt x="13737" y="6882"/>
                        <a:pt x="13705" y="6061"/>
                      </a:cubicBezTo>
                      <a:cubicBezTo>
                        <a:pt x="13642" y="5525"/>
                        <a:pt x="13547" y="4988"/>
                        <a:pt x="13484" y="44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3"/>
                <p:cNvSpPr/>
                <p:nvPr/>
              </p:nvSpPr>
              <p:spPr>
                <a:xfrm>
                  <a:off x="1786753" y="128448"/>
                  <a:ext cx="74555" cy="5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2" h="15489" extrusionOk="0">
                      <a:moveTo>
                        <a:pt x="19962" y="4049"/>
                      </a:moveTo>
                      <a:cubicBezTo>
                        <a:pt x="19299" y="2945"/>
                        <a:pt x="18447" y="2092"/>
                        <a:pt x="17342" y="1429"/>
                      </a:cubicBezTo>
                      <a:cubicBezTo>
                        <a:pt x="16616" y="956"/>
                        <a:pt x="15795" y="640"/>
                        <a:pt x="14974" y="419"/>
                      </a:cubicBezTo>
                      <a:cubicBezTo>
                        <a:pt x="14122" y="230"/>
                        <a:pt x="13206" y="135"/>
                        <a:pt x="12322" y="72"/>
                      </a:cubicBezTo>
                      <a:cubicBezTo>
                        <a:pt x="11786" y="40"/>
                        <a:pt x="11249" y="-23"/>
                        <a:pt x="10712" y="9"/>
                      </a:cubicBezTo>
                      <a:cubicBezTo>
                        <a:pt x="9639" y="103"/>
                        <a:pt x="8534" y="198"/>
                        <a:pt x="7460" y="293"/>
                      </a:cubicBezTo>
                      <a:cubicBezTo>
                        <a:pt x="6451" y="261"/>
                        <a:pt x="5472" y="482"/>
                        <a:pt x="4588" y="924"/>
                      </a:cubicBezTo>
                      <a:cubicBezTo>
                        <a:pt x="3672" y="1208"/>
                        <a:pt x="2883" y="1745"/>
                        <a:pt x="2189" y="2471"/>
                      </a:cubicBezTo>
                      <a:cubicBezTo>
                        <a:pt x="1463" y="3134"/>
                        <a:pt x="958" y="3955"/>
                        <a:pt x="642" y="4870"/>
                      </a:cubicBezTo>
                      <a:cubicBezTo>
                        <a:pt x="169" y="5754"/>
                        <a:pt x="-53" y="6701"/>
                        <a:pt x="11" y="7743"/>
                      </a:cubicBezTo>
                      <a:cubicBezTo>
                        <a:pt x="105" y="8406"/>
                        <a:pt x="200" y="9069"/>
                        <a:pt x="263" y="9732"/>
                      </a:cubicBezTo>
                      <a:cubicBezTo>
                        <a:pt x="610" y="10995"/>
                        <a:pt x="1241" y="12100"/>
                        <a:pt x="2189" y="13015"/>
                      </a:cubicBezTo>
                      <a:cubicBezTo>
                        <a:pt x="2694" y="13394"/>
                        <a:pt x="3199" y="13804"/>
                        <a:pt x="3704" y="14183"/>
                      </a:cubicBezTo>
                      <a:cubicBezTo>
                        <a:pt x="4872" y="14846"/>
                        <a:pt x="6103" y="15193"/>
                        <a:pt x="7460" y="15193"/>
                      </a:cubicBezTo>
                      <a:lnTo>
                        <a:pt x="10712" y="15477"/>
                      </a:lnTo>
                      <a:cubicBezTo>
                        <a:pt x="11218" y="15509"/>
                        <a:pt x="11754" y="15477"/>
                        <a:pt x="12259" y="15414"/>
                      </a:cubicBezTo>
                      <a:cubicBezTo>
                        <a:pt x="13143" y="15351"/>
                        <a:pt x="14059" y="15256"/>
                        <a:pt x="14911" y="15067"/>
                      </a:cubicBezTo>
                      <a:cubicBezTo>
                        <a:pt x="15384" y="14972"/>
                        <a:pt x="15669" y="14815"/>
                        <a:pt x="16174" y="14594"/>
                      </a:cubicBezTo>
                      <a:cubicBezTo>
                        <a:pt x="16648" y="14404"/>
                        <a:pt x="16963" y="14309"/>
                        <a:pt x="17342" y="14057"/>
                      </a:cubicBezTo>
                      <a:cubicBezTo>
                        <a:pt x="18447" y="13394"/>
                        <a:pt x="19299" y="12542"/>
                        <a:pt x="19962" y="11437"/>
                      </a:cubicBezTo>
                      <a:cubicBezTo>
                        <a:pt x="20625" y="10300"/>
                        <a:pt x="20941" y="9069"/>
                        <a:pt x="20972" y="7775"/>
                      </a:cubicBezTo>
                      <a:cubicBezTo>
                        <a:pt x="20972" y="6449"/>
                        <a:pt x="20625" y="5249"/>
                        <a:pt x="19962" y="41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13"/>
                <p:cNvSpPr/>
                <p:nvPr/>
              </p:nvSpPr>
              <p:spPr>
                <a:xfrm>
                  <a:off x="2698660" y="353990"/>
                  <a:ext cx="43993" cy="43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5" h="12220" extrusionOk="0">
                      <a:moveTo>
                        <a:pt x="12159" y="4514"/>
                      </a:moveTo>
                      <a:lnTo>
                        <a:pt x="11528" y="3062"/>
                      </a:lnTo>
                      <a:cubicBezTo>
                        <a:pt x="11149" y="2336"/>
                        <a:pt x="10612" y="1768"/>
                        <a:pt x="9950" y="1326"/>
                      </a:cubicBezTo>
                      <a:cubicBezTo>
                        <a:pt x="9349" y="789"/>
                        <a:pt x="8655" y="410"/>
                        <a:pt x="7865" y="221"/>
                      </a:cubicBezTo>
                      <a:cubicBezTo>
                        <a:pt x="7329" y="158"/>
                        <a:pt x="6793" y="63"/>
                        <a:pt x="6224" y="0"/>
                      </a:cubicBezTo>
                      <a:cubicBezTo>
                        <a:pt x="5119" y="0"/>
                        <a:pt x="4077" y="284"/>
                        <a:pt x="3130" y="852"/>
                      </a:cubicBezTo>
                      <a:cubicBezTo>
                        <a:pt x="2720" y="1168"/>
                        <a:pt x="2309" y="1484"/>
                        <a:pt x="1899" y="1799"/>
                      </a:cubicBezTo>
                      <a:cubicBezTo>
                        <a:pt x="1142" y="2557"/>
                        <a:pt x="605" y="3473"/>
                        <a:pt x="321" y="4514"/>
                      </a:cubicBezTo>
                      <a:lnTo>
                        <a:pt x="321" y="4578"/>
                      </a:lnTo>
                      <a:cubicBezTo>
                        <a:pt x="100" y="5083"/>
                        <a:pt x="-27" y="5588"/>
                        <a:pt x="5" y="6156"/>
                      </a:cubicBezTo>
                      <a:lnTo>
                        <a:pt x="163" y="7419"/>
                      </a:lnTo>
                      <a:cubicBezTo>
                        <a:pt x="258" y="7798"/>
                        <a:pt x="416" y="8176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857" y="9250"/>
                        <a:pt x="1268" y="9881"/>
                        <a:pt x="1868" y="10418"/>
                      </a:cubicBezTo>
                      <a:cubicBezTo>
                        <a:pt x="2436" y="11018"/>
                        <a:pt x="3067" y="11428"/>
                        <a:pt x="3856" y="11681"/>
                      </a:cubicBezTo>
                      <a:cubicBezTo>
                        <a:pt x="4582" y="12059"/>
                        <a:pt x="5371" y="12249"/>
                        <a:pt x="6224" y="12217"/>
                      </a:cubicBezTo>
                      <a:cubicBezTo>
                        <a:pt x="6761" y="12154"/>
                        <a:pt x="7297" y="12059"/>
                        <a:pt x="7865" y="11996"/>
                      </a:cubicBezTo>
                      <a:cubicBezTo>
                        <a:pt x="8655" y="11807"/>
                        <a:pt x="9349" y="11428"/>
                        <a:pt x="9950" y="10891"/>
                      </a:cubicBezTo>
                      <a:cubicBezTo>
                        <a:pt x="10612" y="10449"/>
                        <a:pt x="11149" y="9881"/>
                        <a:pt x="11528" y="9155"/>
                      </a:cubicBezTo>
                      <a:cubicBezTo>
                        <a:pt x="11970" y="8461"/>
                        <a:pt x="12222" y="7703"/>
                        <a:pt x="12254" y="6882"/>
                      </a:cubicBezTo>
                      <a:cubicBezTo>
                        <a:pt x="12444" y="6061"/>
                        <a:pt x="12412" y="5240"/>
                        <a:pt x="12159" y="442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3"/>
                <p:cNvSpPr/>
                <p:nvPr/>
              </p:nvSpPr>
              <p:spPr>
                <a:xfrm>
                  <a:off x="1581928" y="236707"/>
                  <a:ext cx="1543" cy="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761" extrusionOk="0">
                      <a:moveTo>
                        <a:pt x="435" y="762"/>
                      </a:moveTo>
                      <a:cubicBezTo>
                        <a:pt x="308" y="572"/>
                        <a:pt x="245" y="383"/>
                        <a:pt x="150" y="225"/>
                      </a:cubicBezTo>
                      <a:cubicBezTo>
                        <a:pt x="-71" y="-122"/>
                        <a:pt x="-102" y="-154"/>
                        <a:pt x="435" y="7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13"/>
                <p:cNvSpPr/>
                <p:nvPr/>
              </p:nvSpPr>
              <p:spPr>
                <a:xfrm>
                  <a:off x="3638290" y="203862"/>
                  <a:ext cx="46023" cy="46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6" h="13219" extrusionOk="0">
                      <a:moveTo>
                        <a:pt x="12248" y="4412"/>
                      </a:moveTo>
                      <a:cubicBezTo>
                        <a:pt x="12090" y="3875"/>
                        <a:pt x="11838" y="3433"/>
                        <a:pt x="11459" y="3023"/>
                      </a:cubicBezTo>
                      <a:cubicBezTo>
                        <a:pt x="11428" y="2960"/>
                        <a:pt x="11333" y="2928"/>
                        <a:pt x="11301" y="2865"/>
                      </a:cubicBezTo>
                      <a:cubicBezTo>
                        <a:pt x="11301" y="2865"/>
                        <a:pt x="11301" y="2865"/>
                        <a:pt x="11301" y="2865"/>
                      </a:cubicBezTo>
                      <a:cubicBezTo>
                        <a:pt x="10670" y="1855"/>
                        <a:pt x="10228" y="1444"/>
                        <a:pt x="9250" y="781"/>
                      </a:cubicBezTo>
                      <a:cubicBezTo>
                        <a:pt x="9250" y="781"/>
                        <a:pt x="9250" y="781"/>
                        <a:pt x="9218" y="781"/>
                      </a:cubicBezTo>
                      <a:cubicBezTo>
                        <a:pt x="9155" y="750"/>
                        <a:pt x="7923" y="213"/>
                        <a:pt x="7861" y="213"/>
                      </a:cubicBezTo>
                      <a:cubicBezTo>
                        <a:pt x="7861" y="213"/>
                        <a:pt x="7861" y="213"/>
                        <a:pt x="7861" y="213"/>
                      </a:cubicBezTo>
                      <a:cubicBezTo>
                        <a:pt x="7861" y="213"/>
                        <a:pt x="7861" y="213"/>
                        <a:pt x="7861" y="213"/>
                      </a:cubicBezTo>
                      <a:cubicBezTo>
                        <a:pt x="7861" y="213"/>
                        <a:pt x="7797" y="213"/>
                        <a:pt x="7797" y="213"/>
                      </a:cubicBezTo>
                      <a:cubicBezTo>
                        <a:pt x="7797" y="213"/>
                        <a:pt x="7797" y="213"/>
                        <a:pt x="7797" y="213"/>
                      </a:cubicBezTo>
                      <a:cubicBezTo>
                        <a:pt x="6755" y="-71"/>
                        <a:pt x="5682" y="-71"/>
                        <a:pt x="4641" y="213"/>
                      </a:cubicBezTo>
                      <a:cubicBezTo>
                        <a:pt x="3630" y="497"/>
                        <a:pt x="2746" y="1002"/>
                        <a:pt x="2020" y="1760"/>
                      </a:cubicBezTo>
                      <a:cubicBezTo>
                        <a:pt x="2020" y="1760"/>
                        <a:pt x="2020" y="1760"/>
                        <a:pt x="1988" y="1792"/>
                      </a:cubicBezTo>
                      <a:cubicBezTo>
                        <a:pt x="1641" y="2202"/>
                        <a:pt x="1326" y="2612"/>
                        <a:pt x="1010" y="3054"/>
                      </a:cubicBezTo>
                      <a:cubicBezTo>
                        <a:pt x="1010" y="3086"/>
                        <a:pt x="946" y="3117"/>
                        <a:pt x="946" y="3181"/>
                      </a:cubicBezTo>
                      <a:cubicBezTo>
                        <a:pt x="663" y="3686"/>
                        <a:pt x="473" y="4222"/>
                        <a:pt x="284" y="4759"/>
                      </a:cubicBezTo>
                      <a:cubicBezTo>
                        <a:pt x="284" y="4791"/>
                        <a:pt x="284" y="4854"/>
                        <a:pt x="252" y="4885"/>
                      </a:cubicBezTo>
                      <a:cubicBezTo>
                        <a:pt x="252" y="4885"/>
                        <a:pt x="252" y="4917"/>
                        <a:pt x="252" y="4948"/>
                      </a:cubicBezTo>
                      <a:cubicBezTo>
                        <a:pt x="189" y="5233"/>
                        <a:pt x="157" y="5580"/>
                        <a:pt x="126" y="5801"/>
                      </a:cubicBezTo>
                      <a:cubicBezTo>
                        <a:pt x="126" y="6022"/>
                        <a:pt x="31" y="6369"/>
                        <a:pt x="0" y="6653"/>
                      </a:cubicBezTo>
                      <a:cubicBezTo>
                        <a:pt x="0" y="6685"/>
                        <a:pt x="0" y="6716"/>
                        <a:pt x="0" y="6779"/>
                      </a:cubicBezTo>
                      <a:cubicBezTo>
                        <a:pt x="126" y="7916"/>
                        <a:pt x="189" y="8642"/>
                        <a:pt x="631" y="9526"/>
                      </a:cubicBezTo>
                      <a:cubicBezTo>
                        <a:pt x="946" y="10000"/>
                        <a:pt x="1672" y="11136"/>
                        <a:pt x="1894" y="11357"/>
                      </a:cubicBezTo>
                      <a:cubicBezTo>
                        <a:pt x="2746" y="12209"/>
                        <a:pt x="3567" y="12620"/>
                        <a:pt x="4704" y="12999"/>
                      </a:cubicBezTo>
                      <a:cubicBezTo>
                        <a:pt x="4704" y="12999"/>
                        <a:pt x="4704" y="12999"/>
                        <a:pt x="4704" y="12999"/>
                      </a:cubicBezTo>
                      <a:cubicBezTo>
                        <a:pt x="5272" y="13156"/>
                        <a:pt x="5871" y="13220"/>
                        <a:pt x="6439" y="13220"/>
                      </a:cubicBezTo>
                      <a:cubicBezTo>
                        <a:pt x="7040" y="13220"/>
                        <a:pt x="7671" y="13188"/>
                        <a:pt x="8239" y="12967"/>
                      </a:cubicBezTo>
                      <a:cubicBezTo>
                        <a:pt x="9344" y="12557"/>
                        <a:pt x="10322" y="12178"/>
                        <a:pt x="11112" y="11294"/>
                      </a:cubicBezTo>
                      <a:lnTo>
                        <a:pt x="12090" y="10031"/>
                      </a:lnTo>
                      <a:cubicBezTo>
                        <a:pt x="12312" y="9526"/>
                        <a:pt x="12501" y="9021"/>
                        <a:pt x="12722" y="8547"/>
                      </a:cubicBezTo>
                      <a:cubicBezTo>
                        <a:pt x="12785" y="7979"/>
                        <a:pt x="12880" y="7442"/>
                        <a:pt x="12943" y="6874"/>
                      </a:cubicBezTo>
                      <a:cubicBezTo>
                        <a:pt x="12974" y="6022"/>
                        <a:pt x="12785" y="5201"/>
                        <a:pt x="12406" y="44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13"/>
                <p:cNvSpPr/>
                <p:nvPr/>
              </p:nvSpPr>
              <p:spPr>
                <a:xfrm>
                  <a:off x="495029" y="303278"/>
                  <a:ext cx="44007" cy="43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248" extrusionOk="0">
                      <a:moveTo>
                        <a:pt x="12379" y="4988"/>
                      </a:moveTo>
                      <a:cubicBezTo>
                        <a:pt x="12347" y="4230"/>
                        <a:pt x="12126" y="3536"/>
                        <a:pt x="11716" y="2873"/>
                      </a:cubicBezTo>
                      <a:cubicBezTo>
                        <a:pt x="11716" y="2873"/>
                        <a:pt x="10832" y="1736"/>
                        <a:pt x="10832" y="1705"/>
                      </a:cubicBezTo>
                      <a:cubicBezTo>
                        <a:pt x="10453" y="1389"/>
                        <a:pt x="10043" y="1042"/>
                        <a:pt x="9632" y="789"/>
                      </a:cubicBezTo>
                      <a:cubicBezTo>
                        <a:pt x="9632" y="789"/>
                        <a:pt x="9601" y="789"/>
                        <a:pt x="9569" y="758"/>
                      </a:cubicBezTo>
                      <a:cubicBezTo>
                        <a:pt x="9127" y="537"/>
                        <a:pt x="8685" y="347"/>
                        <a:pt x="8212" y="189"/>
                      </a:cubicBezTo>
                      <a:cubicBezTo>
                        <a:pt x="8212" y="189"/>
                        <a:pt x="8148" y="189"/>
                        <a:pt x="8117" y="189"/>
                      </a:cubicBezTo>
                      <a:cubicBezTo>
                        <a:pt x="7644" y="95"/>
                        <a:pt x="7170" y="32"/>
                        <a:pt x="6665" y="0"/>
                      </a:cubicBezTo>
                      <a:cubicBezTo>
                        <a:pt x="6633" y="0"/>
                        <a:pt x="6602" y="0"/>
                        <a:pt x="6570" y="0"/>
                      </a:cubicBezTo>
                      <a:cubicBezTo>
                        <a:pt x="6097" y="32"/>
                        <a:pt x="5654" y="95"/>
                        <a:pt x="5181" y="189"/>
                      </a:cubicBezTo>
                      <a:cubicBezTo>
                        <a:pt x="5181" y="189"/>
                        <a:pt x="4044" y="663"/>
                        <a:pt x="4044" y="663"/>
                      </a:cubicBezTo>
                      <a:cubicBezTo>
                        <a:pt x="3824" y="821"/>
                        <a:pt x="3634" y="979"/>
                        <a:pt x="3413" y="1136"/>
                      </a:cubicBezTo>
                      <a:cubicBezTo>
                        <a:pt x="3098" y="1231"/>
                        <a:pt x="2782" y="1357"/>
                        <a:pt x="2497" y="1515"/>
                      </a:cubicBezTo>
                      <a:cubicBezTo>
                        <a:pt x="1803" y="1926"/>
                        <a:pt x="1235" y="2494"/>
                        <a:pt x="824" y="3188"/>
                      </a:cubicBezTo>
                      <a:cubicBezTo>
                        <a:pt x="319" y="4262"/>
                        <a:pt x="256" y="4420"/>
                        <a:pt x="161" y="5304"/>
                      </a:cubicBezTo>
                      <a:cubicBezTo>
                        <a:pt x="161" y="5430"/>
                        <a:pt x="98" y="5588"/>
                        <a:pt x="98" y="5714"/>
                      </a:cubicBezTo>
                      <a:cubicBezTo>
                        <a:pt x="-59" y="6472"/>
                        <a:pt x="-27" y="7229"/>
                        <a:pt x="193" y="7987"/>
                      </a:cubicBezTo>
                      <a:cubicBezTo>
                        <a:pt x="383" y="8429"/>
                        <a:pt x="572" y="8902"/>
                        <a:pt x="762" y="9344"/>
                      </a:cubicBezTo>
                      <a:cubicBezTo>
                        <a:pt x="1267" y="10197"/>
                        <a:pt x="1929" y="10860"/>
                        <a:pt x="2782" y="11365"/>
                      </a:cubicBezTo>
                      <a:cubicBezTo>
                        <a:pt x="3255" y="11586"/>
                        <a:pt x="3761" y="11838"/>
                        <a:pt x="4266" y="11996"/>
                      </a:cubicBezTo>
                      <a:cubicBezTo>
                        <a:pt x="4329" y="11996"/>
                        <a:pt x="4392" y="11996"/>
                        <a:pt x="4424" y="12028"/>
                      </a:cubicBezTo>
                      <a:cubicBezTo>
                        <a:pt x="4802" y="12091"/>
                        <a:pt x="5560" y="12186"/>
                        <a:pt x="5970" y="12249"/>
                      </a:cubicBezTo>
                      <a:cubicBezTo>
                        <a:pt x="5970" y="12249"/>
                        <a:pt x="5970" y="12249"/>
                        <a:pt x="5970" y="12249"/>
                      </a:cubicBezTo>
                      <a:cubicBezTo>
                        <a:pt x="5970" y="12249"/>
                        <a:pt x="6034" y="12249"/>
                        <a:pt x="6034" y="12249"/>
                      </a:cubicBezTo>
                      <a:cubicBezTo>
                        <a:pt x="6602" y="12249"/>
                        <a:pt x="7201" y="12123"/>
                        <a:pt x="7707" y="12028"/>
                      </a:cubicBezTo>
                      <a:cubicBezTo>
                        <a:pt x="7770" y="12028"/>
                        <a:pt x="7802" y="12028"/>
                        <a:pt x="7865" y="11996"/>
                      </a:cubicBezTo>
                      <a:cubicBezTo>
                        <a:pt x="8338" y="11807"/>
                        <a:pt x="8843" y="11617"/>
                        <a:pt x="9317" y="11396"/>
                      </a:cubicBezTo>
                      <a:cubicBezTo>
                        <a:pt x="9317" y="11396"/>
                        <a:pt x="9317" y="11396"/>
                        <a:pt x="9348" y="11396"/>
                      </a:cubicBezTo>
                      <a:cubicBezTo>
                        <a:pt x="9412" y="11365"/>
                        <a:pt x="10516" y="10513"/>
                        <a:pt x="10548" y="10449"/>
                      </a:cubicBezTo>
                      <a:cubicBezTo>
                        <a:pt x="10548" y="10449"/>
                        <a:pt x="10548" y="10449"/>
                        <a:pt x="10548" y="10449"/>
                      </a:cubicBezTo>
                      <a:cubicBezTo>
                        <a:pt x="10706" y="10260"/>
                        <a:pt x="10864" y="10071"/>
                        <a:pt x="10990" y="9850"/>
                      </a:cubicBezTo>
                      <a:cubicBezTo>
                        <a:pt x="11147" y="9660"/>
                        <a:pt x="11305" y="9439"/>
                        <a:pt x="11463" y="9250"/>
                      </a:cubicBezTo>
                      <a:cubicBezTo>
                        <a:pt x="11463" y="9250"/>
                        <a:pt x="11463" y="9218"/>
                        <a:pt x="11495" y="9187"/>
                      </a:cubicBezTo>
                      <a:cubicBezTo>
                        <a:pt x="11779" y="8713"/>
                        <a:pt x="11937" y="8176"/>
                        <a:pt x="12126" y="7703"/>
                      </a:cubicBezTo>
                      <a:cubicBezTo>
                        <a:pt x="12126" y="7671"/>
                        <a:pt x="12158" y="7608"/>
                        <a:pt x="12158" y="7577"/>
                      </a:cubicBezTo>
                      <a:cubicBezTo>
                        <a:pt x="12284" y="7040"/>
                        <a:pt x="12347" y="6472"/>
                        <a:pt x="12379" y="5903"/>
                      </a:cubicBezTo>
                      <a:cubicBezTo>
                        <a:pt x="12379" y="5903"/>
                        <a:pt x="12379" y="5840"/>
                        <a:pt x="12379" y="5840"/>
                      </a:cubicBezTo>
                      <a:cubicBezTo>
                        <a:pt x="12347" y="5588"/>
                        <a:pt x="12316" y="5335"/>
                        <a:pt x="12284" y="50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13"/>
                <p:cNvSpPr/>
                <p:nvPr/>
              </p:nvSpPr>
              <p:spPr>
                <a:xfrm>
                  <a:off x="434710" y="24922"/>
                  <a:ext cx="48817" cy="52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2" h="14651" extrusionOk="0">
                      <a:moveTo>
                        <a:pt x="13591" y="5935"/>
                      </a:moveTo>
                      <a:cubicBezTo>
                        <a:pt x="13527" y="5682"/>
                        <a:pt x="13464" y="5430"/>
                        <a:pt x="13401" y="5177"/>
                      </a:cubicBezTo>
                      <a:cubicBezTo>
                        <a:pt x="13243" y="4514"/>
                        <a:pt x="12959" y="3883"/>
                        <a:pt x="12580" y="3315"/>
                      </a:cubicBezTo>
                      <a:cubicBezTo>
                        <a:pt x="12580" y="3315"/>
                        <a:pt x="12549" y="3252"/>
                        <a:pt x="12517" y="3220"/>
                      </a:cubicBezTo>
                      <a:cubicBezTo>
                        <a:pt x="12107" y="2462"/>
                        <a:pt x="11538" y="1863"/>
                        <a:pt x="10844" y="1389"/>
                      </a:cubicBezTo>
                      <a:cubicBezTo>
                        <a:pt x="10213" y="821"/>
                        <a:pt x="9487" y="442"/>
                        <a:pt x="8634" y="221"/>
                      </a:cubicBezTo>
                      <a:cubicBezTo>
                        <a:pt x="8066" y="95"/>
                        <a:pt x="7497" y="32"/>
                        <a:pt x="6898" y="0"/>
                      </a:cubicBezTo>
                      <a:cubicBezTo>
                        <a:pt x="6330" y="32"/>
                        <a:pt x="5730" y="126"/>
                        <a:pt x="5161" y="221"/>
                      </a:cubicBezTo>
                      <a:cubicBezTo>
                        <a:pt x="4656" y="442"/>
                        <a:pt x="4120" y="663"/>
                        <a:pt x="3614" y="884"/>
                      </a:cubicBezTo>
                      <a:cubicBezTo>
                        <a:pt x="2573" y="1421"/>
                        <a:pt x="1847" y="2336"/>
                        <a:pt x="1247" y="3283"/>
                      </a:cubicBezTo>
                      <a:cubicBezTo>
                        <a:pt x="868" y="3851"/>
                        <a:pt x="584" y="4483"/>
                        <a:pt x="426" y="5146"/>
                      </a:cubicBezTo>
                      <a:cubicBezTo>
                        <a:pt x="363" y="5398"/>
                        <a:pt x="300" y="5651"/>
                        <a:pt x="237" y="5903"/>
                      </a:cubicBezTo>
                      <a:cubicBezTo>
                        <a:pt x="-79" y="7135"/>
                        <a:pt x="-79" y="8366"/>
                        <a:pt x="237" y="9565"/>
                      </a:cubicBezTo>
                      <a:cubicBezTo>
                        <a:pt x="552" y="10734"/>
                        <a:pt x="1153" y="11744"/>
                        <a:pt x="2004" y="12628"/>
                      </a:cubicBezTo>
                      <a:lnTo>
                        <a:pt x="3394" y="13701"/>
                      </a:lnTo>
                      <a:cubicBezTo>
                        <a:pt x="4467" y="14332"/>
                        <a:pt x="5635" y="14648"/>
                        <a:pt x="6866" y="14648"/>
                      </a:cubicBezTo>
                      <a:cubicBezTo>
                        <a:pt x="7813" y="14680"/>
                        <a:pt x="8697" y="14490"/>
                        <a:pt x="9518" y="14048"/>
                      </a:cubicBezTo>
                      <a:cubicBezTo>
                        <a:pt x="10371" y="13764"/>
                        <a:pt x="11128" y="13291"/>
                        <a:pt x="11728" y="12628"/>
                      </a:cubicBezTo>
                      <a:cubicBezTo>
                        <a:pt x="12580" y="11775"/>
                        <a:pt x="13180" y="10765"/>
                        <a:pt x="13496" y="9565"/>
                      </a:cubicBezTo>
                      <a:cubicBezTo>
                        <a:pt x="13811" y="8334"/>
                        <a:pt x="13811" y="7103"/>
                        <a:pt x="13496" y="590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3"/>
                <p:cNvSpPr/>
                <p:nvPr/>
              </p:nvSpPr>
              <p:spPr>
                <a:xfrm>
                  <a:off x="800774" y="317197"/>
                  <a:ext cx="579" cy="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04" extrusionOk="0">
                      <a:moveTo>
                        <a:pt x="164" y="0"/>
                      </a:moveTo>
                      <a:cubicBezTo>
                        <a:pt x="164" y="0"/>
                        <a:pt x="69" y="32"/>
                        <a:pt x="37" y="63"/>
                      </a:cubicBezTo>
                      <a:cubicBezTo>
                        <a:pt x="-25" y="126"/>
                        <a:pt x="-25" y="126"/>
                        <a:pt x="16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3"/>
                <p:cNvSpPr/>
                <p:nvPr/>
              </p:nvSpPr>
              <p:spPr>
                <a:xfrm>
                  <a:off x="770922" y="284086"/>
                  <a:ext cx="39194" cy="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5" h="10038" extrusionOk="0">
                      <a:moveTo>
                        <a:pt x="10895" y="3757"/>
                      </a:moveTo>
                      <a:cubicBezTo>
                        <a:pt x="10675" y="2936"/>
                        <a:pt x="10264" y="2241"/>
                        <a:pt x="9664" y="1642"/>
                      </a:cubicBezTo>
                      <a:cubicBezTo>
                        <a:pt x="9664" y="1610"/>
                        <a:pt x="9601" y="1578"/>
                        <a:pt x="9601" y="1547"/>
                      </a:cubicBezTo>
                      <a:cubicBezTo>
                        <a:pt x="9348" y="1231"/>
                        <a:pt x="7991" y="442"/>
                        <a:pt x="8559" y="758"/>
                      </a:cubicBezTo>
                      <a:cubicBezTo>
                        <a:pt x="8149" y="600"/>
                        <a:pt x="7770" y="410"/>
                        <a:pt x="7360" y="253"/>
                      </a:cubicBezTo>
                      <a:cubicBezTo>
                        <a:pt x="6917" y="158"/>
                        <a:pt x="6476" y="95"/>
                        <a:pt x="6034" y="63"/>
                      </a:cubicBezTo>
                      <a:cubicBezTo>
                        <a:pt x="5908" y="63"/>
                        <a:pt x="5813" y="63"/>
                        <a:pt x="5687" y="63"/>
                      </a:cubicBezTo>
                      <a:cubicBezTo>
                        <a:pt x="5465" y="63"/>
                        <a:pt x="5245" y="32"/>
                        <a:pt x="5024" y="0"/>
                      </a:cubicBezTo>
                      <a:cubicBezTo>
                        <a:pt x="4329" y="0"/>
                        <a:pt x="3697" y="126"/>
                        <a:pt x="3098" y="442"/>
                      </a:cubicBezTo>
                      <a:cubicBezTo>
                        <a:pt x="2466" y="631"/>
                        <a:pt x="1930" y="979"/>
                        <a:pt x="1488" y="1484"/>
                      </a:cubicBezTo>
                      <a:cubicBezTo>
                        <a:pt x="983" y="1926"/>
                        <a:pt x="635" y="2494"/>
                        <a:pt x="446" y="3094"/>
                      </a:cubicBezTo>
                      <a:cubicBezTo>
                        <a:pt x="130" y="3694"/>
                        <a:pt x="-28" y="4325"/>
                        <a:pt x="4" y="5019"/>
                      </a:cubicBezTo>
                      <a:cubicBezTo>
                        <a:pt x="67" y="5461"/>
                        <a:pt x="130" y="5903"/>
                        <a:pt x="194" y="6345"/>
                      </a:cubicBezTo>
                      <a:cubicBezTo>
                        <a:pt x="446" y="7198"/>
                        <a:pt x="856" y="7924"/>
                        <a:pt x="1488" y="8555"/>
                      </a:cubicBezTo>
                      <a:cubicBezTo>
                        <a:pt x="1835" y="8808"/>
                        <a:pt x="2182" y="9092"/>
                        <a:pt x="2498" y="9344"/>
                      </a:cubicBezTo>
                      <a:cubicBezTo>
                        <a:pt x="3287" y="9786"/>
                        <a:pt x="4140" y="10039"/>
                        <a:pt x="5024" y="10039"/>
                      </a:cubicBezTo>
                      <a:cubicBezTo>
                        <a:pt x="5245" y="10039"/>
                        <a:pt x="5465" y="10007"/>
                        <a:pt x="5687" y="9976"/>
                      </a:cubicBezTo>
                      <a:cubicBezTo>
                        <a:pt x="5781" y="9976"/>
                        <a:pt x="5908" y="9976"/>
                        <a:pt x="6003" y="9976"/>
                      </a:cubicBezTo>
                      <a:cubicBezTo>
                        <a:pt x="6223" y="9976"/>
                        <a:pt x="6476" y="9944"/>
                        <a:pt x="6697" y="9881"/>
                      </a:cubicBezTo>
                      <a:cubicBezTo>
                        <a:pt x="7297" y="9881"/>
                        <a:pt x="7896" y="9660"/>
                        <a:pt x="8402" y="9344"/>
                      </a:cubicBezTo>
                      <a:cubicBezTo>
                        <a:pt x="8591" y="9218"/>
                        <a:pt x="9380" y="8713"/>
                        <a:pt x="9570" y="8492"/>
                      </a:cubicBezTo>
                      <a:cubicBezTo>
                        <a:pt x="9570" y="8492"/>
                        <a:pt x="9633" y="8429"/>
                        <a:pt x="9633" y="8397"/>
                      </a:cubicBezTo>
                      <a:cubicBezTo>
                        <a:pt x="10106" y="7955"/>
                        <a:pt x="10422" y="7450"/>
                        <a:pt x="10612" y="6851"/>
                      </a:cubicBezTo>
                      <a:cubicBezTo>
                        <a:pt x="10895" y="6282"/>
                        <a:pt x="11053" y="5651"/>
                        <a:pt x="11022" y="5019"/>
                      </a:cubicBezTo>
                      <a:cubicBezTo>
                        <a:pt x="10958" y="4609"/>
                        <a:pt x="10895" y="4167"/>
                        <a:pt x="10864" y="375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13"/>
                <p:cNvSpPr/>
                <p:nvPr/>
              </p:nvSpPr>
              <p:spPr>
                <a:xfrm>
                  <a:off x="342584" y="801756"/>
                  <a:ext cx="51007" cy="51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8" h="14618" extrusionOk="0">
                      <a:moveTo>
                        <a:pt x="14056" y="5204"/>
                      </a:moveTo>
                      <a:cubicBezTo>
                        <a:pt x="13898" y="4573"/>
                        <a:pt x="13520" y="3815"/>
                        <a:pt x="13299" y="3342"/>
                      </a:cubicBezTo>
                      <a:cubicBezTo>
                        <a:pt x="13235" y="3247"/>
                        <a:pt x="13204" y="3121"/>
                        <a:pt x="13109" y="3026"/>
                      </a:cubicBezTo>
                      <a:cubicBezTo>
                        <a:pt x="12573" y="2111"/>
                        <a:pt x="11847" y="1385"/>
                        <a:pt x="10931" y="848"/>
                      </a:cubicBezTo>
                      <a:cubicBezTo>
                        <a:pt x="10236" y="406"/>
                        <a:pt x="9479" y="153"/>
                        <a:pt x="8658" y="122"/>
                      </a:cubicBezTo>
                      <a:cubicBezTo>
                        <a:pt x="7837" y="-68"/>
                        <a:pt x="7048" y="-36"/>
                        <a:pt x="6227" y="216"/>
                      </a:cubicBezTo>
                      <a:cubicBezTo>
                        <a:pt x="5785" y="343"/>
                        <a:pt x="5375" y="532"/>
                        <a:pt x="4995" y="722"/>
                      </a:cubicBezTo>
                      <a:cubicBezTo>
                        <a:pt x="4522" y="879"/>
                        <a:pt x="4301" y="1006"/>
                        <a:pt x="3986" y="1258"/>
                      </a:cubicBezTo>
                      <a:cubicBezTo>
                        <a:pt x="3986" y="1258"/>
                        <a:pt x="3923" y="1258"/>
                        <a:pt x="3891" y="1321"/>
                      </a:cubicBezTo>
                      <a:cubicBezTo>
                        <a:pt x="3828" y="1321"/>
                        <a:pt x="3796" y="1385"/>
                        <a:pt x="3765" y="1416"/>
                      </a:cubicBezTo>
                      <a:cubicBezTo>
                        <a:pt x="3701" y="1448"/>
                        <a:pt x="3607" y="1511"/>
                        <a:pt x="3543" y="1542"/>
                      </a:cubicBezTo>
                      <a:lnTo>
                        <a:pt x="3638" y="1542"/>
                      </a:lnTo>
                      <a:cubicBezTo>
                        <a:pt x="3323" y="1700"/>
                        <a:pt x="3039" y="1858"/>
                        <a:pt x="2754" y="2111"/>
                      </a:cubicBezTo>
                      <a:cubicBezTo>
                        <a:pt x="1997" y="2616"/>
                        <a:pt x="1397" y="3279"/>
                        <a:pt x="955" y="4068"/>
                      </a:cubicBezTo>
                      <a:cubicBezTo>
                        <a:pt x="734" y="4636"/>
                        <a:pt x="481" y="5173"/>
                        <a:pt x="260" y="5741"/>
                      </a:cubicBezTo>
                      <a:cubicBezTo>
                        <a:pt x="-87" y="6972"/>
                        <a:pt x="-87" y="8235"/>
                        <a:pt x="260" y="9466"/>
                      </a:cubicBezTo>
                      <a:cubicBezTo>
                        <a:pt x="355" y="9782"/>
                        <a:pt x="481" y="10066"/>
                        <a:pt x="639" y="10382"/>
                      </a:cubicBezTo>
                      <a:cubicBezTo>
                        <a:pt x="892" y="11171"/>
                        <a:pt x="1334" y="11834"/>
                        <a:pt x="1933" y="12402"/>
                      </a:cubicBezTo>
                      <a:cubicBezTo>
                        <a:pt x="1965" y="12465"/>
                        <a:pt x="2028" y="12497"/>
                        <a:pt x="2060" y="12560"/>
                      </a:cubicBezTo>
                      <a:cubicBezTo>
                        <a:pt x="2944" y="13444"/>
                        <a:pt x="3986" y="14044"/>
                        <a:pt x="5153" y="14359"/>
                      </a:cubicBezTo>
                      <a:cubicBezTo>
                        <a:pt x="6101" y="14644"/>
                        <a:pt x="7016" y="14707"/>
                        <a:pt x="7964" y="14486"/>
                      </a:cubicBezTo>
                      <a:cubicBezTo>
                        <a:pt x="8911" y="14454"/>
                        <a:pt x="9762" y="14170"/>
                        <a:pt x="10583" y="13665"/>
                      </a:cubicBezTo>
                      <a:cubicBezTo>
                        <a:pt x="11625" y="13034"/>
                        <a:pt x="12478" y="12213"/>
                        <a:pt x="13109" y="11139"/>
                      </a:cubicBezTo>
                      <a:cubicBezTo>
                        <a:pt x="13141" y="11076"/>
                        <a:pt x="13204" y="11013"/>
                        <a:pt x="13235" y="10950"/>
                      </a:cubicBezTo>
                      <a:cubicBezTo>
                        <a:pt x="13235" y="10918"/>
                        <a:pt x="13267" y="10887"/>
                        <a:pt x="13299" y="10824"/>
                      </a:cubicBezTo>
                      <a:cubicBezTo>
                        <a:pt x="13551" y="10255"/>
                        <a:pt x="13803" y="9687"/>
                        <a:pt x="14025" y="9119"/>
                      </a:cubicBezTo>
                      <a:cubicBezTo>
                        <a:pt x="14025" y="9056"/>
                        <a:pt x="14056" y="8993"/>
                        <a:pt x="14088" y="8930"/>
                      </a:cubicBezTo>
                      <a:cubicBezTo>
                        <a:pt x="14435" y="7667"/>
                        <a:pt x="14435" y="6436"/>
                        <a:pt x="14088" y="51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3"/>
                <p:cNvSpPr/>
                <p:nvPr/>
              </p:nvSpPr>
              <p:spPr>
                <a:xfrm>
                  <a:off x="206714" y="676367"/>
                  <a:ext cx="34508" cy="35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7" h="10070" extrusionOk="0">
                      <a:moveTo>
                        <a:pt x="4854" y="0"/>
                      </a:moveTo>
                      <a:cubicBezTo>
                        <a:pt x="-1618" y="0"/>
                        <a:pt x="-1618" y="10071"/>
                        <a:pt x="4854" y="10071"/>
                      </a:cubicBezTo>
                      <a:cubicBezTo>
                        <a:pt x="11326" y="10071"/>
                        <a:pt x="11326" y="0"/>
                        <a:pt x="48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3"/>
                <p:cNvSpPr/>
                <p:nvPr/>
              </p:nvSpPr>
              <p:spPr>
                <a:xfrm>
                  <a:off x="716905" y="1609358"/>
                  <a:ext cx="34843" cy="3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1" h="10133" extrusionOk="0">
                      <a:moveTo>
                        <a:pt x="4901" y="0"/>
                      </a:moveTo>
                      <a:cubicBezTo>
                        <a:pt x="-1634" y="0"/>
                        <a:pt x="-1634" y="10134"/>
                        <a:pt x="4901" y="10134"/>
                      </a:cubicBezTo>
                      <a:cubicBezTo>
                        <a:pt x="11436" y="10134"/>
                        <a:pt x="11436" y="0"/>
                        <a:pt x="49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13"/>
                <p:cNvSpPr/>
                <p:nvPr/>
              </p:nvSpPr>
              <p:spPr>
                <a:xfrm>
                  <a:off x="616871" y="2085462"/>
                  <a:ext cx="58714" cy="58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6" h="16548" extrusionOk="0">
                      <a:moveTo>
                        <a:pt x="16230" y="6064"/>
                      </a:moveTo>
                      <a:cubicBezTo>
                        <a:pt x="15850" y="4675"/>
                        <a:pt x="15124" y="3444"/>
                        <a:pt x="14115" y="2434"/>
                      </a:cubicBezTo>
                      <a:cubicBezTo>
                        <a:pt x="13546" y="1992"/>
                        <a:pt x="13009" y="1581"/>
                        <a:pt x="12441" y="1139"/>
                      </a:cubicBezTo>
                      <a:cubicBezTo>
                        <a:pt x="11147" y="382"/>
                        <a:pt x="9758" y="3"/>
                        <a:pt x="8274" y="3"/>
                      </a:cubicBezTo>
                      <a:cubicBezTo>
                        <a:pt x="7137" y="-29"/>
                        <a:pt x="6064" y="192"/>
                        <a:pt x="5086" y="729"/>
                      </a:cubicBezTo>
                      <a:cubicBezTo>
                        <a:pt x="4075" y="1076"/>
                        <a:pt x="3191" y="1645"/>
                        <a:pt x="2434" y="2434"/>
                      </a:cubicBezTo>
                      <a:cubicBezTo>
                        <a:pt x="1613" y="3191"/>
                        <a:pt x="1045" y="4075"/>
                        <a:pt x="729" y="5086"/>
                      </a:cubicBezTo>
                      <a:cubicBezTo>
                        <a:pt x="224" y="6064"/>
                        <a:pt x="-29" y="7138"/>
                        <a:pt x="3" y="8274"/>
                      </a:cubicBezTo>
                      <a:cubicBezTo>
                        <a:pt x="97" y="9000"/>
                        <a:pt x="192" y="9726"/>
                        <a:pt x="287" y="10484"/>
                      </a:cubicBezTo>
                      <a:cubicBezTo>
                        <a:pt x="666" y="11873"/>
                        <a:pt x="1392" y="13104"/>
                        <a:pt x="2402" y="14114"/>
                      </a:cubicBezTo>
                      <a:cubicBezTo>
                        <a:pt x="2971" y="14556"/>
                        <a:pt x="3507" y="14967"/>
                        <a:pt x="4075" y="15409"/>
                      </a:cubicBezTo>
                      <a:cubicBezTo>
                        <a:pt x="5370" y="16166"/>
                        <a:pt x="6759" y="16545"/>
                        <a:pt x="8243" y="16545"/>
                      </a:cubicBezTo>
                      <a:cubicBezTo>
                        <a:pt x="9379" y="16577"/>
                        <a:pt x="10452" y="16356"/>
                        <a:pt x="11431" y="15819"/>
                      </a:cubicBezTo>
                      <a:cubicBezTo>
                        <a:pt x="12441" y="15472"/>
                        <a:pt x="13325" y="14904"/>
                        <a:pt x="14083" y="14114"/>
                      </a:cubicBezTo>
                      <a:cubicBezTo>
                        <a:pt x="14904" y="13357"/>
                        <a:pt x="15472" y="12473"/>
                        <a:pt x="15787" y="11463"/>
                      </a:cubicBezTo>
                      <a:cubicBezTo>
                        <a:pt x="16293" y="10484"/>
                        <a:pt x="16545" y="9411"/>
                        <a:pt x="16514" y="8274"/>
                      </a:cubicBezTo>
                      <a:cubicBezTo>
                        <a:pt x="16419" y="7548"/>
                        <a:pt x="16324" y="6822"/>
                        <a:pt x="16230" y="60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3" name="Google Shape;473;p13"/>
            <p:cNvGrpSpPr/>
            <p:nvPr/>
          </p:nvGrpSpPr>
          <p:grpSpPr>
            <a:xfrm>
              <a:off x="0" y="4517979"/>
              <a:ext cx="9144488" cy="625056"/>
              <a:chOff x="0" y="4517979"/>
              <a:chExt cx="9144488" cy="625056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60" y="4517979"/>
                <a:ext cx="9143877" cy="416645"/>
              </a:xfrm>
              <a:custGeom>
                <a:avLst/>
                <a:gdLst/>
                <a:ahLst/>
                <a:cxnLst/>
                <a:rect l="l" t="t" r="r" b="b"/>
                <a:pathLst>
                  <a:path w="7143654" h="1474850" extrusionOk="0">
                    <a:moveTo>
                      <a:pt x="7135464" y="19622"/>
                    </a:moveTo>
                    <a:lnTo>
                      <a:pt x="7131844" y="19241"/>
                    </a:lnTo>
                    <a:cubicBezTo>
                      <a:pt x="7106507" y="16859"/>
                      <a:pt x="7080600" y="14764"/>
                      <a:pt x="7045071" y="12002"/>
                    </a:cubicBezTo>
                    <a:cubicBezTo>
                      <a:pt x="6987635" y="8001"/>
                      <a:pt x="6926866" y="4858"/>
                      <a:pt x="6859429" y="2572"/>
                    </a:cubicBezTo>
                    <a:cubicBezTo>
                      <a:pt x="6801707" y="857"/>
                      <a:pt x="6747320" y="0"/>
                      <a:pt x="6697790" y="0"/>
                    </a:cubicBezTo>
                    <a:cubicBezTo>
                      <a:pt x="6641973" y="0"/>
                      <a:pt x="6576155" y="1048"/>
                      <a:pt x="6496622" y="3334"/>
                    </a:cubicBezTo>
                    <a:cubicBezTo>
                      <a:pt x="6281262" y="10287"/>
                      <a:pt x="6053805" y="27527"/>
                      <a:pt x="5759387" y="59245"/>
                    </a:cubicBezTo>
                    <a:cubicBezTo>
                      <a:pt x="5574411" y="79439"/>
                      <a:pt x="5388198" y="102965"/>
                      <a:pt x="5208080" y="125825"/>
                    </a:cubicBezTo>
                    <a:lnTo>
                      <a:pt x="5201984" y="126587"/>
                    </a:lnTo>
                    <a:lnTo>
                      <a:pt x="5198364" y="127064"/>
                    </a:lnTo>
                    <a:lnTo>
                      <a:pt x="5194459" y="127540"/>
                    </a:lnTo>
                    <a:lnTo>
                      <a:pt x="5191792" y="127826"/>
                    </a:lnTo>
                    <a:lnTo>
                      <a:pt x="5185029" y="128683"/>
                    </a:lnTo>
                    <a:cubicBezTo>
                      <a:pt x="5132356" y="135350"/>
                      <a:pt x="5079778" y="142018"/>
                      <a:pt x="5027010" y="148685"/>
                    </a:cubicBezTo>
                    <a:cubicBezTo>
                      <a:pt x="4889183" y="166116"/>
                      <a:pt x="4775835" y="179737"/>
                      <a:pt x="4670298" y="191357"/>
                    </a:cubicBezTo>
                    <a:cubicBezTo>
                      <a:pt x="4635342" y="195263"/>
                      <a:pt x="4600290" y="199073"/>
                      <a:pt x="4565333" y="202692"/>
                    </a:cubicBezTo>
                    <a:lnTo>
                      <a:pt x="4559903" y="203264"/>
                    </a:lnTo>
                    <a:lnTo>
                      <a:pt x="4488561" y="210979"/>
                    </a:lnTo>
                    <a:cubicBezTo>
                      <a:pt x="4420553" y="218408"/>
                      <a:pt x="4352544" y="225933"/>
                      <a:pt x="4284631" y="233648"/>
                    </a:cubicBezTo>
                    <a:cubicBezTo>
                      <a:pt x="4163568" y="247174"/>
                      <a:pt x="4042601" y="261080"/>
                      <a:pt x="3921538" y="274796"/>
                    </a:cubicBezTo>
                    <a:lnTo>
                      <a:pt x="3898202" y="277463"/>
                    </a:lnTo>
                    <a:lnTo>
                      <a:pt x="3879914" y="279559"/>
                    </a:lnTo>
                    <a:cubicBezTo>
                      <a:pt x="3753326" y="293942"/>
                      <a:pt x="3626834" y="308420"/>
                      <a:pt x="3500342" y="322421"/>
                    </a:cubicBezTo>
                    <a:cubicBezTo>
                      <a:pt x="3196019" y="356330"/>
                      <a:pt x="2946559" y="382048"/>
                      <a:pt x="2715197" y="403193"/>
                    </a:cubicBezTo>
                    <a:lnTo>
                      <a:pt x="2601564" y="413766"/>
                    </a:lnTo>
                    <a:lnTo>
                      <a:pt x="2545652" y="418910"/>
                    </a:lnTo>
                    <a:lnTo>
                      <a:pt x="2536127" y="419767"/>
                    </a:lnTo>
                    <a:lnTo>
                      <a:pt x="2527078" y="420624"/>
                    </a:lnTo>
                    <a:lnTo>
                      <a:pt x="2522887" y="421005"/>
                    </a:lnTo>
                    <a:cubicBezTo>
                      <a:pt x="2407634" y="431768"/>
                      <a:pt x="2167890" y="454247"/>
                      <a:pt x="1953768" y="471869"/>
                    </a:cubicBezTo>
                    <a:cubicBezTo>
                      <a:pt x="1660493" y="496157"/>
                      <a:pt x="1416463" y="510826"/>
                      <a:pt x="1185863" y="517874"/>
                    </a:cubicBezTo>
                    <a:cubicBezTo>
                      <a:pt x="1098137" y="520827"/>
                      <a:pt x="1004983" y="522256"/>
                      <a:pt x="908876" y="522256"/>
                    </a:cubicBezTo>
                    <a:cubicBezTo>
                      <a:pt x="737807" y="522256"/>
                      <a:pt x="573215" y="517017"/>
                      <a:pt x="419767" y="506730"/>
                    </a:cubicBezTo>
                    <a:cubicBezTo>
                      <a:pt x="294418" y="498539"/>
                      <a:pt x="167450" y="485870"/>
                      <a:pt x="42196" y="469201"/>
                    </a:cubicBezTo>
                    <a:lnTo>
                      <a:pt x="41148" y="469011"/>
                    </a:lnTo>
                    <a:lnTo>
                      <a:pt x="41148" y="469011"/>
                    </a:lnTo>
                    <a:cubicBezTo>
                      <a:pt x="41148" y="469011"/>
                      <a:pt x="39338" y="469011"/>
                      <a:pt x="39338" y="469868"/>
                    </a:cubicBezTo>
                    <a:cubicBezTo>
                      <a:pt x="25432" y="467773"/>
                      <a:pt x="12478" y="465773"/>
                      <a:pt x="0" y="463868"/>
                    </a:cubicBezTo>
                    <a:lnTo>
                      <a:pt x="0" y="1212723"/>
                    </a:lnTo>
                    <a:cubicBezTo>
                      <a:pt x="19050" y="1218057"/>
                      <a:pt x="40672" y="1223486"/>
                      <a:pt x="67532" y="1229582"/>
                    </a:cubicBezTo>
                    <a:cubicBezTo>
                      <a:pt x="111443" y="1239584"/>
                      <a:pt x="158687" y="1247966"/>
                      <a:pt x="211931" y="1255109"/>
                    </a:cubicBezTo>
                    <a:cubicBezTo>
                      <a:pt x="265652" y="1262158"/>
                      <a:pt x="322707" y="1267778"/>
                      <a:pt x="386239" y="1272350"/>
                    </a:cubicBezTo>
                    <a:cubicBezTo>
                      <a:pt x="501586" y="1280160"/>
                      <a:pt x="614363" y="1281398"/>
                      <a:pt x="729329" y="1281970"/>
                    </a:cubicBezTo>
                    <a:cubicBezTo>
                      <a:pt x="746951" y="1282065"/>
                      <a:pt x="764667" y="1282065"/>
                      <a:pt x="782384" y="1282160"/>
                    </a:cubicBezTo>
                    <a:lnTo>
                      <a:pt x="799719" y="1282160"/>
                    </a:lnTo>
                    <a:cubicBezTo>
                      <a:pt x="799719" y="1282160"/>
                      <a:pt x="802958" y="1282160"/>
                      <a:pt x="802958" y="1282160"/>
                    </a:cubicBezTo>
                    <a:lnTo>
                      <a:pt x="809339" y="1282160"/>
                    </a:lnTo>
                    <a:cubicBezTo>
                      <a:pt x="887540" y="1282446"/>
                      <a:pt x="976217" y="1282732"/>
                      <a:pt x="1060799" y="1285494"/>
                    </a:cubicBezTo>
                    <a:cubicBezTo>
                      <a:pt x="1106234" y="1286828"/>
                      <a:pt x="1149382" y="1289304"/>
                      <a:pt x="1191101" y="1291685"/>
                    </a:cubicBezTo>
                    <a:lnTo>
                      <a:pt x="1230821" y="1293876"/>
                    </a:lnTo>
                    <a:cubicBezTo>
                      <a:pt x="1299400" y="1297591"/>
                      <a:pt x="1367981" y="1301115"/>
                      <a:pt x="1436561" y="1304544"/>
                    </a:cubicBezTo>
                    <a:cubicBezTo>
                      <a:pt x="1952720" y="1330643"/>
                      <a:pt x="2501837" y="1353026"/>
                      <a:pt x="3019901" y="1373696"/>
                    </a:cubicBezTo>
                    <a:lnTo>
                      <a:pt x="3187446" y="1380268"/>
                    </a:lnTo>
                    <a:lnTo>
                      <a:pt x="3190018" y="1380268"/>
                    </a:lnTo>
                    <a:cubicBezTo>
                      <a:pt x="3190018" y="1380268"/>
                      <a:pt x="3192304" y="1380458"/>
                      <a:pt x="3192304" y="1380458"/>
                    </a:cubicBezTo>
                    <a:lnTo>
                      <a:pt x="3194971" y="1380458"/>
                    </a:lnTo>
                    <a:cubicBezTo>
                      <a:pt x="3400520" y="1388650"/>
                      <a:pt x="3606165" y="1396746"/>
                      <a:pt x="3811715" y="1405128"/>
                    </a:cubicBezTo>
                    <a:cubicBezTo>
                      <a:pt x="3945160" y="1410367"/>
                      <a:pt x="4073938" y="1415987"/>
                      <a:pt x="4205669" y="1422178"/>
                    </a:cubicBezTo>
                    <a:cubicBezTo>
                      <a:pt x="4275106" y="1425416"/>
                      <a:pt x="4344639" y="1428750"/>
                      <a:pt x="4414076" y="1432084"/>
                    </a:cubicBezTo>
                    <a:lnTo>
                      <a:pt x="4461034" y="1434370"/>
                    </a:lnTo>
                    <a:cubicBezTo>
                      <a:pt x="4507135" y="1436561"/>
                      <a:pt x="4553236" y="1438751"/>
                      <a:pt x="4599337" y="1440942"/>
                    </a:cubicBezTo>
                    <a:cubicBezTo>
                      <a:pt x="4836700" y="1451991"/>
                      <a:pt x="5115878" y="1464183"/>
                      <a:pt x="5387245" y="1470470"/>
                    </a:cubicBezTo>
                    <a:cubicBezTo>
                      <a:pt x="5519356" y="1473327"/>
                      <a:pt x="5641467" y="1474851"/>
                      <a:pt x="5750148" y="1474851"/>
                    </a:cubicBezTo>
                    <a:cubicBezTo>
                      <a:pt x="5891022" y="1474851"/>
                      <a:pt x="6033993" y="1472470"/>
                      <a:pt x="6175153" y="1467803"/>
                    </a:cubicBezTo>
                    <a:cubicBezTo>
                      <a:pt x="6307265" y="1463231"/>
                      <a:pt x="6439663" y="1455992"/>
                      <a:pt x="6568726" y="1446276"/>
                    </a:cubicBezTo>
                    <a:cubicBezTo>
                      <a:pt x="6671596" y="1438466"/>
                      <a:pt x="6755035" y="1429607"/>
                      <a:pt x="6831330" y="1418558"/>
                    </a:cubicBezTo>
                    <a:cubicBezTo>
                      <a:pt x="6925818" y="1404747"/>
                      <a:pt x="7009734" y="1386078"/>
                      <a:pt x="7088029" y="1361504"/>
                    </a:cubicBezTo>
                    <a:cubicBezTo>
                      <a:pt x="7106222" y="1355884"/>
                      <a:pt x="7124700" y="1349502"/>
                      <a:pt x="7143655" y="1342358"/>
                    </a:cubicBezTo>
                    <a:lnTo>
                      <a:pt x="7143655" y="20479"/>
                    </a:lnTo>
                    <a:cubicBezTo>
                      <a:pt x="7140893" y="20193"/>
                      <a:pt x="7138130" y="19907"/>
                      <a:pt x="7135464" y="196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0" y="4842094"/>
                <a:ext cx="9144000" cy="300940"/>
              </a:xfrm>
              <a:custGeom>
                <a:avLst/>
                <a:gdLst/>
                <a:ahLst/>
                <a:cxnLst/>
                <a:rect l="l" t="t" r="r" b="b"/>
                <a:pathLst>
                  <a:path w="7143750" h="1065275" extrusionOk="0">
                    <a:moveTo>
                      <a:pt x="7143750" y="1065276"/>
                    </a:moveTo>
                    <a:lnTo>
                      <a:pt x="7143750" y="345567"/>
                    </a:lnTo>
                    <a:cubicBezTo>
                      <a:pt x="7045548" y="334327"/>
                      <a:pt x="6945630" y="324517"/>
                      <a:pt x="6844284" y="316421"/>
                    </a:cubicBezTo>
                    <a:cubicBezTo>
                      <a:pt x="6609874" y="297561"/>
                      <a:pt x="6364986" y="287464"/>
                      <a:pt x="6095429" y="285655"/>
                    </a:cubicBezTo>
                    <a:cubicBezTo>
                      <a:pt x="6070949" y="285464"/>
                      <a:pt x="6046375" y="285369"/>
                      <a:pt x="6021895" y="285369"/>
                    </a:cubicBezTo>
                    <a:cubicBezTo>
                      <a:pt x="5808631" y="285369"/>
                      <a:pt x="5588413" y="291275"/>
                      <a:pt x="5348955" y="303371"/>
                    </a:cubicBezTo>
                    <a:lnTo>
                      <a:pt x="5234750" y="309181"/>
                    </a:lnTo>
                    <a:lnTo>
                      <a:pt x="5233416" y="309181"/>
                    </a:lnTo>
                    <a:cubicBezTo>
                      <a:pt x="5145405" y="313753"/>
                      <a:pt x="5057489" y="318325"/>
                      <a:pt x="4969478" y="322421"/>
                    </a:cubicBezTo>
                    <a:cubicBezTo>
                      <a:pt x="4828604" y="329089"/>
                      <a:pt x="4705826" y="333946"/>
                      <a:pt x="4593908" y="337185"/>
                    </a:cubicBezTo>
                    <a:cubicBezTo>
                      <a:pt x="4449509" y="341567"/>
                      <a:pt x="4317302" y="343662"/>
                      <a:pt x="4189666" y="343662"/>
                    </a:cubicBezTo>
                    <a:cubicBezTo>
                      <a:pt x="4062032" y="343662"/>
                      <a:pt x="3950113" y="341757"/>
                      <a:pt x="3844481" y="338042"/>
                    </a:cubicBezTo>
                    <a:cubicBezTo>
                      <a:pt x="3721418" y="334137"/>
                      <a:pt x="3593592" y="326803"/>
                      <a:pt x="3464528" y="316325"/>
                    </a:cubicBezTo>
                    <a:cubicBezTo>
                      <a:pt x="3337941" y="306229"/>
                      <a:pt x="3211163" y="294037"/>
                      <a:pt x="3081528" y="281368"/>
                    </a:cubicBezTo>
                    <a:cubicBezTo>
                      <a:pt x="2557367" y="230314"/>
                      <a:pt x="2017776" y="163639"/>
                      <a:pt x="1553147" y="105251"/>
                    </a:cubicBezTo>
                    <a:cubicBezTo>
                      <a:pt x="1517237" y="100775"/>
                      <a:pt x="1481138" y="96202"/>
                      <a:pt x="1445228" y="91630"/>
                    </a:cubicBezTo>
                    <a:lnTo>
                      <a:pt x="1443609" y="91440"/>
                    </a:lnTo>
                    <a:lnTo>
                      <a:pt x="1441895" y="91250"/>
                    </a:lnTo>
                    <a:lnTo>
                      <a:pt x="1439228" y="90868"/>
                    </a:lnTo>
                    <a:lnTo>
                      <a:pt x="1435894" y="90392"/>
                    </a:lnTo>
                    <a:lnTo>
                      <a:pt x="1434846" y="90202"/>
                    </a:lnTo>
                    <a:cubicBezTo>
                      <a:pt x="1190244" y="59055"/>
                      <a:pt x="937355" y="26860"/>
                      <a:pt x="684657" y="10382"/>
                    </a:cubicBezTo>
                    <a:cubicBezTo>
                      <a:pt x="579406" y="3524"/>
                      <a:pt x="476536" y="0"/>
                      <a:pt x="378809" y="0"/>
                    </a:cubicBezTo>
                    <a:cubicBezTo>
                      <a:pt x="341090" y="0"/>
                      <a:pt x="296609" y="762"/>
                      <a:pt x="246698" y="2096"/>
                    </a:cubicBezTo>
                    <a:cubicBezTo>
                      <a:pt x="163735" y="4763"/>
                      <a:pt x="81248" y="10858"/>
                      <a:pt x="0" y="20193"/>
                    </a:cubicBezTo>
                    <a:lnTo>
                      <a:pt x="0" y="1065276"/>
                    </a:lnTo>
                    <a:lnTo>
                      <a:pt x="7143750" y="10652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366" y="4703230"/>
                <a:ext cx="9144122" cy="238890"/>
              </a:xfrm>
              <a:custGeom>
                <a:avLst/>
                <a:gdLst/>
                <a:ahLst/>
                <a:cxnLst/>
                <a:rect l="l" t="t" r="r" b="b"/>
                <a:pathLst>
                  <a:path w="7143845" h="845629" extrusionOk="0">
                    <a:moveTo>
                      <a:pt x="7106603" y="95"/>
                    </a:moveTo>
                    <a:cubicBezTo>
                      <a:pt x="7099173" y="95"/>
                      <a:pt x="7091744" y="0"/>
                      <a:pt x="7084314" y="0"/>
                    </a:cubicBezTo>
                    <a:cubicBezTo>
                      <a:pt x="7048595" y="0"/>
                      <a:pt x="7010591" y="952"/>
                      <a:pt x="6987826" y="1619"/>
                    </a:cubicBezTo>
                    <a:lnTo>
                      <a:pt x="6983730" y="1619"/>
                    </a:lnTo>
                    <a:cubicBezTo>
                      <a:pt x="6983730" y="1619"/>
                      <a:pt x="6979825" y="1715"/>
                      <a:pt x="6979825" y="1715"/>
                    </a:cubicBezTo>
                    <a:lnTo>
                      <a:pt x="6951822" y="2381"/>
                    </a:lnTo>
                    <a:cubicBezTo>
                      <a:pt x="6922580" y="3048"/>
                      <a:pt x="6893243" y="3524"/>
                      <a:pt x="6863906" y="3905"/>
                    </a:cubicBezTo>
                    <a:lnTo>
                      <a:pt x="6852952" y="4096"/>
                    </a:lnTo>
                    <a:cubicBezTo>
                      <a:pt x="6828187" y="4381"/>
                      <a:pt x="6803993" y="4763"/>
                      <a:pt x="6779705" y="5239"/>
                    </a:cubicBezTo>
                    <a:cubicBezTo>
                      <a:pt x="6718840" y="6477"/>
                      <a:pt x="6651403" y="8191"/>
                      <a:pt x="6573679" y="10477"/>
                    </a:cubicBezTo>
                    <a:cubicBezTo>
                      <a:pt x="6296978" y="18859"/>
                      <a:pt x="6039707" y="32956"/>
                      <a:pt x="5791010" y="46482"/>
                    </a:cubicBezTo>
                    <a:lnTo>
                      <a:pt x="5788533" y="46482"/>
                    </a:lnTo>
                    <a:cubicBezTo>
                      <a:pt x="5788533" y="46482"/>
                      <a:pt x="5786343" y="46672"/>
                      <a:pt x="5786343" y="46672"/>
                    </a:cubicBezTo>
                    <a:lnTo>
                      <a:pt x="5784818" y="46672"/>
                    </a:lnTo>
                    <a:cubicBezTo>
                      <a:pt x="5784818" y="46672"/>
                      <a:pt x="5783675" y="46863"/>
                      <a:pt x="5783675" y="46863"/>
                    </a:cubicBezTo>
                    <a:lnTo>
                      <a:pt x="5782532" y="46863"/>
                    </a:lnTo>
                    <a:cubicBezTo>
                      <a:pt x="5782532" y="46863"/>
                      <a:pt x="5774055" y="47434"/>
                      <a:pt x="5774055" y="47434"/>
                    </a:cubicBezTo>
                    <a:lnTo>
                      <a:pt x="5768626" y="47720"/>
                    </a:lnTo>
                    <a:lnTo>
                      <a:pt x="5766626" y="47720"/>
                    </a:lnTo>
                    <a:cubicBezTo>
                      <a:pt x="5766626" y="47720"/>
                      <a:pt x="5758720" y="48196"/>
                      <a:pt x="5758720" y="48196"/>
                    </a:cubicBezTo>
                    <a:lnTo>
                      <a:pt x="5756625" y="48196"/>
                    </a:lnTo>
                    <a:cubicBezTo>
                      <a:pt x="5756625" y="48196"/>
                      <a:pt x="5751672" y="48577"/>
                      <a:pt x="5751672" y="48577"/>
                    </a:cubicBezTo>
                    <a:cubicBezTo>
                      <a:pt x="5559457" y="58960"/>
                      <a:pt x="5269040" y="74676"/>
                      <a:pt x="4998339" y="85534"/>
                    </a:cubicBezTo>
                    <a:cubicBezTo>
                      <a:pt x="4870514" y="90678"/>
                      <a:pt x="4738402" y="94869"/>
                      <a:pt x="4605623" y="97822"/>
                    </a:cubicBezTo>
                    <a:cubicBezTo>
                      <a:pt x="4483704" y="100489"/>
                      <a:pt x="4355878" y="101917"/>
                      <a:pt x="4225766" y="101917"/>
                    </a:cubicBezTo>
                    <a:lnTo>
                      <a:pt x="4209860" y="101917"/>
                    </a:lnTo>
                    <a:cubicBezTo>
                      <a:pt x="3951161" y="101822"/>
                      <a:pt x="3684080" y="99631"/>
                      <a:pt x="3416046" y="95631"/>
                    </a:cubicBezTo>
                    <a:cubicBezTo>
                      <a:pt x="3144774" y="91440"/>
                      <a:pt x="2877598" y="84963"/>
                      <a:pt x="2621852" y="76390"/>
                    </a:cubicBezTo>
                    <a:cubicBezTo>
                      <a:pt x="2503361" y="72485"/>
                      <a:pt x="2369915" y="67437"/>
                      <a:pt x="2225326" y="61246"/>
                    </a:cubicBezTo>
                    <a:cubicBezTo>
                      <a:pt x="2136553" y="57436"/>
                      <a:pt x="2044541" y="53054"/>
                      <a:pt x="1966246" y="49149"/>
                    </a:cubicBezTo>
                    <a:lnTo>
                      <a:pt x="1945386" y="48101"/>
                    </a:lnTo>
                    <a:lnTo>
                      <a:pt x="1944434" y="48101"/>
                    </a:lnTo>
                    <a:cubicBezTo>
                      <a:pt x="1944434" y="48101"/>
                      <a:pt x="1942719" y="48006"/>
                      <a:pt x="1942719" y="48006"/>
                    </a:cubicBezTo>
                    <a:lnTo>
                      <a:pt x="1938814" y="47815"/>
                    </a:lnTo>
                    <a:lnTo>
                      <a:pt x="1926908" y="47244"/>
                    </a:lnTo>
                    <a:lnTo>
                      <a:pt x="1843564" y="43243"/>
                    </a:lnTo>
                    <a:cubicBezTo>
                      <a:pt x="1731931" y="37909"/>
                      <a:pt x="1638776" y="33623"/>
                      <a:pt x="1558481" y="30194"/>
                    </a:cubicBezTo>
                    <a:lnTo>
                      <a:pt x="1557052" y="30480"/>
                    </a:lnTo>
                    <a:cubicBezTo>
                      <a:pt x="1322451" y="20860"/>
                      <a:pt x="1128903" y="16288"/>
                      <a:pt x="947738" y="16288"/>
                    </a:cubicBezTo>
                    <a:cubicBezTo>
                      <a:pt x="728377" y="16288"/>
                      <a:pt x="530447" y="23050"/>
                      <a:pt x="342614" y="37052"/>
                    </a:cubicBezTo>
                    <a:cubicBezTo>
                      <a:pt x="227743" y="45625"/>
                      <a:pt x="112871" y="57626"/>
                      <a:pt x="0" y="73057"/>
                    </a:cubicBezTo>
                    <a:lnTo>
                      <a:pt x="0" y="520446"/>
                    </a:lnTo>
                    <a:cubicBezTo>
                      <a:pt x="81248" y="511207"/>
                      <a:pt x="163735" y="505015"/>
                      <a:pt x="246698" y="502348"/>
                    </a:cubicBezTo>
                    <a:cubicBezTo>
                      <a:pt x="296609" y="500920"/>
                      <a:pt x="340995" y="500253"/>
                      <a:pt x="378809" y="500253"/>
                    </a:cubicBezTo>
                    <a:cubicBezTo>
                      <a:pt x="476536" y="500253"/>
                      <a:pt x="579406" y="503777"/>
                      <a:pt x="684562" y="510635"/>
                    </a:cubicBezTo>
                    <a:cubicBezTo>
                      <a:pt x="937165" y="527114"/>
                      <a:pt x="1190149" y="559308"/>
                      <a:pt x="1434751" y="590455"/>
                    </a:cubicBezTo>
                    <a:lnTo>
                      <a:pt x="1435799" y="590455"/>
                    </a:lnTo>
                    <a:cubicBezTo>
                      <a:pt x="1435799" y="590455"/>
                      <a:pt x="1439132" y="591026"/>
                      <a:pt x="1439132" y="591026"/>
                    </a:cubicBezTo>
                    <a:lnTo>
                      <a:pt x="1441895" y="591407"/>
                    </a:lnTo>
                    <a:lnTo>
                      <a:pt x="1443609" y="591598"/>
                    </a:lnTo>
                    <a:lnTo>
                      <a:pt x="1445228" y="591788"/>
                    </a:lnTo>
                    <a:cubicBezTo>
                      <a:pt x="1481233" y="596360"/>
                      <a:pt x="1517237" y="600932"/>
                      <a:pt x="1553147" y="605409"/>
                    </a:cubicBezTo>
                    <a:cubicBezTo>
                      <a:pt x="2017776" y="663797"/>
                      <a:pt x="2557367" y="730472"/>
                      <a:pt x="3081528" y="781526"/>
                    </a:cubicBezTo>
                    <a:cubicBezTo>
                      <a:pt x="3211163" y="794195"/>
                      <a:pt x="3337941" y="806291"/>
                      <a:pt x="3464528" y="816388"/>
                    </a:cubicBezTo>
                    <a:cubicBezTo>
                      <a:pt x="3593497" y="826865"/>
                      <a:pt x="3721322" y="834199"/>
                      <a:pt x="3844481" y="838105"/>
                    </a:cubicBezTo>
                    <a:cubicBezTo>
                      <a:pt x="3950113" y="841820"/>
                      <a:pt x="4066223" y="843724"/>
                      <a:pt x="4189667" y="843724"/>
                    </a:cubicBezTo>
                    <a:cubicBezTo>
                      <a:pt x="4313111" y="843724"/>
                      <a:pt x="4449604" y="841629"/>
                      <a:pt x="4594003" y="837248"/>
                    </a:cubicBezTo>
                    <a:cubicBezTo>
                      <a:pt x="4705826" y="834009"/>
                      <a:pt x="4828699" y="829151"/>
                      <a:pt x="4969574" y="822484"/>
                    </a:cubicBezTo>
                    <a:cubicBezTo>
                      <a:pt x="5057490" y="818388"/>
                      <a:pt x="5145500" y="813816"/>
                      <a:pt x="5233511" y="809339"/>
                    </a:cubicBezTo>
                    <a:lnTo>
                      <a:pt x="5234845" y="809339"/>
                    </a:lnTo>
                    <a:cubicBezTo>
                      <a:pt x="5234845" y="809339"/>
                      <a:pt x="5349050" y="803434"/>
                      <a:pt x="5349050" y="803434"/>
                    </a:cubicBezTo>
                    <a:cubicBezTo>
                      <a:pt x="5588604" y="791337"/>
                      <a:pt x="5808726" y="785432"/>
                      <a:pt x="6021991" y="785432"/>
                    </a:cubicBezTo>
                    <a:cubicBezTo>
                      <a:pt x="6046470" y="785432"/>
                      <a:pt x="6071044" y="785432"/>
                      <a:pt x="6095524" y="785717"/>
                    </a:cubicBezTo>
                    <a:cubicBezTo>
                      <a:pt x="6365082" y="787622"/>
                      <a:pt x="6609969" y="797624"/>
                      <a:pt x="6844379" y="816483"/>
                    </a:cubicBezTo>
                    <a:cubicBezTo>
                      <a:pt x="6945725" y="824674"/>
                      <a:pt x="7045547" y="834485"/>
                      <a:pt x="7143845" y="845629"/>
                    </a:cubicBezTo>
                    <a:lnTo>
                      <a:pt x="7143845" y="762"/>
                    </a:lnTo>
                    <a:cubicBezTo>
                      <a:pt x="7131082" y="381"/>
                      <a:pt x="7118700" y="190"/>
                      <a:pt x="7106984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oogle Shape;1347;p31"/>
          <p:cNvGrpSpPr/>
          <p:nvPr/>
        </p:nvGrpSpPr>
        <p:grpSpPr>
          <a:xfrm>
            <a:off x="-615" y="6950"/>
            <a:ext cx="9144615" cy="5459814"/>
            <a:chOff x="-615" y="6950"/>
            <a:chExt cx="9144615" cy="5459814"/>
          </a:xfrm>
        </p:grpSpPr>
        <p:grpSp>
          <p:nvGrpSpPr>
            <p:cNvPr id="1348" name="Google Shape;1348;p31"/>
            <p:cNvGrpSpPr/>
            <p:nvPr/>
          </p:nvGrpSpPr>
          <p:grpSpPr>
            <a:xfrm flipH="1">
              <a:off x="-615" y="4747775"/>
              <a:ext cx="9144000" cy="718989"/>
              <a:chOff x="0" y="4657550"/>
              <a:chExt cx="9144000" cy="718989"/>
            </a:xfrm>
          </p:grpSpPr>
          <p:sp>
            <p:nvSpPr>
              <p:cNvPr id="1349" name="Google Shape;1349;p31"/>
              <p:cNvSpPr/>
              <p:nvPr/>
            </p:nvSpPr>
            <p:spPr>
              <a:xfrm>
                <a:off x="0" y="4657550"/>
                <a:ext cx="9143877" cy="718989"/>
              </a:xfrm>
              <a:custGeom>
                <a:avLst/>
                <a:gdLst/>
                <a:ahLst/>
                <a:cxnLst/>
                <a:rect l="l" t="t" r="r" b="b"/>
                <a:pathLst>
                  <a:path w="7143654" h="1474850" extrusionOk="0">
                    <a:moveTo>
                      <a:pt x="7135464" y="19622"/>
                    </a:moveTo>
                    <a:lnTo>
                      <a:pt x="7131844" y="19241"/>
                    </a:lnTo>
                    <a:cubicBezTo>
                      <a:pt x="7106507" y="16859"/>
                      <a:pt x="7080600" y="14764"/>
                      <a:pt x="7045071" y="12002"/>
                    </a:cubicBezTo>
                    <a:cubicBezTo>
                      <a:pt x="6987635" y="8001"/>
                      <a:pt x="6926866" y="4858"/>
                      <a:pt x="6859429" y="2572"/>
                    </a:cubicBezTo>
                    <a:cubicBezTo>
                      <a:pt x="6801707" y="857"/>
                      <a:pt x="6747320" y="0"/>
                      <a:pt x="6697790" y="0"/>
                    </a:cubicBezTo>
                    <a:cubicBezTo>
                      <a:pt x="6641973" y="0"/>
                      <a:pt x="6576155" y="1048"/>
                      <a:pt x="6496622" y="3334"/>
                    </a:cubicBezTo>
                    <a:cubicBezTo>
                      <a:pt x="6281262" y="10287"/>
                      <a:pt x="6053805" y="27527"/>
                      <a:pt x="5759387" y="59245"/>
                    </a:cubicBezTo>
                    <a:cubicBezTo>
                      <a:pt x="5574411" y="79439"/>
                      <a:pt x="5388198" y="102965"/>
                      <a:pt x="5208080" y="125825"/>
                    </a:cubicBezTo>
                    <a:lnTo>
                      <a:pt x="5201984" y="126587"/>
                    </a:lnTo>
                    <a:lnTo>
                      <a:pt x="5198364" y="127064"/>
                    </a:lnTo>
                    <a:lnTo>
                      <a:pt x="5194459" y="127540"/>
                    </a:lnTo>
                    <a:lnTo>
                      <a:pt x="5191792" y="127826"/>
                    </a:lnTo>
                    <a:lnTo>
                      <a:pt x="5185029" y="128683"/>
                    </a:lnTo>
                    <a:cubicBezTo>
                      <a:pt x="5132356" y="135350"/>
                      <a:pt x="5079778" y="142018"/>
                      <a:pt x="5027010" y="148685"/>
                    </a:cubicBezTo>
                    <a:cubicBezTo>
                      <a:pt x="4889183" y="166116"/>
                      <a:pt x="4775835" y="179737"/>
                      <a:pt x="4670298" y="191357"/>
                    </a:cubicBezTo>
                    <a:cubicBezTo>
                      <a:pt x="4635342" y="195263"/>
                      <a:pt x="4600290" y="199073"/>
                      <a:pt x="4565333" y="202692"/>
                    </a:cubicBezTo>
                    <a:lnTo>
                      <a:pt x="4559903" y="203264"/>
                    </a:lnTo>
                    <a:lnTo>
                      <a:pt x="4488561" y="210979"/>
                    </a:lnTo>
                    <a:cubicBezTo>
                      <a:pt x="4420553" y="218408"/>
                      <a:pt x="4352544" y="225933"/>
                      <a:pt x="4284631" y="233648"/>
                    </a:cubicBezTo>
                    <a:cubicBezTo>
                      <a:pt x="4163568" y="247174"/>
                      <a:pt x="4042601" y="261080"/>
                      <a:pt x="3921538" y="274796"/>
                    </a:cubicBezTo>
                    <a:lnTo>
                      <a:pt x="3898202" y="277463"/>
                    </a:lnTo>
                    <a:lnTo>
                      <a:pt x="3879914" y="279559"/>
                    </a:lnTo>
                    <a:cubicBezTo>
                      <a:pt x="3753326" y="293942"/>
                      <a:pt x="3626834" y="308420"/>
                      <a:pt x="3500342" y="322421"/>
                    </a:cubicBezTo>
                    <a:cubicBezTo>
                      <a:pt x="3196019" y="356330"/>
                      <a:pt x="2946559" y="382048"/>
                      <a:pt x="2715197" y="403193"/>
                    </a:cubicBezTo>
                    <a:lnTo>
                      <a:pt x="2601564" y="413766"/>
                    </a:lnTo>
                    <a:lnTo>
                      <a:pt x="2545652" y="418910"/>
                    </a:lnTo>
                    <a:lnTo>
                      <a:pt x="2536127" y="419767"/>
                    </a:lnTo>
                    <a:lnTo>
                      <a:pt x="2527078" y="420624"/>
                    </a:lnTo>
                    <a:lnTo>
                      <a:pt x="2522887" y="421005"/>
                    </a:lnTo>
                    <a:cubicBezTo>
                      <a:pt x="2407634" y="431768"/>
                      <a:pt x="2167890" y="454247"/>
                      <a:pt x="1953768" y="471869"/>
                    </a:cubicBezTo>
                    <a:cubicBezTo>
                      <a:pt x="1660493" y="496157"/>
                      <a:pt x="1416463" y="510826"/>
                      <a:pt x="1185863" y="517874"/>
                    </a:cubicBezTo>
                    <a:cubicBezTo>
                      <a:pt x="1098137" y="520827"/>
                      <a:pt x="1004983" y="522256"/>
                      <a:pt x="908876" y="522256"/>
                    </a:cubicBezTo>
                    <a:cubicBezTo>
                      <a:pt x="737807" y="522256"/>
                      <a:pt x="573215" y="517017"/>
                      <a:pt x="419767" y="506730"/>
                    </a:cubicBezTo>
                    <a:cubicBezTo>
                      <a:pt x="294418" y="498539"/>
                      <a:pt x="167450" y="485870"/>
                      <a:pt x="42196" y="469201"/>
                    </a:cubicBezTo>
                    <a:lnTo>
                      <a:pt x="41148" y="469011"/>
                    </a:lnTo>
                    <a:lnTo>
                      <a:pt x="41148" y="469011"/>
                    </a:lnTo>
                    <a:cubicBezTo>
                      <a:pt x="41148" y="469011"/>
                      <a:pt x="39338" y="469011"/>
                      <a:pt x="39338" y="469868"/>
                    </a:cubicBezTo>
                    <a:cubicBezTo>
                      <a:pt x="25432" y="467773"/>
                      <a:pt x="12478" y="465773"/>
                      <a:pt x="0" y="463868"/>
                    </a:cubicBezTo>
                    <a:lnTo>
                      <a:pt x="0" y="1212723"/>
                    </a:lnTo>
                    <a:cubicBezTo>
                      <a:pt x="19050" y="1218057"/>
                      <a:pt x="40672" y="1223486"/>
                      <a:pt x="67532" y="1229582"/>
                    </a:cubicBezTo>
                    <a:cubicBezTo>
                      <a:pt x="111443" y="1239584"/>
                      <a:pt x="158687" y="1247966"/>
                      <a:pt x="211931" y="1255109"/>
                    </a:cubicBezTo>
                    <a:cubicBezTo>
                      <a:pt x="265652" y="1262158"/>
                      <a:pt x="322707" y="1267778"/>
                      <a:pt x="386239" y="1272350"/>
                    </a:cubicBezTo>
                    <a:cubicBezTo>
                      <a:pt x="501586" y="1280160"/>
                      <a:pt x="614363" y="1281398"/>
                      <a:pt x="729329" y="1281970"/>
                    </a:cubicBezTo>
                    <a:cubicBezTo>
                      <a:pt x="746951" y="1282065"/>
                      <a:pt x="764667" y="1282065"/>
                      <a:pt x="782384" y="1282160"/>
                    </a:cubicBezTo>
                    <a:lnTo>
                      <a:pt x="799719" y="1282160"/>
                    </a:lnTo>
                    <a:cubicBezTo>
                      <a:pt x="799719" y="1282160"/>
                      <a:pt x="802958" y="1282160"/>
                      <a:pt x="802958" y="1282160"/>
                    </a:cubicBezTo>
                    <a:lnTo>
                      <a:pt x="809339" y="1282160"/>
                    </a:lnTo>
                    <a:cubicBezTo>
                      <a:pt x="887540" y="1282446"/>
                      <a:pt x="976217" y="1282732"/>
                      <a:pt x="1060799" y="1285494"/>
                    </a:cubicBezTo>
                    <a:cubicBezTo>
                      <a:pt x="1106234" y="1286828"/>
                      <a:pt x="1149382" y="1289304"/>
                      <a:pt x="1191101" y="1291685"/>
                    </a:cubicBezTo>
                    <a:lnTo>
                      <a:pt x="1230821" y="1293876"/>
                    </a:lnTo>
                    <a:cubicBezTo>
                      <a:pt x="1299400" y="1297591"/>
                      <a:pt x="1367981" y="1301115"/>
                      <a:pt x="1436561" y="1304544"/>
                    </a:cubicBezTo>
                    <a:cubicBezTo>
                      <a:pt x="1952720" y="1330643"/>
                      <a:pt x="2501837" y="1353026"/>
                      <a:pt x="3019901" y="1373696"/>
                    </a:cubicBezTo>
                    <a:lnTo>
                      <a:pt x="3187446" y="1380268"/>
                    </a:lnTo>
                    <a:lnTo>
                      <a:pt x="3190018" y="1380268"/>
                    </a:lnTo>
                    <a:cubicBezTo>
                      <a:pt x="3190018" y="1380268"/>
                      <a:pt x="3192304" y="1380458"/>
                      <a:pt x="3192304" y="1380458"/>
                    </a:cubicBezTo>
                    <a:lnTo>
                      <a:pt x="3194971" y="1380458"/>
                    </a:lnTo>
                    <a:cubicBezTo>
                      <a:pt x="3400520" y="1388650"/>
                      <a:pt x="3606165" y="1396746"/>
                      <a:pt x="3811715" y="1405128"/>
                    </a:cubicBezTo>
                    <a:cubicBezTo>
                      <a:pt x="3945160" y="1410367"/>
                      <a:pt x="4073938" y="1415987"/>
                      <a:pt x="4205669" y="1422178"/>
                    </a:cubicBezTo>
                    <a:cubicBezTo>
                      <a:pt x="4275106" y="1425416"/>
                      <a:pt x="4344639" y="1428750"/>
                      <a:pt x="4414076" y="1432084"/>
                    </a:cubicBezTo>
                    <a:lnTo>
                      <a:pt x="4461034" y="1434370"/>
                    </a:lnTo>
                    <a:cubicBezTo>
                      <a:pt x="4507135" y="1436561"/>
                      <a:pt x="4553236" y="1438751"/>
                      <a:pt x="4599337" y="1440942"/>
                    </a:cubicBezTo>
                    <a:cubicBezTo>
                      <a:pt x="4836700" y="1451991"/>
                      <a:pt x="5115878" y="1464183"/>
                      <a:pt x="5387245" y="1470470"/>
                    </a:cubicBezTo>
                    <a:cubicBezTo>
                      <a:pt x="5519356" y="1473327"/>
                      <a:pt x="5641467" y="1474851"/>
                      <a:pt x="5750148" y="1474851"/>
                    </a:cubicBezTo>
                    <a:cubicBezTo>
                      <a:pt x="5891022" y="1474851"/>
                      <a:pt x="6033993" y="1472470"/>
                      <a:pt x="6175153" y="1467803"/>
                    </a:cubicBezTo>
                    <a:cubicBezTo>
                      <a:pt x="6307265" y="1463231"/>
                      <a:pt x="6439663" y="1455992"/>
                      <a:pt x="6568726" y="1446276"/>
                    </a:cubicBezTo>
                    <a:cubicBezTo>
                      <a:pt x="6671596" y="1438466"/>
                      <a:pt x="6755035" y="1429607"/>
                      <a:pt x="6831330" y="1418558"/>
                    </a:cubicBezTo>
                    <a:cubicBezTo>
                      <a:pt x="6925818" y="1404747"/>
                      <a:pt x="7009734" y="1386078"/>
                      <a:pt x="7088029" y="1361504"/>
                    </a:cubicBezTo>
                    <a:cubicBezTo>
                      <a:pt x="7106222" y="1355884"/>
                      <a:pt x="7124700" y="1349502"/>
                      <a:pt x="7143655" y="1342358"/>
                    </a:cubicBezTo>
                    <a:lnTo>
                      <a:pt x="7143655" y="20479"/>
                    </a:lnTo>
                    <a:cubicBezTo>
                      <a:pt x="7140893" y="20193"/>
                      <a:pt x="7138130" y="19907"/>
                      <a:pt x="7135464" y="196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 flipH="1">
                <a:off x="0" y="4756750"/>
                <a:ext cx="9144000" cy="572585"/>
              </a:xfrm>
              <a:custGeom>
                <a:avLst/>
                <a:gdLst/>
                <a:ahLst/>
                <a:cxnLst/>
                <a:rect l="l" t="t" r="r" b="b"/>
                <a:pathLst>
                  <a:path w="7143750" h="1065275" extrusionOk="0">
                    <a:moveTo>
                      <a:pt x="7143750" y="1065276"/>
                    </a:moveTo>
                    <a:lnTo>
                      <a:pt x="7143750" y="345567"/>
                    </a:lnTo>
                    <a:cubicBezTo>
                      <a:pt x="7045548" y="334327"/>
                      <a:pt x="6945630" y="324517"/>
                      <a:pt x="6844284" y="316421"/>
                    </a:cubicBezTo>
                    <a:cubicBezTo>
                      <a:pt x="6609874" y="297561"/>
                      <a:pt x="6364986" y="287464"/>
                      <a:pt x="6095429" y="285655"/>
                    </a:cubicBezTo>
                    <a:cubicBezTo>
                      <a:pt x="6070949" y="285464"/>
                      <a:pt x="6046375" y="285369"/>
                      <a:pt x="6021895" y="285369"/>
                    </a:cubicBezTo>
                    <a:cubicBezTo>
                      <a:pt x="5808631" y="285369"/>
                      <a:pt x="5588413" y="291275"/>
                      <a:pt x="5348955" y="303371"/>
                    </a:cubicBezTo>
                    <a:lnTo>
                      <a:pt x="5234750" y="309181"/>
                    </a:lnTo>
                    <a:lnTo>
                      <a:pt x="5233416" y="309181"/>
                    </a:lnTo>
                    <a:cubicBezTo>
                      <a:pt x="5145405" y="313753"/>
                      <a:pt x="5057489" y="318325"/>
                      <a:pt x="4969478" y="322421"/>
                    </a:cubicBezTo>
                    <a:cubicBezTo>
                      <a:pt x="4828604" y="329089"/>
                      <a:pt x="4705826" y="333946"/>
                      <a:pt x="4593908" y="337185"/>
                    </a:cubicBezTo>
                    <a:cubicBezTo>
                      <a:pt x="4449509" y="341567"/>
                      <a:pt x="4317302" y="343662"/>
                      <a:pt x="4189666" y="343662"/>
                    </a:cubicBezTo>
                    <a:cubicBezTo>
                      <a:pt x="4062032" y="343662"/>
                      <a:pt x="3950113" y="341757"/>
                      <a:pt x="3844481" y="338042"/>
                    </a:cubicBezTo>
                    <a:cubicBezTo>
                      <a:pt x="3721418" y="334137"/>
                      <a:pt x="3593592" y="326803"/>
                      <a:pt x="3464528" y="316325"/>
                    </a:cubicBezTo>
                    <a:cubicBezTo>
                      <a:pt x="3337941" y="306229"/>
                      <a:pt x="3211163" y="294037"/>
                      <a:pt x="3081528" y="281368"/>
                    </a:cubicBezTo>
                    <a:cubicBezTo>
                      <a:pt x="2557367" y="230314"/>
                      <a:pt x="2017776" y="163639"/>
                      <a:pt x="1553147" y="105251"/>
                    </a:cubicBezTo>
                    <a:cubicBezTo>
                      <a:pt x="1517237" y="100775"/>
                      <a:pt x="1481138" y="96202"/>
                      <a:pt x="1445228" y="91630"/>
                    </a:cubicBezTo>
                    <a:lnTo>
                      <a:pt x="1443609" y="91440"/>
                    </a:lnTo>
                    <a:lnTo>
                      <a:pt x="1441895" y="91250"/>
                    </a:lnTo>
                    <a:lnTo>
                      <a:pt x="1439228" y="90868"/>
                    </a:lnTo>
                    <a:lnTo>
                      <a:pt x="1435894" y="90392"/>
                    </a:lnTo>
                    <a:lnTo>
                      <a:pt x="1434846" y="90202"/>
                    </a:lnTo>
                    <a:cubicBezTo>
                      <a:pt x="1190244" y="59055"/>
                      <a:pt x="937355" y="26860"/>
                      <a:pt x="684657" y="10382"/>
                    </a:cubicBezTo>
                    <a:cubicBezTo>
                      <a:pt x="579406" y="3524"/>
                      <a:pt x="476536" y="0"/>
                      <a:pt x="378809" y="0"/>
                    </a:cubicBezTo>
                    <a:cubicBezTo>
                      <a:pt x="341090" y="0"/>
                      <a:pt x="296609" y="762"/>
                      <a:pt x="246698" y="2096"/>
                    </a:cubicBezTo>
                    <a:cubicBezTo>
                      <a:pt x="163735" y="4763"/>
                      <a:pt x="81248" y="10858"/>
                      <a:pt x="0" y="20193"/>
                    </a:cubicBezTo>
                    <a:lnTo>
                      <a:pt x="0" y="1065276"/>
                    </a:lnTo>
                    <a:lnTo>
                      <a:pt x="7143750" y="10652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1" name="Google Shape;1351;p31"/>
            <p:cNvGrpSpPr/>
            <p:nvPr/>
          </p:nvGrpSpPr>
          <p:grpSpPr>
            <a:xfrm>
              <a:off x="-602" y="6950"/>
              <a:ext cx="9144602" cy="3260268"/>
              <a:chOff x="-602" y="6950"/>
              <a:chExt cx="9144602" cy="3260268"/>
            </a:xfrm>
          </p:grpSpPr>
          <p:grpSp>
            <p:nvGrpSpPr>
              <p:cNvPr id="1352" name="Google Shape;1352;p31"/>
              <p:cNvGrpSpPr/>
              <p:nvPr/>
            </p:nvGrpSpPr>
            <p:grpSpPr>
              <a:xfrm>
                <a:off x="-602" y="6950"/>
                <a:ext cx="2645798" cy="2689313"/>
                <a:chOff x="-615" y="24922"/>
                <a:chExt cx="2645798" cy="2689313"/>
              </a:xfrm>
            </p:grpSpPr>
            <p:grpSp>
              <p:nvGrpSpPr>
                <p:cNvPr id="1353" name="Google Shape;1353;p31"/>
                <p:cNvGrpSpPr/>
                <p:nvPr/>
              </p:nvGrpSpPr>
              <p:grpSpPr>
                <a:xfrm>
                  <a:off x="-615" y="24922"/>
                  <a:ext cx="2645798" cy="2271768"/>
                  <a:chOff x="206110" y="24922"/>
                  <a:chExt cx="2645798" cy="2271768"/>
                </a:xfrm>
              </p:grpSpPr>
              <p:sp>
                <p:nvSpPr>
                  <p:cNvPr id="1354" name="Google Shape;1354;p31"/>
                  <p:cNvSpPr/>
                  <p:nvPr/>
                </p:nvSpPr>
                <p:spPr>
                  <a:xfrm>
                    <a:off x="763164" y="46241"/>
                    <a:ext cx="96550" cy="95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59" h="26986" extrusionOk="0">
                        <a:moveTo>
                          <a:pt x="26589" y="14051"/>
                        </a:moveTo>
                        <a:cubicBezTo>
                          <a:pt x="27189" y="12599"/>
                          <a:pt x="27315" y="11115"/>
                          <a:pt x="26969" y="9537"/>
                        </a:cubicBezTo>
                        <a:cubicBezTo>
                          <a:pt x="26431" y="7011"/>
                          <a:pt x="24885" y="4959"/>
                          <a:pt x="22928" y="3349"/>
                        </a:cubicBezTo>
                        <a:cubicBezTo>
                          <a:pt x="21476" y="1992"/>
                          <a:pt x="19613" y="666"/>
                          <a:pt x="17624" y="350"/>
                        </a:cubicBezTo>
                        <a:cubicBezTo>
                          <a:pt x="16582" y="192"/>
                          <a:pt x="15414" y="-29"/>
                          <a:pt x="14309" y="3"/>
                        </a:cubicBezTo>
                        <a:cubicBezTo>
                          <a:pt x="13173" y="3"/>
                          <a:pt x="12005" y="224"/>
                          <a:pt x="10931" y="413"/>
                        </a:cubicBezTo>
                        <a:cubicBezTo>
                          <a:pt x="9416" y="666"/>
                          <a:pt x="7901" y="1329"/>
                          <a:pt x="6575" y="2118"/>
                        </a:cubicBezTo>
                        <a:cubicBezTo>
                          <a:pt x="4870" y="3160"/>
                          <a:pt x="3639" y="4391"/>
                          <a:pt x="2503" y="5938"/>
                        </a:cubicBezTo>
                        <a:cubicBezTo>
                          <a:pt x="1524" y="7169"/>
                          <a:pt x="735" y="8432"/>
                          <a:pt x="355" y="10042"/>
                        </a:cubicBezTo>
                        <a:cubicBezTo>
                          <a:pt x="-150" y="12252"/>
                          <a:pt x="-86" y="13925"/>
                          <a:pt x="355" y="16135"/>
                        </a:cubicBezTo>
                        <a:cubicBezTo>
                          <a:pt x="798" y="18534"/>
                          <a:pt x="2345" y="21060"/>
                          <a:pt x="4113" y="22701"/>
                        </a:cubicBezTo>
                        <a:cubicBezTo>
                          <a:pt x="6038" y="24501"/>
                          <a:pt x="8374" y="25858"/>
                          <a:pt x="10931" y="26490"/>
                        </a:cubicBezTo>
                        <a:cubicBezTo>
                          <a:pt x="11247" y="26553"/>
                          <a:pt x="11531" y="26616"/>
                          <a:pt x="11847" y="26679"/>
                        </a:cubicBezTo>
                        <a:cubicBezTo>
                          <a:pt x="14373" y="27089"/>
                          <a:pt x="14593" y="27089"/>
                          <a:pt x="17119" y="26679"/>
                        </a:cubicBezTo>
                        <a:cubicBezTo>
                          <a:pt x="17403" y="26616"/>
                          <a:pt x="17688" y="26584"/>
                          <a:pt x="17971" y="26490"/>
                        </a:cubicBezTo>
                        <a:cubicBezTo>
                          <a:pt x="18760" y="26269"/>
                          <a:pt x="19739" y="25858"/>
                          <a:pt x="20276" y="25542"/>
                        </a:cubicBezTo>
                        <a:cubicBezTo>
                          <a:pt x="20528" y="25385"/>
                          <a:pt x="20718" y="25258"/>
                          <a:pt x="20907" y="25100"/>
                        </a:cubicBezTo>
                        <a:cubicBezTo>
                          <a:pt x="22044" y="24532"/>
                          <a:pt x="23086" y="23838"/>
                          <a:pt x="24095" y="22859"/>
                        </a:cubicBezTo>
                        <a:cubicBezTo>
                          <a:pt x="25264" y="21723"/>
                          <a:pt x="26085" y="20113"/>
                          <a:pt x="26463" y="18566"/>
                        </a:cubicBezTo>
                        <a:cubicBezTo>
                          <a:pt x="26653" y="17808"/>
                          <a:pt x="26747" y="16987"/>
                          <a:pt x="26779" y="16198"/>
                        </a:cubicBezTo>
                        <a:cubicBezTo>
                          <a:pt x="26779" y="15977"/>
                          <a:pt x="26779" y="15756"/>
                          <a:pt x="26779" y="15535"/>
                        </a:cubicBezTo>
                        <a:cubicBezTo>
                          <a:pt x="26779" y="15030"/>
                          <a:pt x="26684" y="14525"/>
                          <a:pt x="26589" y="1405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5" name="Google Shape;1355;p31"/>
                  <p:cNvSpPr/>
                  <p:nvPr/>
                </p:nvSpPr>
                <p:spPr>
                  <a:xfrm>
                    <a:off x="374376" y="1795194"/>
                    <a:ext cx="48732" cy="43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08" h="12154" extrusionOk="0">
                        <a:moveTo>
                          <a:pt x="13452" y="4451"/>
                        </a:moveTo>
                        <a:cubicBezTo>
                          <a:pt x="13168" y="3409"/>
                          <a:pt x="12632" y="2526"/>
                          <a:pt x="11874" y="1768"/>
                        </a:cubicBezTo>
                        <a:cubicBezTo>
                          <a:pt x="11464" y="1452"/>
                          <a:pt x="11053" y="1136"/>
                          <a:pt x="10643" y="821"/>
                        </a:cubicBezTo>
                        <a:cubicBezTo>
                          <a:pt x="9696" y="284"/>
                          <a:pt x="8654" y="0"/>
                          <a:pt x="7549" y="0"/>
                        </a:cubicBezTo>
                        <a:cubicBezTo>
                          <a:pt x="7265" y="32"/>
                          <a:pt x="6981" y="63"/>
                          <a:pt x="6697" y="95"/>
                        </a:cubicBezTo>
                        <a:cubicBezTo>
                          <a:pt x="6571" y="95"/>
                          <a:pt x="6413" y="95"/>
                          <a:pt x="6286" y="126"/>
                        </a:cubicBezTo>
                        <a:cubicBezTo>
                          <a:pt x="6223" y="126"/>
                          <a:pt x="6128" y="126"/>
                          <a:pt x="6065" y="126"/>
                        </a:cubicBezTo>
                        <a:cubicBezTo>
                          <a:pt x="6065" y="126"/>
                          <a:pt x="6002" y="126"/>
                          <a:pt x="5971" y="126"/>
                        </a:cubicBezTo>
                        <a:cubicBezTo>
                          <a:pt x="5687" y="126"/>
                          <a:pt x="5402" y="189"/>
                          <a:pt x="5150" y="253"/>
                        </a:cubicBezTo>
                        <a:cubicBezTo>
                          <a:pt x="4866" y="253"/>
                          <a:pt x="4581" y="253"/>
                          <a:pt x="4329" y="379"/>
                        </a:cubicBezTo>
                        <a:lnTo>
                          <a:pt x="2908" y="979"/>
                        </a:lnTo>
                        <a:cubicBezTo>
                          <a:pt x="2214" y="1357"/>
                          <a:pt x="1677" y="1863"/>
                          <a:pt x="1266" y="2494"/>
                        </a:cubicBezTo>
                        <a:cubicBezTo>
                          <a:pt x="888" y="2873"/>
                          <a:pt x="635" y="3283"/>
                          <a:pt x="509" y="3788"/>
                        </a:cubicBezTo>
                        <a:cubicBezTo>
                          <a:pt x="130" y="4483"/>
                          <a:pt x="-28" y="5240"/>
                          <a:pt x="4" y="6061"/>
                        </a:cubicBezTo>
                        <a:lnTo>
                          <a:pt x="225" y="7640"/>
                        </a:lnTo>
                        <a:lnTo>
                          <a:pt x="825" y="9060"/>
                        </a:lnTo>
                        <a:cubicBezTo>
                          <a:pt x="1204" y="9755"/>
                          <a:pt x="1709" y="10292"/>
                          <a:pt x="2340" y="10734"/>
                        </a:cubicBezTo>
                        <a:cubicBezTo>
                          <a:pt x="2908" y="11270"/>
                          <a:pt x="3572" y="11617"/>
                          <a:pt x="4361" y="11775"/>
                        </a:cubicBezTo>
                        <a:cubicBezTo>
                          <a:pt x="4613" y="11870"/>
                          <a:pt x="4897" y="11933"/>
                          <a:pt x="5182" y="11902"/>
                        </a:cubicBezTo>
                        <a:cubicBezTo>
                          <a:pt x="5465" y="11933"/>
                          <a:pt x="5718" y="11965"/>
                          <a:pt x="6002" y="11996"/>
                        </a:cubicBezTo>
                        <a:lnTo>
                          <a:pt x="6097" y="11996"/>
                        </a:lnTo>
                        <a:cubicBezTo>
                          <a:pt x="6097" y="11996"/>
                          <a:pt x="6255" y="11996"/>
                          <a:pt x="6318" y="12028"/>
                        </a:cubicBezTo>
                        <a:cubicBezTo>
                          <a:pt x="6444" y="12028"/>
                          <a:pt x="6602" y="12028"/>
                          <a:pt x="6729" y="12059"/>
                        </a:cubicBezTo>
                        <a:cubicBezTo>
                          <a:pt x="7012" y="12091"/>
                          <a:pt x="7297" y="12123"/>
                          <a:pt x="7580" y="12154"/>
                        </a:cubicBezTo>
                        <a:cubicBezTo>
                          <a:pt x="8433" y="12154"/>
                          <a:pt x="9190" y="11996"/>
                          <a:pt x="9948" y="11617"/>
                        </a:cubicBezTo>
                        <a:cubicBezTo>
                          <a:pt x="10706" y="11365"/>
                          <a:pt x="11369" y="10954"/>
                          <a:pt x="11906" y="10355"/>
                        </a:cubicBezTo>
                        <a:cubicBezTo>
                          <a:pt x="12505" y="9786"/>
                          <a:pt x="12916" y="9155"/>
                          <a:pt x="13168" y="8397"/>
                        </a:cubicBezTo>
                        <a:cubicBezTo>
                          <a:pt x="13547" y="7671"/>
                          <a:pt x="13737" y="6882"/>
                          <a:pt x="13705" y="6061"/>
                        </a:cubicBezTo>
                        <a:cubicBezTo>
                          <a:pt x="13642" y="5525"/>
                          <a:pt x="13547" y="4988"/>
                          <a:pt x="13484" y="445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6" name="Google Shape;1356;p31"/>
                  <p:cNvSpPr/>
                  <p:nvPr/>
                </p:nvSpPr>
                <p:spPr>
                  <a:xfrm>
                    <a:off x="2777353" y="204648"/>
                    <a:ext cx="74555" cy="550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72" h="15489" extrusionOk="0">
                        <a:moveTo>
                          <a:pt x="19962" y="4049"/>
                        </a:moveTo>
                        <a:cubicBezTo>
                          <a:pt x="19299" y="2945"/>
                          <a:pt x="18447" y="2092"/>
                          <a:pt x="17342" y="1429"/>
                        </a:cubicBezTo>
                        <a:cubicBezTo>
                          <a:pt x="16616" y="956"/>
                          <a:pt x="15795" y="640"/>
                          <a:pt x="14974" y="419"/>
                        </a:cubicBezTo>
                        <a:cubicBezTo>
                          <a:pt x="14122" y="230"/>
                          <a:pt x="13206" y="135"/>
                          <a:pt x="12322" y="72"/>
                        </a:cubicBezTo>
                        <a:cubicBezTo>
                          <a:pt x="11786" y="40"/>
                          <a:pt x="11249" y="-23"/>
                          <a:pt x="10712" y="9"/>
                        </a:cubicBezTo>
                        <a:cubicBezTo>
                          <a:pt x="9639" y="103"/>
                          <a:pt x="8534" y="198"/>
                          <a:pt x="7460" y="293"/>
                        </a:cubicBezTo>
                        <a:cubicBezTo>
                          <a:pt x="6451" y="261"/>
                          <a:pt x="5472" y="482"/>
                          <a:pt x="4588" y="924"/>
                        </a:cubicBezTo>
                        <a:cubicBezTo>
                          <a:pt x="3672" y="1208"/>
                          <a:pt x="2883" y="1745"/>
                          <a:pt x="2189" y="2471"/>
                        </a:cubicBezTo>
                        <a:cubicBezTo>
                          <a:pt x="1463" y="3134"/>
                          <a:pt x="958" y="3955"/>
                          <a:pt x="642" y="4870"/>
                        </a:cubicBezTo>
                        <a:cubicBezTo>
                          <a:pt x="169" y="5754"/>
                          <a:pt x="-53" y="6701"/>
                          <a:pt x="11" y="7743"/>
                        </a:cubicBezTo>
                        <a:cubicBezTo>
                          <a:pt x="105" y="8406"/>
                          <a:pt x="200" y="9069"/>
                          <a:pt x="263" y="9732"/>
                        </a:cubicBezTo>
                        <a:cubicBezTo>
                          <a:pt x="610" y="10995"/>
                          <a:pt x="1241" y="12100"/>
                          <a:pt x="2189" y="13015"/>
                        </a:cubicBezTo>
                        <a:cubicBezTo>
                          <a:pt x="2694" y="13394"/>
                          <a:pt x="3199" y="13804"/>
                          <a:pt x="3704" y="14183"/>
                        </a:cubicBezTo>
                        <a:cubicBezTo>
                          <a:pt x="4872" y="14846"/>
                          <a:pt x="6103" y="15193"/>
                          <a:pt x="7460" y="15193"/>
                        </a:cubicBezTo>
                        <a:lnTo>
                          <a:pt x="10712" y="15477"/>
                        </a:lnTo>
                        <a:cubicBezTo>
                          <a:pt x="11218" y="15509"/>
                          <a:pt x="11754" y="15477"/>
                          <a:pt x="12259" y="15414"/>
                        </a:cubicBezTo>
                        <a:cubicBezTo>
                          <a:pt x="13143" y="15351"/>
                          <a:pt x="14059" y="15256"/>
                          <a:pt x="14911" y="15067"/>
                        </a:cubicBezTo>
                        <a:cubicBezTo>
                          <a:pt x="15384" y="14972"/>
                          <a:pt x="15669" y="14815"/>
                          <a:pt x="16174" y="14594"/>
                        </a:cubicBezTo>
                        <a:cubicBezTo>
                          <a:pt x="16648" y="14404"/>
                          <a:pt x="16963" y="14309"/>
                          <a:pt x="17342" y="14057"/>
                        </a:cubicBezTo>
                        <a:cubicBezTo>
                          <a:pt x="18447" y="13394"/>
                          <a:pt x="19299" y="12542"/>
                          <a:pt x="19962" y="11437"/>
                        </a:cubicBezTo>
                        <a:cubicBezTo>
                          <a:pt x="20625" y="10300"/>
                          <a:pt x="20941" y="9069"/>
                          <a:pt x="20972" y="7775"/>
                        </a:cubicBezTo>
                        <a:cubicBezTo>
                          <a:pt x="20972" y="6449"/>
                          <a:pt x="20625" y="5249"/>
                          <a:pt x="19962" y="411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7" name="Google Shape;1357;p31"/>
                  <p:cNvSpPr/>
                  <p:nvPr/>
                </p:nvSpPr>
                <p:spPr>
                  <a:xfrm>
                    <a:off x="1250860" y="125390"/>
                    <a:ext cx="43993" cy="43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5" h="12220" extrusionOk="0">
                        <a:moveTo>
                          <a:pt x="12159" y="4514"/>
                        </a:moveTo>
                        <a:lnTo>
                          <a:pt x="11528" y="3062"/>
                        </a:lnTo>
                        <a:cubicBezTo>
                          <a:pt x="11149" y="2336"/>
                          <a:pt x="10612" y="1768"/>
                          <a:pt x="9950" y="1326"/>
                        </a:cubicBezTo>
                        <a:cubicBezTo>
                          <a:pt x="9349" y="789"/>
                          <a:pt x="8655" y="410"/>
                          <a:pt x="7865" y="221"/>
                        </a:cubicBezTo>
                        <a:cubicBezTo>
                          <a:pt x="7329" y="158"/>
                          <a:pt x="6793" y="63"/>
                          <a:pt x="6224" y="0"/>
                        </a:cubicBezTo>
                        <a:cubicBezTo>
                          <a:pt x="5119" y="0"/>
                          <a:pt x="4077" y="284"/>
                          <a:pt x="3130" y="852"/>
                        </a:cubicBezTo>
                        <a:cubicBezTo>
                          <a:pt x="2720" y="1168"/>
                          <a:pt x="2309" y="1484"/>
                          <a:pt x="1899" y="1799"/>
                        </a:cubicBezTo>
                        <a:cubicBezTo>
                          <a:pt x="1142" y="2557"/>
                          <a:pt x="605" y="3473"/>
                          <a:pt x="321" y="4514"/>
                        </a:cubicBezTo>
                        <a:lnTo>
                          <a:pt x="321" y="4578"/>
                        </a:lnTo>
                        <a:cubicBezTo>
                          <a:pt x="100" y="5083"/>
                          <a:pt x="-27" y="5588"/>
                          <a:pt x="5" y="6156"/>
                        </a:cubicBezTo>
                        <a:lnTo>
                          <a:pt x="163" y="7419"/>
                        </a:lnTo>
                        <a:cubicBezTo>
                          <a:pt x="258" y="7798"/>
                          <a:pt x="416" y="8176"/>
                          <a:pt x="605" y="8492"/>
                        </a:cubicBezTo>
                        <a:cubicBezTo>
                          <a:pt x="605" y="8492"/>
                          <a:pt x="605" y="8492"/>
                          <a:pt x="605" y="8492"/>
                        </a:cubicBezTo>
                        <a:cubicBezTo>
                          <a:pt x="605" y="8492"/>
                          <a:pt x="605" y="8492"/>
                          <a:pt x="605" y="8492"/>
                        </a:cubicBezTo>
                        <a:cubicBezTo>
                          <a:pt x="605" y="8492"/>
                          <a:pt x="605" y="8492"/>
                          <a:pt x="605" y="8492"/>
                        </a:cubicBezTo>
                        <a:cubicBezTo>
                          <a:pt x="857" y="9250"/>
                          <a:pt x="1268" y="9881"/>
                          <a:pt x="1868" y="10418"/>
                        </a:cubicBezTo>
                        <a:cubicBezTo>
                          <a:pt x="2436" y="11018"/>
                          <a:pt x="3067" y="11428"/>
                          <a:pt x="3856" y="11681"/>
                        </a:cubicBezTo>
                        <a:cubicBezTo>
                          <a:pt x="4582" y="12059"/>
                          <a:pt x="5371" y="12249"/>
                          <a:pt x="6224" y="12217"/>
                        </a:cubicBezTo>
                        <a:cubicBezTo>
                          <a:pt x="6761" y="12154"/>
                          <a:pt x="7297" y="12059"/>
                          <a:pt x="7865" y="11996"/>
                        </a:cubicBezTo>
                        <a:cubicBezTo>
                          <a:pt x="8655" y="11807"/>
                          <a:pt x="9349" y="11428"/>
                          <a:pt x="9950" y="10891"/>
                        </a:cubicBezTo>
                        <a:cubicBezTo>
                          <a:pt x="10612" y="10449"/>
                          <a:pt x="11149" y="9881"/>
                          <a:pt x="11528" y="9155"/>
                        </a:cubicBezTo>
                        <a:cubicBezTo>
                          <a:pt x="11970" y="8461"/>
                          <a:pt x="12222" y="7703"/>
                          <a:pt x="12254" y="6882"/>
                        </a:cubicBezTo>
                        <a:cubicBezTo>
                          <a:pt x="12444" y="6061"/>
                          <a:pt x="12412" y="5240"/>
                          <a:pt x="12159" y="442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8" name="Google Shape;1358;p31"/>
                  <p:cNvSpPr/>
                  <p:nvPr/>
                </p:nvSpPr>
                <p:spPr>
                  <a:xfrm>
                    <a:off x="1581928" y="236707"/>
                    <a:ext cx="1543" cy="2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" h="761" extrusionOk="0">
                        <a:moveTo>
                          <a:pt x="435" y="762"/>
                        </a:moveTo>
                        <a:cubicBezTo>
                          <a:pt x="308" y="572"/>
                          <a:pt x="245" y="383"/>
                          <a:pt x="150" y="225"/>
                        </a:cubicBezTo>
                        <a:cubicBezTo>
                          <a:pt x="-71" y="-122"/>
                          <a:pt x="-102" y="-154"/>
                          <a:pt x="435" y="76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9" name="Google Shape;1359;p31"/>
                  <p:cNvSpPr/>
                  <p:nvPr/>
                </p:nvSpPr>
                <p:spPr>
                  <a:xfrm>
                    <a:off x="1994640" y="254537"/>
                    <a:ext cx="46023" cy="469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6" h="13219" extrusionOk="0">
                        <a:moveTo>
                          <a:pt x="12248" y="4412"/>
                        </a:moveTo>
                        <a:cubicBezTo>
                          <a:pt x="12090" y="3875"/>
                          <a:pt x="11838" y="3433"/>
                          <a:pt x="11459" y="3023"/>
                        </a:cubicBezTo>
                        <a:cubicBezTo>
                          <a:pt x="11428" y="2960"/>
                          <a:pt x="11333" y="2928"/>
                          <a:pt x="11301" y="2865"/>
                        </a:cubicBezTo>
                        <a:cubicBezTo>
                          <a:pt x="11301" y="2865"/>
                          <a:pt x="11301" y="2865"/>
                          <a:pt x="11301" y="2865"/>
                        </a:cubicBezTo>
                        <a:cubicBezTo>
                          <a:pt x="10670" y="1855"/>
                          <a:pt x="10228" y="1444"/>
                          <a:pt x="9250" y="781"/>
                        </a:cubicBezTo>
                        <a:cubicBezTo>
                          <a:pt x="9250" y="781"/>
                          <a:pt x="9250" y="781"/>
                          <a:pt x="9218" y="781"/>
                        </a:cubicBezTo>
                        <a:cubicBezTo>
                          <a:pt x="9155" y="750"/>
                          <a:pt x="7923" y="213"/>
                          <a:pt x="7861" y="213"/>
                        </a:cubicBezTo>
                        <a:cubicBezTo>
                          <a:pt x="7861" y="213"/>
                          <a:pt x="7861" y="213"/>
                          <a:pt x="7861" y="213"/>
                        </a:cubicBezTo>
                        <a:cubicBezTo>
                          <a:pt x="7861" y="213"/>
                          <a:pt x="7861" y="213"/>
                          <a:pt x="7861" y="213"/>
                        </a:cubicBezTo>
                        <a:cubicBezTo>
                          <a:pt x="7861" y="213"/>
                          <a:pt x="7797" y="213"/>
                          <a:pt x="7797" y="213"/>
                        </a:cubicBezTo>
                        <a:cubicBezTo>
                          <a:pt x="7797" y="213"/>
                          <a:pt x="7797" y="213"/>
                          <a:pt x="7797" y="213"/>
                        </a:cubicBezTo>
                        <a:cubicBezTo>
                          <a:pt x="6755" y="-71"/>
                          <a:pt x="5682" y="-71"/>
                          <a:pt x="4641" y="213"/>
                        </a:cubicBezTo>
                        <a:cubicBezTo>
                          <a:pt x="3630" y="497"/>
                          <a:pt x="2746" y="1002"/>
                          <a:pt x="2020" y="1760"/>
                        </a:cubicBezTo>
                        <a:cubicBezTo>
                          <a:pt x="2020" y="1760"/>
                          <a:pt x="2020" y="1760"/>
                          <a:pt x="1988" y="1792"/>
                        </a:cubicBezTo>
                        <a:cubicBezTo>
                          <a:pt x="1641" y="2202"/>
                          <a:pt x="1326" y="2612"/>
                          <a:pt x="1010" y="3054"/>
                        </a:cubicBezTo>
                        <a:cubicBezTo>
                          <a:pt x="1010" y="3086"/>
                          <a:pt x="946" y="3117"/>
                          <a:pt x="946" y="3181"/>
                        </a:cubicBezTo>
                        <a:cubicBezTo>
                          <a:pt x="663" y="3686"/>
                          <a:pt x="473" y="4222"/>
                          <a:pt x="284" y="4759"/>
                        </a:cubicBezTo>
                        <a:cubicBezTo>
                          <a:pt x="284" y="4791"/>
                          <a:pt x="284" y="4854"/>
                          <a:pt x="252" y="4885"/>
                        </a:cubicBezTo>
                        <a:cubicBezTo>
                          <a:pt x="252" y="4885"/>
                          <a:pt x="252" y="4917"/>
                          <a:pt x="252" y="4948"/>
                        </a:cubicBezTo>
                        <a:cubicBezTo>
                          <a:pt x="189" y="5233"/>
                          <a:pt x="157" y="5580"/>
                          <a:pt x="126" y="5801"/>
                        </a:cubicBezTo>
                        <a:cubicBezTo>
                          <a:pt x="126" y="6022"/>
                          <a:pt x="31" y="6369"/>
                          <a:pt x="0" y="6653"/>
                        </a:cubicBezTo>
                        <a:cubicBezTo>
                          <a:pt x="0" y="6685"/>
                          <a:pt x="0" y="6716"/>
                          <a:pt x="0" y="6779"/>
                        </a:cubicBezTo>
                        <a:cubicBezTo>
                          <a:pt x="126" y="7916"/>
                          <a:pt x="189" y="8642"/>
                          <a:pt x="631" y="9526"/>
                        </a:cubicBezTo>
                        <a:cubicBezTo>
                          <a:pt x="946" y="10000"/>
                          <a:pt x="1672" y="11136"/>
                          <a:pt x="1894" y="11357"/>
                        </a:cubicBezTo>
                        <a:cubicBezTo>
                          <a:pt x="2746" y="12209"/>
                          <a:pt x="3567" y="12620"/>
                          <a:pt x="4704" y="12999"/>
                        </a:cubicBezTo>
                        <a:cubicBezTo>
                          <a:pt x="4704" y="12999"/>
                          <a:pt x="4704" y="12999"/>
                          <a:pt x="4704" y="12999"/>
                        </a:cubicBezTo>
                        <a:cubicBezTo>
                          <a:pt x="5272" y="13156"/>
                          <a:pt x="5871" y="13220"/>
                          <a:pt x="6439" y="13220"/>
                        </a:cubicBezTo>
                        <a:cubicBezTo>
                          <a:pt x="7040" y="13220"/>
                          <a:pt x="7671" y="13188"/>
                          <a:pt x="8239" y="12967"/>
                        </a:cubicBezTo>
                        <a:cubicBezTo>
                          <a:pt x="9344" y="12557"/>
                          <a:pt x="10322" y="12178"/>
                          <a:pt x="11112" y="11294"/>
                        </a:cubicBezTo>
                        <a:lnTo>
                          <a:pt x="12090" y="10031"/>
                        </a:lnTo>
                        <a:cubicBezTo>
                          <a:pt x="12312" y="9526"/>
                          <a:pt x="12501" y="9021"/>
                          <a:pt x="12722" y="8547"/>
                        </a:cubicBezTo>
                        <a:cubicBezTo>
                          <a:pt x="12785" y="7979"/>
                          <a:pt x="12880" y="7442"/>
                          <a:pt x="12943" y="6874"/>
                        </a:cubicBezTo>
                        <a:cubicBezTo>
                          <a:pt x="12974" y="6022"/>
                          <a:pt x="12785" y="5201"/>
                          <a:pt x="12406" y="447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0" name="Google Shape;1360;p31"/>
                  <p:cNvSpPr/>
                  <p:nvPr/>
                </p:nvSpPr>
                <p:spPr>
                  <a:xfrm>
                    <a:off x="495029" y="379478"/>
                    <a:ext cx="44007" cy="43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9" h="12248" extrusionOk="0">
                        <a:moveTo>
                          <a:pt x="12379" y="4988"/>
                        </a:moveTo>
                        <a:cubicBezTo>
                          <a:pt x="12347" y="4230"/>
                          <a:pt x="12126" y="3536"/>
                          <a:pt x="11716" y="2873"/>
                        </a:cubicBezTo>
                        <a:cubicBezTo>
                          <a:pt x="11716" y="2873"/>
                          <a:pt x="10832" y="1736"/>
                          <a:pt x="10832" y="1705"/>
                        </a:cubicBezTo>
                        <a:cubicBezTo>
                          <a:pt x="10453" y="1389"/>
                          <a:pt x="10043" y="1042"/>
                          <a:pt x="9632" y="789"/>
                        </a:cubicBezTo>
                        <a:cubicBezTo>
                          <a:pt x="9632" y="789"/>
                          <a:pt x="9601" y="789"/>
                          <a:pt x="9569" y="758"/>
                        </a:cubicBezTo>
                        <a:cubicBezTo>
                          <a:pt x="9127" y="537"/>
                          <a:pt x="8685" y="347"/>
                          <a:pt x="8212" y="189"/>
                        </a:cubicBezTo>
                        <a:cubicBezTo>
                          <a:pt x="8212" y="189"/>
                          <a:pt x="8148" y="189"/>
                          <a:pt x="8117" y="189"/>
                        </a:cubicBezTo>
                        <a:cubicBezTo>
                          <a:pt x="7644" y="95"/>
                          <a:pt x="7170" y="32"/>
                          <a:pt x="6665" y="0"/>
                        </a:cubicBezTo>
                        <a:cubicBezTo>
                          <a:pt x="6633" y="0"/>
                          <a:pt x="6602" y="0"/>
                          <a:pt x="6570" y="0"/>
                        </a:cubicBezTo>
                        <a:cubicBezTo>
                          <a:pt x="6097" y="32"/>
                          <a:pt x="5654" y="95"/>
                          <a:pt x="5181" y="189"/>
                        </a:cubicBezTo>
                        <a:cubicBezTo>
                          <a:pt x="5181" y="189"/>
                          <a:pt x="4044" y="663"/>
                          <a:pt x="4044" y="663"/>
                        </a:cubicBezTo>
                        <a:cubicBezTo>
                          <a:pt x="3824" y="821"/>
                          <a:pt x="3634" y="979"/>
                          <a:pt x="3413" y="1136"/>
                        </a:cubicBezTo>
                        <a:cubicBezTo>
                          <a:pt x="3098" y="1231"/>
                          <a:pt x="2782" y="1357"/>
                          <a:pt x="2497" y="1515"/>
                        </a:cubicBezTo>
                        <a:cubicBezTo>
                          <a:pt x="1803" y="1926"/>
                          <a:pt x="1235" y="2494"/>
                          <a:pt x="824" y="3188"/>
                        </a:cubicBezTo>
                        <a:cubicBezTo>
                          <a:pt x="319" y="4262"/>
                          <a:pt x="256" y="4420"/>
                          <a:pt x="161" y="5304"/>
                        </a:cubicBezTo>
                        <a:cubicBezTo>
                          <a:pt x="161" y="5430"/>
                          <a:pt x="98" y="5588"/>
                          <a:pt x="98" y="5714"/>
                        </a:cubicBezTo>
                        <a:cubicBezTo>
                          <a:pt x="-59" y="6472"/>
                          <a:pt x="-27" y="7229"/>
                          <a:pt x="193" y="7987"/>
                        </a:cubicBezTo>
                        <a:cubicBezTo>
                          <a:pt x="383" y="8429"/>
                          <a:pt x="572" y="8902"/>
                          <a:pt x="762" y="9344"/>
                        </a:cubicBezTo>
                        <a:cubicBezTo>
                          <a:pt x="1267" y="10197"/>
                          <a:pt x="1929" y="10860"/>
                          <a:pt x="2782" y="11365"/>
                        </a:cubicBezTo>
                        <a:cubicBezTo>
                          <a:pt x="3255" y="11586"/>
                          <a:pt x="3761" y="11838"/>
                          <a:pt x="4266" y="11996"/>
                        </a:cubicBezTo>
                        <a:cubicBezTo>
                          <a:pt x="4329" y="11996"/>
                          <a:pt x="4392" y="11996"/>
                          <a:pt x="4424" y="12028"/>
                        </a:cubicBezTo>
                        <a:cubicBezTo>
                          <a:pt x="4802" y="12091"/>
                          <a:pt x="5560" y="12186"/>
                          <a:pt x="5970" y="12249"/>
                        </a:cubicBezTo>
                        <a:cubicBezTo>
                          <a:pt x="5970" y="12249"/>
                          <a:pt x="5970" y="12249"/>
                          <a:pt x="5970" y="12249"/>
                        </a:cubicBezTo>
                        <a:cubicBezTo>
                          <a:pt x="5970" y="12249"/>
                          <a:pt x="6034" y="12249"/>
                          <a:pt x="6034" y="12249"/>
                        </a:cubicBezTo>
                        <a:cubicBezTo>
                          <a:pt x="6602" y="12249"/>
                          <a:pt x="7201" y="12123"/>
                          <a:pt x="7707" y="12028"/>
                        </a:cubicBezTo>
                        <a:cubicBezTo>
                          <a:pt x="7770" y="12028"/>
                          <a:pt x="7802" y="12028"/>
                          <a:pt x="7865" y="11996"/>
                        </a:cubicBezTo>
                        <a:cubicBezTo>
                          <a:pt x="8338" y="11807"/>
                          <a:pt x="8843" y="11617"/>
                          <a:pt x="9317" y="11396"/>
                        </a:cubicBezTo>
                        <a:cubicBezTo>
                          <a:pt x="9317" y="11396"/>
                          <a:pt x="9317" y="11396"/>
                          <a:pt x="9348" y="11396"/>
                        </a:cubicBezTo>
                        <a:cubicBezTo>
                          <a:pt x="9412" y="11365"/>
                          <a:pt x="10516" y="10513"/>
                          <a:pt x="10548" y="10449"/>
                        </a:cubicBezTo>
                        <a:cubicBezTo>
                          <a:pt x="10548" y="10449"/>
                          <a:pt x="10548" y="10449"/>
                          <a:pt x="10548" y="10449"/>
                        </a:cubicBezTo>
                        <a:cubicBezTo>
                          <a:pt x="10706" y="10260"/>
                          <a:pt x="10864" y="10071"/>
                          <a:pt x="10990" y="9850"/>
                        </a:cubicBezTo>
                        <a:cubicBezTo>
                          <a:pt x="11147" y="9660"/>
                          <a:pt x="11305" y="9439"/>
                          <a:pt x="11463" y="9250"/>
                        </a:cubicBezTo>
                        <a:cubicBezTo>
                          <a:pt x="11463" y="9250"/>
                          <a:pt x="11463" y="9218"/>
                          <a:pt x="11495" y="9187"/>
                        </a:cubicBezTo>
                        <a:cubicBezTo>
                          <a:pt x="11779" y="8713"/>
                          <a:pt x="11937" y="8176"/>
                          <a:pt x="12126" y="7703"/>
                        </a:cubicBezTo>
                        <a:cubicBezTo>
                          <a:pt x="12126" y="7671"/>
                          <a:pt x="12158" y="7608"/>
                          <a:pt x="12158" y="7577"/>
                        </a:cubicBezTo>
                        <a:cubicBezTo>
                          <a:pt x="12284" y="7040"/>
                          <a:pt x="12347" y="6472"/>
                          <a:pt x="12379" y="5903"/>
                        </a:cubicBezTo>
                        <a:cubicBezTo>
                          <a:pt x="12379" y="5903"/>
                          <a:pt x="12379" y="5840"/>
                          <a:pt x="12379" y="5840"/>
                        </a:cubicBezTo>
                        <a:cubicBezTo>
                          <a:pt x="12347" y="5588"/>
                          <a:pt x="12316" y="5335"/>
                          <a:pt x="12284" y="508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1" name="Google Shape;1361;p31"/>
                  <p:cNvSpPr/>
                  <p:nvPr/>
                </p:nvSpPr>
                <p:spPr>
                  <a:xfrm>
                    <a:off x="206110" y="24922"/>
                    <a:ext cx="48817" cy="52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32" h="14651" extrusionOk="0">
                        <a:moveTo>
                          <a:pt x="13591" y="5935"/>
                        </a:moveTo>
                        <a:cubicBezTo>
                          <a:pt x="13527" y="5682"/>
                          <a:pt x="13464" y="5430"/>
                          <a:pt x="13401" y="5177"/>
                        </a:cubicBezTo>
                        <a:cubicBezTo>
                          <a:pt x="13243" y="4514"/>
                          <a:pt x="12959" y="3883"/>
                          <a:pt x="12580" y="3315"/>
                        </a:cubicBezTo>
                        <a:cubicBezTo>
                          <a:pt x="12580" y="3315"/>
                          <a:pt x="12549" y="3252"/>
                          <a:pt x="12517" y="3220"/>
                        </a:cubicBezTo>
                        <a:cubicBezTo>
                          <a:pt x="12107" y="2462"/>
                          <a:pt x="11538" y="1863"/>
                          <a:pt x="10844" y="1389"/>
                        </a:cubicBezTo>
                        <a:cubicBezTo>
                          <a:pt x="10213" y="821"/>
                          <a:pt x="9487" y="442"/>
                          <a:pt x="8634" y="221"/>
                        </a:cubicBezTo>
                        <a:cubicBezTo>
                          <a:pt x="8066" y="95"/>
                          <a:pt x="7497" y="32"/>
                          <a:pt x="6898" y="0"/>
                        </a:cubicBezTo>
                        <a:cubicBezTo>
                          <a:pt x="6330" y="32"/>
                          <a:pt x="5730" y="126"/>
                          <a:pt x="5161" y="221"/>
                        </a:cubicBezTo>
                        <a:cubicBezTo>
                          <a:pt x="4656" y="442"/>
                          <a:pt x="4120" y="663"/>
                          <a:pt x="3614" y="884"/>
                        </a:cubicBezTo>
                        <a:cubicBezTo>
                          <a:pt x="2573" y="1421"/>
                          <a:pt x="1847" y="2336"/>
                          <a:pt x="1247" y="3283"/>
                        </a:cubicBezTo>
                        <a:cubicBezTo>
                          <a:pt x="868" y="3851"/>
                          <a:pt x="584" y="4483"/>
                          <a:pt x="426" y="5146"/>
                        </a:cubicBezTo>
                        <a:cubicBezTo>
                          <a:pt x="363" y="5398"/>
                          <a:pt x="300" y="5651"/>
                          <a:pt x="237" y="5903"/>
                        </a:cubicBezTo>
                        <a:cubicBezTo>
                          <a:pt x="-79" y="7135"/>
                          <a:pt x="-79" y="8366"/>
                          <a:pt x="237" y="9565"/>
                        </a:cubicBezTo>
                        <a:cubicBezTo>
                          <a:pt x="552" y="10734"/>
                          <a:pt x="1153" y="11744"/>
                          <a:pt x="2004" y="12628"/>
                        </a:cubicBezTo>
                        <a:lnTo>
                          <a:pt x="3394" y="13701"/>
                        </a:lnTo>
                        <a:cubicBezTo>
                          <a:pt x="4467" y="14332"/>
                          <a:pt x="5635" y="14648"/>
                          <a:pt x="6866" y="14648"/>
                        </a:cubicBezTo>
                        <a:cubicBezTo>
                          <a:pt x="7813" y="14680"/>
                          <a:pt x="8697" y="14490"/>
                          <a:pt x="9518" y="14048"/>
                        </a:cubicBezTo>
                        <a:cubicBezTo>
                          <a:pt x="10371" y="13764"/>
                          <a:pt x="11128" y="13291"/>
                          <a:pt x="11728" y="12628"/>
                        </a:cubicBezTo>
                        <a:cubicBezTo>
                          <a:pt x="12580" y="11775"/>
                          <a:pt x="13180" y="10765"/>
                          <a:pt x="13496" y="9565"/>
                        </a:cubicBezTo>
                        <a:cubicBezTo>
                          <a:pt x="13811" y="8334"/>
                          <a:pt x="13811" y="7103"/>
                          <a:pt x="13496" y="590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2" name="Google Shape;1362;p31"/>
                  <p:cNvSpPr/>
                  <p:nvPr/>
                </p:nvSpPr>
                <p:spPr>
                  <a:xfrm>
                    <a:off x="800774" y="317197"/>
                    <a:ext cx="579" cy="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" h="104" extrusionOk="0">
                        <a:moveTo>
                          <a:pt x="164" y="0"/>
                        </a:moveTo>
                        <a:cubicBezTo>
                          <a:pt x="164" y="0"/>
                          <a:pt x="69" y="32"/>
                          <a:pt x="37" y="63"/>
                        </a:cubicBezTo>
                        <a:cubicBezTo>
                          <a:pt x="-25" y="126"/>
                          <a:pt x="-25" y="126"/>
                          <a:pt x="16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3" name="Google Shape;1363;p31"/>
                  <p:cNvSpPr/>
                  <p:nvPr/>
                </p:nvSpPr>
                <p:spPr>
                  <a:xfrm>
                    <a:off x="1380522" y="360286"/>
                    <a:ext cx="39194" cy="35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5" h="10038" extrusionOk="0">
                        <a:moveTo>
                          <a:pt x="10895" y="3757"/>
                        </a:moveTo>
                        <a:cubicBezTo>
                          <a:pt x="10675" y="2936"/>
                          <a:pt x="10264" y="2241"/>
                          <a:pt x="9664" y="1642"/>
                        </a:cubicBezTo>
                        <a:cubicBezTo>
                          <a:pt x="9664" y="1610"/>
                          <a:pt x="9601" y="1578"/>
                          <a:pt x="9601" y="1547"/>
                        </a:cubicBezTo>
                        <a:cubicBezTo>
                          <a:pt x="9348" y="1231"/>
                          <a:pt x="7991" y="442"/>
                          <a:pt x="8559" y="758"/>
                        </a:cubicBezTo>
                        <a:cubicBezTo>
                          <a:pt x="8149" y="600"/>
                          <a:pt x="7770" y="410"/>
                          <a:pt x="7360" y="253"/>
                        </a:cubicBezTo>
                        <a:cubicBezTo>
                          <a:pt x="6917" y="158"/>
                          <a:pt x="6476" y="95"/>
                          <a:pt x="6034" y="63"/>
                        </a:cubicBezTo>
                        <a:cubicBezTo>
                          <a:pt x="5908" y="63"/>
                          <a:pt x="5813" y="63"/>
                          <a:pt x="5687" y="63"/>
                        </a:cubicBezTo>
                        <a:cubicBezTo>
                          <a:pt x="5465" y="63"/>
                          <a:pt x="5245" y="32"/>
                          <a:pt x="5024" y="0"/>
                        </a:cubicBezTo>
                        <a:cubicBezTo>
                          <a:pt x="4329" y="0"/>
                          <a:pt x="3697" y="126"/>
                          <a:pt x="3098" y="442"/>
                        </a:cubicBezTo>
                        <a:cubicBezTo>
                          <a:pt x="2466" y="631"/>
                          <a:pt x="1930" y="979"/>
                          <a:pt x="1488" y="1484"/>
                        </a:cubicBezTo>
                        <a:cubicBezTo>
                          <a:pt x="983" y="1926"/>
                          <a:pt x="635" y="2494"/>
                          <a:pt x="446" y="3094"/>
                        </a:cubicBezTo>
                        <a:cubicBezTo>
                          <a:pt x="130" y="3694"/>
                          <a:pt x="-28" y="4325"/>
                          <a:pt x="4" y="5019"/>
                        </a:cubicBezTo>
                        <a:cubicBezTo>
                          <a:pt x="67" y="5461"/>
                          <a:pt x="130" y="5903"/>
                          <a:pt x="194" y="6345"/>
                        </a:cubicBezTo>
                        <a:cubicBezTo>
                          <a:pt x="446" y="7198"/>
                          <a:pt x="856" y="7924"/>
                          <a:pt x="1488" y="8555"/>
                        </a:cubicBezTo>
                        <a:cubicBezTo>
                          <a:pt x="1835" y="8808"/>
                          <a:pt x="2182" y="9092"/>
                          <a:pt x="2498" y="9344"/>
                        </a:cubicBezTo>
                        <a:cubicBezTo>
                          <a:pt x="3287" y="9786"/>
                          <a:pt x="4140" y="10039"/>
                          <a:pt x="5024" y="10039"/>
                        </a:cubicBezTo>
                        <a:cubicBezTo>
                          <a:pt x="5245" y="10039"/>
                          <a:pt x="5465" y="10007"/>
                          <a:pt x="5687" y="9976"/>
                        </a:cubicBezTo>
                        <a:cubicBezTo>
                          <a:pt x="5781" y="9976"/>
                          <a:pt x="5908" y="9976"/>
                          <a:pt x="6003" y="9976"/>
                        </a:cubicBezTo>
                        <a:cubicBezTo>
                          <a:pt x="6223" y="9976"/>
                          <a:pt x="6476" y="9944"/>
                          <a:pt x="6697" y="9881"/>
                        </a:cubicBezTo>
                        <a:cubicBezTo>
                          <a:pt x="7297" y="9881"/>
                          <a:pt x="7896" y="9660"/>
                          <a:pt x="8402" y="9344"/>
                        </a:cubicBezTo>
                        <a:cubicBezTo>
                          <a:pt x="8591" y="9218"/>
                          <a:pt x="9380" y="8713"/>
                          <a:pt x="9570" y="8492"/>
                        </a:cubicBezTo>
                        <a:cubicBezTo>
                          <a:pt x="9570" y="8492"/>
                          <a:pt x="9633" y="8429"/>
                          <a:pt x="9633" y="8397"/>
                        </a:cubicBezTo>
                        <a:cubicBezTo>
                          <a:pt x="10106" y="7955"/>
                          <a:pt x="10422" y="7450"/>
                          <a:pt x="10612" y="6851"/>
                        </a:cubicBezTo>
                        <a:cubicBezTo>
                          <a:pt x="10895" y="6282"/>
                          <a:pt x="11053" y="5651"/>
                          <a:pt x="11022" y="5019"/>
                        </a:cubicBezTo>
                        <a:cubicBezTo>
                          <a:pt x="10958" y="4609"/>
                          <a:pt x="10895" y="4167"/>
                          <a:pt x="10864" y="375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4" name="Google Shape;1364;p31"/>
                  <p:cNvSpPr/>
                  <p:nvPr/>
                </p:nvSpPr>
                <p:spPr>
                  <a:xfrm>
                    <a:off x="342584" y="954156"/>
                    <a:ext cx="51007" cy="51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8" h="14618" extrusionOk="0">
                        <a:moveTo>
                          <a:pt x="14056" y="5204"/>
                        </a:moveTo>
                        <a:cubicBezTo>
                          <a:pt x="13898" y="4573"/>
                          <a:pt x="13520" y="3815"/>
                          <a:pt x="13299" y="3342"/>
                        </a:cubicBezTo>
                        <a:cubicBezTo>
                          <a:pt x="13235" y="3247"/>
                          <a:pt x="13204" y="3121"/>
                          <a:pt x="13109" y="3026"/>
                        </a:cubicBezTo>
                        <a:cubicBezTo>
                          <a:pt x="12573" y="2111"/>
                          <a:pt x="11847" y="1385"/>
                          <a:pt x="10931" y="848"/>
                        </a:cubicBezTo>
                        <a:cubicBezTo>
                          <a:pt x="10236" y="406"/>
                          <a:pt x="9479" y="153"/>
                          <a:pt x="8658" y="122"/>
                        </a:cubicBezTo>
                        <a:cubicBezTo>
                          <a:pt x="7837" y="-68"/>
                          <a:pt x="7048" y="-36"/>
                          <a:pt x="6227" y="216"/>
                        </a:cubicBezTo>
                        <a:cubicBezTo>
                          <a:pt x="5785" y="343"/>
                          <a:pt x="5375" y="532"/>
                          <a:pt x="4995" y="722"/>
                        </a:cubicBezTo>
                        <a:cubicBezTo>
                          <a:pt x="4522" y="879"/>
                          <a:pt x="4301" y="1006"/>
                          <a:pt x="3986" y="1258"/>
                        </a:cubicBezTo>
                        <a:cubicBezTo>
                          <a:pt x="3986" y="1258"/>
                          <a:pt x="3923" y="1258"/>
                          <a:pt x="3891" y="1321"/>
                        </a:cubicBezTo>
                        <a:cubicBezTo>
                          <a:pt x="3828" y="1321"/>
                          <a:pt x="3796" y="1385"/>
                          <a:pt x="3765" y="1416"/>
                        </a:cubicBezTo>
                        <a:cubicBezTo>
                          <a:pt x="3701" y="1448"/>
                          <a:pt x="3607" y="1511"/>
                          <a:pt x="3543" y="1542"/>
                        </a:cubicBezTo>
                        <a:lnTo>
                          <a:pt x="3638" y="1542"/>
                        </a:lnTo>
                        <a:cubicBezTo>
                          <a:pt x="3323" y="1700"/>
                          <a:pt x="3039" y="1858"/>
                          <a:pt x="2754" y="2111"/>
                        </a:cubicBezTo>
                        <a:cubicBezTo>
                          <a:pt x="1997" y="2616"/>
                          <a:pt x="1397" y="3279"/>
                          <a:pt x="955" y="4068"/>
                        </a:cubicBezTo>
                        <a:cubicBezTo>
                          <a:pt x="734" y="4636"/>
                          <a:pt x="481" y="5173"/>
                          <a:pt x="260" y="5741"/>
                        </a:cubicBezTo>
                        <a:cubicBezTo>
                          <a:pt x="-87" y="6972"/>
                          <a:pt x="-87" y="8235"/>
                          <a:pt x="260" y="9466"/>
                        </a:cubicBezTo>
                        <a:cubicBezTo>
                          <a:pt x="355" y="9782"/>
                          <a:pt x="481" y="10066"/>
                          <a:pt x="639" y="10382"/>
                        </a:cubicBezTo>
                        <a:cubicBezTo>
                          <a:pt x="892" y="11171"/>
                          <a:pt x="1334" y="11834"/>
                          <a:pt x="1933" y="12402"/>
                        </a:cubicBezTo>
                        <a:cubicBezTo>
                          <a:pt x="1965" y="12465"/>
                          <a:pt x="2028" y="12497"/>
                          <a:pt x="2060" y="12560"/>
                        </a:cubicBezTo>
                        <a:cubicBezTo>
                          <a:pt x="2944" y="13444"/>
                          <a:pt x="3986" y="14044"/>
                          <a:pt x="5153" y="14359"/>
                        </a:cubicBezTo>
                        <a:cubicBezTo>
                          <a:pt x="6101" y="14644"/>
                          <a:pt x="7016" y="14707"/>
                          <a:pt x="7964" y="14486"/>
                        </a:cubicBezTo>
                        <a:cubicBezTo>
                          <a:pt x="8911" y="14454"/>
                          <a:pt x="9762" y="14170"/>
                          <a:pt x="10583" y="13665"/>
                        </a:cubicBezTo>
                        <a:cubicBezTo>
                          <a:pt x="11625" y="13034"/>
                          <a:pt x="12478" y="12213"/>
                          <a:pt x="13109" y="11139"/>
                        </a:cubicBezTo>
                        <a:cubicBezTo>
                          <a:pt x="13141" y="11076"/>
                          <a:pt x="13204" y="11013"/>
                          <a:pt x="13235" y="10950"/>
                        </a:cubicBezTo>
                        <a:cubicBezTo>
                          <a:pt x="13235" y="10918"/>
                          <a:pt x="13267" y="10887"/>
                          <a:pt x="13299" y="10824"/>
                        </a:cubicBezTo>
                        <a:cubicBezTo>
                          <a:pt x="13551" y="10255"/>
                          <a:pt x="13803" y="9687"/>
                          <a:pt x="14025" y="9119"/>
                        </a:cubicBezTo>
                        <a:cubicBezTo>
                          <a:pt x="14025" y="9056"/>
                          <a:pt x="14056" y="8993"/>
                          <a:pt x="14088" y="8930"/>
                        </a:cubicBezTo>
                        <a:cubicBezTo>
                          <a:pt x="14435" y="7667"/>
                          <a:pt x="14435" y="6436"/>
                          <a:pt x="14088" y="517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5" name="Google Shape;1365;p31"/>
                  <p:cNvSpPr/>
                  <p:nvPr/>
                </p:nvSpPr>
                <p:spPr>
                  <a:xfrm>
                    <a:off x="206714" y="676367"/>
                    <a:ext cx="34508" cy="35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7" h="10070" extrusionOk="0">
                        <a:moveTo>
                          <a:pt x="4854" y="0"/>
                        </a:moveTo>
                        <a:cubicBezTo>
                          <a:pt x="-1618" y="0"/>
                          <a:pt x="-1618" y="10071"/>
                          <a:pt x="4854" y="10071"/>
                        </a:cubicBezTo>
                        <a:cubicBezTo>
                          <a:pt x="11326" y="10071"/>
                          <a:pt x="11326" y="0"/>
                          <a:pt x="485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6" name="Google Shape;1366;p31"/>
                  <p:cNvSpPr/>
                  <p:nvPr/>
                </p:nvSpPr>
                <p:spPr>
                  <a:xfrm>
                    <a:off x="640705" y="1304558"/>
                    <a:ext cx="34843" cy="360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01" h="10133" extrusionOk="0">
                        <a:moveTo>
                          <a:pt x="4901" y="0"/>
                        </a:moveTo>
                        <a:cubicBezTo>
                          <a:pt x="-1634" y="0"/>
                          <a:pt x="-1634" y="10134"/>
                          <a:pt x="4901" y="10134"/>
                        </a:cubicBezTo>
                        <a:cubicBezTo>
                          <a:pt x="11436" y="10134"/>
                          <a:pt x="11436" y="0"/>
                          <a:pt x="49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7" name="Google Shape;1367;p31"/>
                  <p:cNvSpPr/>
                  <p:nvPr/>
                </p:nvSpPr>
                <p:spPr>
                  <a:xfrm>
                    <a:off x="693071" y="2237862"/>
                    <a:ext cx="58714" cy="58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16" h="16548" extrusionOk="0">
                        <a:moveTo>
                          <a:pt x="16230" y="6064"/>
                        </a:moveTo>
                        <a:cubicBezTo>
                          <a:pt x="15850" y="4675"/>
                          <a:pt x="15124" y="3444"/>
                          <a:pt x="14115" y="2434"/>
                        </a:cubicBezTo>
                        <a:cubicBezTo>
                          <a:pt x="13546" y="1992"/>
                          <a:pt x="13009" y="1581"/>
                          <a:pt x="12441" y="1139"/>
                        </a:cubicBezTo>
                        <a:cubicBezTo>
                          <a:pt x="11147" y="382"/>
                          <a:pt x="9758" y="3"/>
                          <a:pt x="8274" y="3"/>
                        </a:cubicBezTo>
                        <a:cubicBezTo>
                          <a:pt x="7137" y="-29"/>
                          <a:pt x="6064" y="192"/>
                          <a:pt x="5086" y="729"/>
                        </a:cubicBezTo>
                        <a:cubicBezTo>
                          <a:pt x="4075" y="1076"/>
                          <a:pt x="3191" y="1645"/>
                          <a:pt x="2434" y="2434"/>
                        </a:cubicBezTo>
                        <a:cubicBezTo>
                          <a:pt x="1613" y="3191"/>
                          <a:pt x="1045" y="4075"/>
                          <a:pt x="729" y="5086"/>
                        </a:cubicBezTo>
                        <a:cubicBezTo>
                          <a:pt x="224" y="6064"/>
                          <a:pt x="-29" y="7138"/>
                          <a:pt x="3" y="8274"/>
                        </a:cubicBezTo>
                        <a:cubicBezTo>
                          <a:pt x="97" y="9000"/>
                          <a:pt x="192" y="9726"/>
                          <a:pt x="287" y="10484"/>
                        </a:cubicBezTo>
                        <a:cubicBezTo>
                          <a:pt x="666" y="11873"/>
                          <a:pt x="1392" y="13104"/>
                          <a:pt x="2402" y="14114"/>
                        </a:cubicBezTo>
                        <a:cubicBezTo>
                          <a:pt x="2971" y="14556"/>
                          <a:pt x="3507" y="14967"/>
                          <a:pt x="4075" y="15409"/>
                        </a:cubicBezTo>
                        <a:cubicBezTo>
                          <a:pt x="5370" y="16166"/>
                          <a:pt x="6759" y="16545"/>
                          <a:pt x="8243" y="16545"/>
                        </a:cubicBezTo>
                        <a:cubicBezTo>
                          <a:pt x="9379" y="16577"/>
                          <a:pt x="10452" y="16356"/>
                          <a:pt x="11431" y="15819"/>
                        </a:cubicBezTo>
                        <a:cubicBezTo>
                          <a:pt x="12441" y="15472"/>
                          <a:pt x="13325" y="14904"/>
                          <a:pt x="14083" y="14114"/>
                        </a:cubicBezTo>
                        <a:cubicBezTo>
                          <a:pt x="14904" y="13357"/>
                          <a:pt x="15472" y="12473"/>
                          <a:pt x="15787" y="11463"/>
                        </a:cubicBezTo>
                        <a:cubicBezTo>
                          <a:pt x="16293" y="10484"/>
                          <a:pt x="16545" y="9411"/>
                          <a:pt x="16514" y="8274"/>
                        </a:cubicBezTo>
                        <a:cubicBezTo>
                          <a:pt x="16419" y="7548"/>
                          <a:pt x="16324" y="6822"/>
                          <a:pt x="16230" y="606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68" name="Google Shape;1368;p31"/>
                <p:cNvSpPr/>
                <p:nvPr/>
              </p:nvSpPr>
              <p:spPr>
                <a:xfrm>
                  <a:off x="98284" y="2662268"/>
                  <a:ext cx="51007" cy="51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8" h="14618" extrusionOk="0">
                      <a:moveTo>
                        <a:pt x="14056" y="5204"/>
                      </a:moveTo>
                      <a:cubicBezTo>
                        <a:pt x="13898" y="4573"/>
                        <a:pt x="13520" y="3815"/>
                        <a:pt x="13299" y="3342"/>
                      </a:cubicBezTo>
                      <a:cubicBezTo>
                        <a:pt x="13235" y="3247"/>
                        <a:pt x="13204" y="3121"/>
                        <a:pt x="13109" y="3026"/>
                      </a:cubicBezTo>
                      <a:cubicBezTo>
                        <a:pt x="12573" y="2111"/>
                        <a:pt x="11847" y="1385"/>
                        <a:pt x="10931" y="848"/>
                      </a:cubicBezTo>
                      <a:cubicBezTo>
                        <a:pt x="10236" y="406"/>
                        <a:pt x="9479" y="153"/>
                        <a:pt x="8658" y="122"/>
                      </a:cubicBezTo>
                      <a:cubicBezTo>
                        <a:pt x="7837" y="-68"/>
                        <a:pt x="7048" y="-36"/>
                        <a:pt x="6227" y="216"/>
                      </a:cubicBezTo>
                      <a:cubicBezTo>
                        <a:pt x="5785" y="343"/>
                        <a:pt x="5375" y="532"/>
                        <a:pt x="4995" y="722"/>
                      </a:cubicBezTo>
                      <a:cubicBezTo>
                        <a:pt x="4522" y="879"/>
                        <a:pt x="4301" y="1006"/>
                        <a:pt x="3986" y="1258"/>
                      </a:cubicBezTo>
                      <a:cubicBezTo>
                        <a:pt x="3986" y="1258"/>
                        <a:pt x="3923" y="1258"/>
                        <a:pt x="3891" y="1321"/>
                      </a:cubicBezTo>
                      <a:cubicBezTo>
                        <a:pt x="3828" y="1321"/>
                        <a:pt x="3796" y="1385"/>
                        <a:pt x="3765" y="1416"/>
                      </a:cubicBezTo>
                      <a:cubicBezTo>
                        <a:pt x="3701" y="1448"/>
                        <a:pt x="3607" y="1511"/>
                        <a:pt x="3543" y="1542"/>
                      </a:cubicBezTo>
                      <a:lnTo>
                        <a:pt x="3638" y="1542"/>
                      </a:lnTo>
                      <a:cubicBezTo>
                        <a:pt x="3323" y="1700"/>
                        <a:pt x="3039" y="1858"/>
                        <a:pt x="2754" y="2111"/>
                      </a:cubicBezTo>
                      <a:cubicBezTo>
                        <a:pt x="1997" y="2616"/>
                        <a:pt x="1397" y="3279"/>
                        <a:pt x="955" y="4068"/>
                      </a:cubicBezTo>
                      <a:cubicBezTo>
                        <a:pt x="734" y="4636"/>
                        <a:pt x="481" y="5173"/>
                        <a:pt x="260" y="5741"/>
                      </a:cubicBezTo>
                      <a:cubicBezTo>
                        <a:pt x="-87" y="6972"/>
                        <a:pt x="-87" y="8235"/>
                        <a:pt x="260" y="9466"/>
                      </a:cubicBezTo>
                      <a:cubicBezTo>
                        <a:pt x="355" y="9782"/>
                        <a:pt x="481" y="10066"/>
                        <a:pt x="639" y="10382"/>
                      </a:cubicBezTo>
                      <a:cubicBezTo>
                        <a:pt x="892" y="11171"/>
                        <a:pt x="1334" y="11834"/>
                        <a:pt x="1933" y="12402"/>
                      </a:cubicBezTo>
                      <a:cubicBezTo>
                        <a:pt x="1965" y="12465"/>
                        <a:pt x="2028" y="12497"/>
                        <a:pt x="2060" y="12560"/>
                      </a:cubicBezTo>
                      <a:cubicBezTo>
                        <a:pt x="2944" y="13444"/>
                        <a:pt x="3986" y="14044"/>
                        <a:pt x="5153" y="14359"/>
                      </a:cubicBezTo>
                      <a:cubicBezTo>
                        <a:pt x="6101" y="14644"/>
                        <a:pt x="7016" y="14707"/>
                        <a:pt x="7964" y="14486"/>
                      </a:cubicBezTo>
                      <a:cubicBezTo>
                        <a:pt x="8911" y="14454"/>
                        <a:pt x="9762" y="14170"/>
                        <a:pt x="10583" y="13665"/>
                      </a:cubicBezTo>
                      <a:cubicBezTo>
                        <a:pt x="11625" y="13034"/>
                        <a:pt x="12478" y="12213"/>
                        <a:pt x="13109" y="11139"/>
                      </a:cubicBezTo>
                      <a:cubicBezTo>
                        <a:pt x="13141" y="11076"/>
                        <a:pt x="13204" y="11013"/>
                        <a:pt x="13235" y="10950"/>
                      </a:cubicBezTo>
                      <a:cubicBezTo>
                        <a:pt x="13235" y="10918"/>
                        <a:pt x="13267" y="10887"/>
                        <a:pt x="13299" y="10824"/>
                      </a:cubicBezTo>
                      <a:cubicBezTo>
                        <a:pt x="13551" y="10255"/>
                        <a:pt x="13803" y="9687"/>
                        <a:pt x="14025" y="9119"/>
                      </a:cubicBezTo>
                      <a:cubicBezTo>
                        <a:pt x="14025" y="9056"/>
                        <a:pt x="14056" y="8993"/>
                        <a:pt x="14088" y="8930"/>
                      </a:cubicBezTo>
                      <a:cubicBezTo>
                        <a:pt x="14435" y="7667"/>
                        <a:pt x="14435" y="6436"/>
                        <a:pt x="14088" y="51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69" name="Google Shape;1369;p31"/>
              <p:cNvGrpSpPr/>
              <p:nvPr/>
            </p:nvGrpSpPr>
            <p:grpSpPr>
              <a:xfrm>
                <a:off x="5666401" y="6950"/>
                <a:ext cx="3477599" cy="3260268"/>
                <a:chOff x="5666389" y="24935"/>
                <a:chExt cx="3477599" cy="3260268"/>
              </a:xfrm>
            </p:grpSpPr>
            <p:grpSp>
              <p:nvGrpSpPr>
                <p:cNvPr id="1370" name="Google Shape;1370;p31"/>
                <p:cNvGrpSpPr/>
                <p:nvPr/>
              </p:nvGrpSpPr>
              <p:grpSpPr>
                <a:xfrm flipH="1">
                  <a:off x="5666389" y="24935"/>
                  <a:ext cx="3477599" cy="2119368"/>
                  <a:chOff x="206714" y="24922"/>
                  <a:chExt cx="3477599" cy="2119368"/>
                </a:xfrm>
              </p:grpSpPr>
              <p:sp>
                <p:nvSpPr>
                  <p:cNvPr id="1371" name="Google Shape;1371;p31"/>
                  <p:cNvSpPr/>
                  <p:nvPr/>
                </p:nvSpPr>
                <p:spPr>
                  <a:xfrm>
                    <a:off x="1144164" y="351041"/>
                    <a:ext cx="96550" cy="95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59" h="26986" extrusionOk="0">
                        <a:moveTo>
                          <a:pt x="26589" y="14051"/>
                        </a:moveTo>
                        <a:cubicBezTo>
                          <a:pt x="27189" y="12599"/>
                          <a:pt x="27315" y="11115"/>
                          <a:pt x="26969" y="9537"/>
                        </a:cubicBezTo>
                        <a:cubicBezTo>
                          <a:pt x="26431" y="7011"/>
                          <a:pt x="24885" y="4959"/>
                          <a:pt x="22928" y="3349"/>
                        </a:cubicBezTo>
                        <a:cubicBezTo>
                          <a:pt x="21476" y="1992"/>
                          <a:pt x="19613" y="666"/>
                          <a:pt x="17624" y="350"/>
                        </a:cubicBezTo>
                        <a:cubicBezTo>
                          <a:pt x="16582" y="192"/>
                          <a:pt x="15414" y="-29"/>
                          <a:pt x="14309" y="3"/>
                        </a:cubicBezTo>
                        <a:cubicBezTo>
                          <a:pt x="13173" y="3"/>
                          <a:pt x="12005" y="224"/>
                          <a:pt x="10931" y="413"/>
                        </a:cubicBezTo>
                        <a:cubicBezTo>
                          <a:pt x="9416" y="666"/>
                          <a:pt x="7901" y="1329"/>
                          <a:pt x="6575" y="2118"/>
                        </a:cubicBezTo>
                        <a:cubicBezTo>
                          <a:pt x="4870" y="3160"/>
                          <a:pt x="3639" y="4391"/>
                          <a:pt x="2503" y="5938"/>
                        </a:cubicBezTo>
                        <a:cubicBezTo>
                          <a:pt x="1524" y="7169"/>
                          <a:pt x="735" y="8432"/>
                          <a:pt x="355" y="10042"/>
                        </a:cubicBezTo>
                        <a:cubicBezTo>
                          <a:pt x="-150" y="12252"/>
                          <a:pt x="-86" y="13925"/>
                          <a:pt x="355" y="16135"/>
                        </a:cubicBezTo>
                        <a:cubicBezTo>
                          <a:pt x="798" y="18534"/>
                          <a:pt x="2345" y="21060"/>
                          <a:pt x="4113" y="22701"/>
                        </a:cubicBezTo>
                        <a:cubicBezTo>
                          <a:pt x="6038" y="24501"/>
                          <a:pt x="8374" y="25858"/>
                          <a:pt x="10931" y="26490"/>
                        </a:cubicBezTo>
                        <a:cubicBezTo>
                          <a:pt x="11247" y="26553"/>
                          <a:pt x="11531" y="26616"/>
                          <a:pt x="11847" y="26679"/>
                        </a:cubicBezTo>
                        <a:cubicBezTo>
                          <a:pt x="14373" y="27089"/>
                          <a:pt x="14593" y="27089"/>
                          <a:pt x="17119" y="26679"/>
                        </a:cubicBezTo>
                        <a:cubicBezTo>
                          <a:pt x="17403" y="26616"/>
                          <a:pt x="17688" y="26584"/>
                          <a:pt x="17971" y="26490"/>
                        </a:cubicBezTo>
                        <a:cubicBezTo>
                          <a:pt x="18760" y="26269"/>
                          <a:pt x="19739" y="25858"/>
                          <a:pt x="20276" y="25542"/>
                        </a:cubicBezTo>
                        <a:cubicBezTo>
                          <a:pt x="20528" y="25385"/>
                          <a:pt x="20718" y="25258"/>
                          <a:pt x="20907" y="25100"/>
                        </a:cubicBezTo>
                        <a:cubicBezTo>
                          <a:pt x="22044" y="24532"/>
                          <a:pt x="23086" y="23838"/>
                          <a:pt x="24095" y="22859"/>
                        </a:cubicBezTo>
                        <a:cubicBezTo>
                          <a:pt x="25264" y="21723"/>
                          <a:pt x="26085" y="20113"/>
                          <a:pt x="26463" y="18566"/>
                        </a:cubicBezTo>
                        <a:cubicBezTo>
                          <a:pt x="26653" y="17808"/>
                          <a:pt x="26747" y="16987"/>
                          <a:pt x="26779" y="16198"/>
                        </a:cubicBezTo>
                        <a:cubicBezTo>
                          <a:pt x="26779" y="15977"/>
                          <a:pt x="26779" y="15756"/>
                          <a:pt x="26779" y="15535"/>
                        </a:cubicBezTo>
                        <a:cubicBezTo>
                          <a:pt x="26779" y="15030"/>
                          <a:pt x="26684" y="14525"/>
                          <a:pt x="26589" y="1405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2" name="Google Shape;1372;p31"/>
                  <p:cNvSpPr/>
                  <p:nvPr/>
                </p:nvSpPr>
                <p:spPr>
                  <a:xfrm>
                    <a:off x="374376" y="1490394"/>
                    <a:ext cx="48732" cy="43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08" h="12154" extrusionOk="0">
                        <a:moveTo>
                          <a:pt x="13452" y="4451"/>
                        </a:moveTo>
                        <a:cubicBezTo>
                          <a:pt x="13168" y="3409"/>
                          <a:pt x="12632" y="2526"/>
                          <a:pt x="11874" y="1768"/>
                        </a:cubicBezTo>
                        <a:cubicBezTo>
                          <a:pt x="11464" y="1452"/>
                          <a:pt x="11053" y="1136"/>
                          <a:pt x="10643" y="821"/>
                        </a:cubicBezTo>
                        <a:cubicBezTo>
                          <a:pt x="9696" y="284"/>
                          <a:pt x="8654" y="0"/>
                          <a:pt x="7549" y="0"/>
                        </a:cubicBezTo>
                        <a:cubicBezTo>
                          <a:pt x="7265" y="32"/>
                          <a:pt x="6981" y="63"/>
                          <a:pt x="6697" y="95"/>
                        </a:cubicBezTo>
                        <a:cubicBezTo>
                          <a:pt x="6571" y="95"/>
                          <a:pt x="6413" y="95"/>
                          <a:pt x="6286" y="126"/>
                        </a:cubicBezTo>
                        <a:cubicBezTo>
                          <a:pt x="6223" y="126"/>
                          <a:pt x="6128" y="126"/>
                          <a:pt x="6065" y="126"/>
                        </a:cubicBezTo>
                        <a:cubicBezTo>
                          <a:pt x="6065" y="126"/>
                          <a:pt x="6002" y="126"/>
                          <a:pt x="5971" y="126"/>
                        </a:cubicBezTo>
                        <a:cubicBezTo>
                          <a:pt x="5687" y="126"/>
                          <a:pt x="5402" y="189"/>
                          <a:pt x="5150" y="253"/>
                        </a:cubicBezTo>
                        <a:cubicBezTo>
                          <a:pt x="4866" y="253"/>
                          <a:pt x="4581" y="253"/>
                          <a:pt x="4329" y="379"/>
                        </a:cubicBezTo>
                        <a:lnTo>
                          <a:pt x="2908" y="979"/>
                        </a:lnTo>
                        <a:cubicBezTo>
                          <a:pt x="2214" y="1357"/>
                          <a:pt x="1677" y="1863"/>
                          <a:pt x="1266" y="2494"/>
                        </a:cubicBezTo>
                        <a:cubicBezTo>
                          <a:pt x="888" y="2873"/>
                          <a:pt x="635" y="3283"/>
                          <a:pt x="509" y="3788"/>
                        </a:cubicBezTo>
                        <a:cubicBezTo>
                          <a:pt x="130" y="4483"/>
                          <a:pt x="-28" y="5240"/>
                          <a:pt x="4" y="6061"/>
                        </a:cubicBezTo>
                        <a:lnTo>
                          <a:pt x="225" y="7640"/>
                        </a:lnTo>
                        <a:lnTo>
                          <a:pt x="825" y="9060"/>
                        </a:lnTo>
                        <a:cubicBezTo>
                          <a:pt x="1204" y="9755"/>
                          <a:pt x="1709" y="10292"/>
                          <a:pt x="2340" y="10734"/>
                        </a:cubicBezTo>
                        <a:cubicBezTo>
                          <a:pt x="2908" y="11270"/>
                          <a:pt x="3572" y="11617"/>
                          <a:pt x="4361" y="11775"/>
                        </a:cubicBezTo>
                        <a:cubicBezTo>
                          <a:pt x="4613" y="11870"/>
                          <a:pt x="4897" y="11933"/>
                          <a:pt x="5182" y="11902"/>
                        </a:cubicBezTo>
                        <a:cubicBezTo>
                          <a:pt x="5465" y="11933"/>
                          <a:pt x="5718" y="11965"/>
                          <a:pt x="6002" y="11996"/>
                        </a:cubicBezTo>
                        <a:lnTo>
                          <a:pt x="6097" y="11996"/>
                        </a:lnTo>
                        <a:cubicBezTo>
                          <a:pt x="6097" y="11996"/>
                          <a:pt x="6255" y="11996"/>
                          <a:pt x="6318" y="12028"/>
                        </a:cubicBezTo>
                        <a:cubicBezTo>
                          <a:pt x="6444" y="12028"/>
                          <a:pt x="6602" y="12028"/>
                          <a:pt x="6729" y="12059"/>
                        </a:cubicBezTo>
                        <a:cubicBezTo>
                          <a:pt x="7012" y="12091"/>
                          <a:pt x="7297" y="12123"/>
                          <a:pt x="7580" y="12154"/>
                        </a:cubicBezTo>
                        <a:cubicBezTo>
                          <a:pt x="8433" y="12154"/>
                          <a:pt x="9190" y="11996"/>
                          <a:pt x="9948" y="11617"/>
                        </a:cubicBezTo>
                        <a:cubicBezTo>
                          <a:pt x="10706" y="11365"/>
                          <a:pt x="11369" y="10954"/>
                          <a:pt x="11906" y="10355"/>
                        </a:cubicBezTo>
                        <a:cubicBezTo>
                          <a:pt x="12505" y="9786"/>
                          <a:pt x="12916" y="9155"/>
                          <a:pt x="13168" y="8397"/>
                        </a:cubicBezTo>
                        <a:cubicBezTo>
                          <a:pt x="13547" y="7671"/>
                          <a:pt x="13737" y="6882"/>
                          <a:pt x="13705" y="6061"/>
                        </a:cubicBezTo>
                        <a:cubicBezTo>
                          <a:pt x="13642" y="5525"/>
                          <a:pt x="13547" y="4988"/>
                          <a:pt x="13484" y="445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3" name="Google Shape;1373;p31"/>
                  <p:cNvSpPr/>
                  <p:nvPr/>
                </p:nvSpPr>
                <p:spPr>
                  <a:xfrm>
                    <a:off x="1786753" y="128448"/>
                    <a:ext cx="74555" cy="550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72" h="15489" extrusionOk="0">
                        <a:moveTo>
                          <a:pt x="19962" y="4049"/>
                        </a:moveTo>
                        <a:cubicBezTo>
                          <a:pt x="19299" y="2945"/>
                          <a:pt x="18447" y="2092"/>
                          <a:pt x="17342" y="1429"/>
                        </a:cubicBezTo>
                        <a:cubicBezTo>
                          <a:pt x="16616" y="956"/>
                          <a:pt x="15795" y="640"/>
                          <a:pt x="14974" y="419"/>
                        </a:cubicBezTo>
                        <a:cubicBezTo>
                          <a:pt x="14122" y="230"/>
                          <a:pt x="13206" y="135"/>
                          <a:pt x="12322" y="72"/>
                        </a:cubicBezTo>
                        <a:cubicBezTo>
                          <a:pt x="11786" y="40"/>
                          <a:pt x="11249" y="-23"/>
                          <a:pt x="10712" y="9"/>
                        </a:cubicBezTo>
                        <a:cubicBezTo>
                          <a:pt x="9639" y="103"/>
                          <a:pt x="8534" y="198"/>
                          <a:pt x="7460" y="293"/>
                        </a:cubicBezTo>
                        <a:cubicBezTo>
                          <a:pt x="6451" y="261"/>
                          <a:pt x="5472" y="482"/>
                          <a:pt x="4588" y="924"/>
                        </a:cubicBezTo>
                        <a:cubicBezTo>
                          <a:pt x="3672" y="1208"/>
                          <a:pt x="2883" y="1745"/>
                          <a:pt x="2189" y="2471"/>
                        </a:cubicBezTo>
                        <a:cubicBezTo>
                          <a:pt x="1463" y="3134"/>
                          <a:pt x="958" y="3955"/>
                          <a:pt x="642" y="4870"/>
                        </a:cubicBezTo>
                        <a:cubicBezTo>
                          <a:pt x="169" y="5754"/>
                          <a:pt x="-53" y="6701"/>
                          <a:pt x="11" y="7743"/>
                        </a:cubicBezTo>
                        <a:cubicBezTo>
                          <a:pt x="105" y="8406"/>
                          <a:pt x="200" y="9069"/>
                          <a:pt x="263" y="9732"/>
                        </a:cubicBezTo>
                        <a:cubicBezTo>
                          <a:pt x="610" y="10995"/>
                          <a:pt x="1241" y="12100"/>
                          <a:pt x="2189" y="13015"/>
                        </a:cubicBezTo>
                        <a:cubicBezTo>
                          <a:pt x="2694" y="13394"/>
                          <a:pt x="3199" y="13804"/>
                          <a:pt x="3704" y="14183"/>
                        </a:cubicBezTo>
                        <a:cubicBezTo>
                          <a:pt x="4872" y="14846"/>
                          <a:pt x="6103" y="15193"/>
                          <a:pt x="7460" y="15193"/>
                        </a:cubicBezTo>
                        <a:lnTo>
                          <a:pt x="10712" y="15477"/>
                        </a:lnTo>
                        <a:cubicBezTo>
                          <a:pt x="11218" y="15509"/>
                          <a:pt x="11754" y="15477"/>
                          <a:pt x="12259" y="15414"/>
                        </a:cubicBezTo>
                        <a:cubicBezTo>
                          <a:pt x="13143" y="15351"/>
                          <a:pt x="14059" y="15256"/>
                          <a:pt x="14911" y="15067"/>
                        </a:cubicBezTo>
                        <a:cubicBezTo>
                          <a:pt x="15384" y="14972"/>
                          <a:pt x="15669" y="14815"/>
                          <a:pt x="16174" y="14594"/>
                        </a:cubicBezTo>
                        <a:cubicBezTo>
                          <a:pt x="16648" y="14404"/>
                          <a:pt x="16963" y="14309"/>
                          <a:pt x="17342" y="14057"/>
                        </a:cubicBezTo>
                        <a:cubicBezTo>
                          <a:pt x="18447" y="13394"/>
                          <a:pt x="19299" y="12542"/>
                          <a:pt x="19962" y="11437"/>
                        </a:cubicBezTo>
                        <a:cubicBezTo>
                          <a:pt x="20625" y="10300"/>
                          <a:pt x="20941" y="9069"/>
                          <a:pt x="20972" y="7775"/>
                        </a:cubicBezTo>
                        <a:cubicBezTo>
                          <a:pt x="20972" y="6449"/>
                          <a:pt x="20625" y="5249"/>
                          <a:pt x="19962" y="411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4" name="Google Shape;1374;p31"/>
                  <p:cNvSpPr/>
                  <p:nvPr/>
                </p:nvSpPr>
                <p:spPr>
                  <a:xfrm>
                    <a:off x="2698660" y="353990"/>
                    <a:ext cx="43993" cy="43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5" h="12220" extrusionOk="0">
                        <a:moveTo>
                          <a:pt x="12159" y="4514"/>
                        </a:moveTo>
                        <a:lnTo>
                          <a:pt x="11528" y="3062"/>
                        </a:lnTo>
                        <a:cubicBezTo>
                          <a:pt x="11149" y="2336"/>
                          <a:pt x="10612" y="1768"/>
                          <a:pt x="9950" y="1326"/>
                        </a:cubicBezTo>
                        <a:cubicBezTo>
                          <a:pt x="9349" y="789"/>
                          <a:pt x="8655" y="410"/>
                          <a:pt x="7865" y="221"/>
                        </a:cubicBezTo>
                        <a:cubicBezTo>
                          <a:pt x="7329" y="158"/>
                          <a:pt x="6793" y="63"/>
                          <a:pt x="6224" y="0"/>
                        </a:cubicBezTo>
                        <a:cubicBezTo>
                          <a:pt x="5119" y="0"/>
                          <a:pt x="4077" y="284"/>
                          <a:pt x="3130" y="852"/>
                        </a:cubicBezTo>
                        <a:cubicBezTo>
                          <a:pt x="2720" y="1168"/>
                          <a:pt x="2309" y="1484"/>
                          <a:pt x="1899" y="1799"/>
                        </a:cubicBezTo>
                        <a:cubicBezTo>
                          <a:pt x="1142" y="2557"/>
                          <a:pt x="605" y="3473"/>
                          <a:pt x="321" y="4514"/>
                        </a:cubicBezTo>
                        <a:lnTo>
                          <a:pt x="321" y="4578"/>
                        </a:lnTo>
                        <a:cubicBezTo>
                          <a:pt x="100" y="5083"/>
                          <a:pt x="-27" y="5588"/>
                          <a:pt x="5" y="6156"/>
                        </a:cubicBezTo>
                        <a:lnTo>
                          <a:pt x="163" y="7419"/>
                        </a:lnTo>
                        <a:cubicBezTo>
                          <a:pt x="258" y="7798"/>
                          <a:pt x="416" y="8176"/>
                          <a:pt x="605" y="8492"/>
                        </a:cubicBezTo>
                        <a:cubicBezTo>
                          <a:pt x="605" y="8492"/>
                          <a:pt x="605" y="8492"/>
                          <a:pt x="605" y="8492"/>
                        </a:cubicBezTo>
                        <a:cubicBezTo>
                          <a:pt x="605" y="8492"/>
                          <a:pt x="605" y="8492"/>
                          <a:pt x="605" y="8492"/>
                        </a:cubicBezTo>
                        <a:cubicBezTo>
                          <a:pt x="605" y="8492"/>
                          <a:pt x="605" y="8492"/>
                          <a:pt x="605" y="8492"/>
                        </a:cubicBezTo>
                        <a:cubicBezTo>
                          <a:pt x="857" y="9250"/>
                          <a:pt x="1268" y="9881"/>
                          <a:pt x="1868" y="10418"/>
                        </a:cubicBezTo>
                        <a:cubicBezTo>
                          <a:pt x="2436" y="11018"/>
                          <a:pt x="3067" y="11428"/>
                          <a:pt x="3856" y="11681"/>
                        </a:cubicBezTo>
                        <a:cubicBezTo>
                          <a:pt x="4582" y="12059"/>
                          <a:pt x="5371" y="12249"/>
                          <a:pt x="6224" y="12217"/>
                        </a:cubicBezTo>
                        <a:cubicBezTo>
                          <a:pt x="6761" y="12154"/>
                          <a:pt x="7297" y="12059"/>
                          <a:pt x="7865" y="11996"/>
                        </a:cubicBezTo>
                        <a:cubicBezTo>
                          <a:pt x="8655" y="11807"/>
                          <a:pt x="9349" y="11428"/>
                          <a:pt x="9950" y="10891"/>
                        </a:cubicBezTo>
                        <a:cubicBezTo>
                          <a:pt x="10612" y="10449"/>
                          <a:pt x="11149" y="9881"/>
                          <a:pt x="11528" y="9155"/>
                        </a:cubicBezTo>
                        <a:cubicBezTo>
                          <a:pt x="11970" y="8461"/>
                          <a:pt x="12222" y="7703"/>
                          <a:pt x="12254" y="6882"/>
                        </a:cubicBezTo>
                        <a:cubicBezTo>
                          <a:pt x="12444" y="6061"/>
                          <a:pt x="12412" y="5240"/>
                          <a:pt x="12159" y="442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5" name="Google Shape;1375;p31"/>
                  <p:cNvSpPr/>
                  <p:nvPr/>
                </p:nvSpPr>
                <p:spPr>
                  <a:xfrm>
                    <a:off x="1581928" y="236707"/>
                    <a:ext cx="1543" cy="2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4" h="761" extrusionOk="0">
                        <a:moveTo>
                          <a:pt x="435" y="762"/>
                        </a:moveTo>
                        <a:cubicBezTo>
                          <a:pt x="308" y="572"/>
                          <a:pt x="245" y="383"/>
                          <a:pt x="150" y="225"/>
                        </a:cubicBezTo>
                        <a:cubicBezTo>
                          <a:pt x="-71" y="-122"/>
                          <a:pt x="-102" y="-154"/>
                          <a:pt x="435" y="76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6" name="Google Shape;1376;p31"/>
                  <p:cNvSpPr/>
                  <p:nvPr/>
                </p:nvSpPr>
                <p:spPr>
                  <a:xfrm>
                    <a:off x="3638290" y="203862"/>
                    <a:ext cx="46023" cy="469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46" h="13219" extrusionOk="0">
                        <a:moveTo>
                          <a:pt x="12248" y="4412"/>
                        </a:moveTo>
                        <a:cubicBezTo>
                          <a:pt x="12090" y="3875"/>
                          <a:pt x="11838" y="3433"/>
                          <a:pt x="11459" y="3023"/>
                        </a:cubicBezTo>
                        <a:cubicBezTo>
                          <a:pt x="11428" y="2960"/>
                          <a:pt x="11333" y="2928"/>
                          <a:pt x="11301" y="2865"/>
                        </a:cubicBezTo>
                        <a:cubicBezTo>
                          <a:pt x="11301" y="2865"/>
                          <a:pt x="11301" y="2865"/>
                          <a:pt x="11301" y="2865"/>
                        </a:cubicBezTo>
                        <a:cubicBezTo>
                          <a:pt x="10670" y="1855"/>
                          <a:pt x="10228" y="1444"/>
                          <a:pt x="9250" y="781"/>
                        </a:cubicBezTo>
                        <a:cubicBezTo>
                          <a:pt x="9250" y="781"/>
                          <a:pt x="9250" y="781"/>
                          <a:pt x="9218" y="781"/>
                        </a:cubicBezTo>
                        <a:cubicBezTo>
                          <a:pt x="9155" y="750"/>
                          <a:pt x="7923" y="213"/>
                          <a:pt x="7861" y="213"/>
                        </a:cubicBezTo>
                        <a:cubicBezTo>
                          <a:pt x="7861" y="213"/>
                          <a:pt x="7861" y="213"/>
                          <a:pt x="7861" y="213"/>
                        </a:cubicBezTo>
                        <a:cubicBezTo>
                          <a:pt x="7861" y="213"/>
                          <a:pt x="7861" y="213"/>
                          <a:pt x="7861" y="213"/>
                        </a:cubicBezTo>
                        <a:cubicBezTo>
                          <a:pt x="7861" y="213"/>
                          <a:pt x="7797" y="213"/>
                          <a:pt x="7797" y="213"/>
                        </a:cubicBezTo>
                        <a:cubicBezTo>
                          <a:pt x="7797" y="213"/>
                          <a:pt x="7797" y="213"/>
                          <a:pt x="7797" y="213"/>
                        </a:cubicBezTo>
                        <a:cubicBezTo>
                          <a:pt x="6755" y="-71"/>
                          <a:pt x="5682" y="-71"/>
                          <a:pt x="4641" y="213"/>
                        </a:cubicBezTo>
                        <a:cubicBezTo>
                          <a:pt x="3630" y="497"/>
                          <a:pt x="2746" y="1002"/>
                          <a:pt x="2020" y="1760"/>
                        </a:cubicBezTo>
                        <a:cubicBezTo>
                          <a:pt x="2020" y="1760"/>
                          <a:pt x="2020" y="1760"/>
                          <a:pt x="1988" y="1792"/>
                        </a:cubicBezTo>
                        <a:cubicBezTo>
                          <a:pt x="1641" y="2202"/>
                          <a:pt x="1326" y="2612"/>
                          <a:pt x="1010" y="3054"/>
                        </a:cubicBezTo>
                        <a:cubicBezTo>
                          <a:pt x="1010" y="3086"/>
                          <a:pt x="946" y="3117"/>
                          <a:pt x="946" y="3181"/>
                        </a:cubicBezTo>
                        <a:cubicBezTo>
                          <a:pt x="663" y="3686"/>
                          <a:pt x="473" y="4222"/>
                          <a:pt x="284" y="4759"/>
                        </a:cubicBezTo>
                        <a:cubicBezTo>
                          <a:pt x="284" y="4791"/>
                          <a:pt x="284" y="4854"/>
                          <a:pt x="252" y="4885"/>
                        </a:cubicBezTo>
                        <a:cubicBezTo>
                          <a:pt x="252" y="4885"/>
                          <a:pt x="252" y="4917"/>
                          <a:pt x="252" y="4948"/>
                        </a:cubicBezTo>
                        <a:cubicBezTo>
                          <a:pt x="189" y="5233"/>
                          <a:pt x="157" y="5580"/>
                          <a:pt x="126" y="5801"/>
                        </a:cubicBezTo>
                        <a:cubicBezTo>
                          <a:pt x="126" y="6022"/>
                          <a:pt x="31" y="6369"/>
                          <a:pt x="0" y="6653"/>
                        </a:cubicBezTo>
                        <a:cubicBezTo>
                          <a:pt x="0" y="6685"/>
                          <a:pt x="0" y="6716"/>
                          <a:pt x="0" y="6779"/>
                        </a:cubicBezTo>
                        <a:cubicBezTo>
                          <a:pt x="126" y="7916"/>
                          <a:pt x="189" y="8642"/>
                          <a:pt x="631" y="9526"/>
                        </a:cubicBezTo>
                        <a:cubicBezTo>
                          <a:pt x="946" y="10000"/>
                          <a:pt x="1672" y="11136"/>
                          <a:pt x="1894" y="11357"/>
                        </a:cubicBezTo>
                        <a:cubicBezTo>
                          <a:pt x="2746" y="12209"/>
                          <a:pt x="3567" y="12620"/>
                          <a:pt x="4704" y="12999"/>
                        </a:cubicBezTo>
                        <a:cubicBezTo>
                          <a:pt x="4704" y="12999"/>
                          <a:pt x="4704" y="12999"/>
                          <a:pt x="4704" y="12999"/>
                        </a:cubicBezTo>
                        <a:cubicBezTo>
                          <a:pt x="5272" y="13156"/>
                          <a:pt x="5871" y="13220"/>
                          <a:pt x="6439" y="13220"/>
                        </a:cubicBezTo>
                        <a:cubicBezTo>
                          <a:pt x="7040" y="13220"/>
                          <a:pt x="7671" y="13188"/>
                          <a:pt x="8239" y="12967"/>
                        </a:cubicBezTo>
                        <a:cubicBezTo>
                          <a:pt x="9344" y="12557"/>
                          <a:pt x="10322" y="12178"/>
                          <a:pt x="11112" y="11294"/>
                        </a:cubicBezTo>
                        <a:lnTo>
                          <a:pt x="12090" y="10031"/>
                        </a:lnTo>
                        <a:cubicBezTo>
                          <a:pt x="12312" y="9526"/>
                          <a:pt x="12501" y="9021"/>
                          <a:pt x="12722" y="8547"/>
                        </a:cubicBezTo>
                        <a:cubicBezTo>
                          <a:pt x="12785" y="7979"/>
                          <a:pt x="12880" y="7442"/>
                          <a:pt x="12943" y="6874"/>
                        </a:cubicBezTo>
                        <a:cubicBezTo>
                          <a:pt x="12974" y="6022"/>
                          <a:pt x="12785" y="5201"/>
                          <a:pt x="12406" y="447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7" name="Google Shape;1377;p31"/>
                  <p:cNvSpPr/>
                  <p:nvPr/>
                </p:nvSpPr>
                <p:spPr>
                  <a:xfrm>
                    <a:off x="495029" y="303278"/>
                    <a:ext cx="44007" cy="43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9" h="12248" extrusionOk="0">
                        <a:moveTo>
                          <a:pt x="12379" y="4988"/>
                        </a:moveTo>
                        <a:cubicBezTo>
                          <a:pt x="12347" y="4230"/>
                          <a:pt x="12126" y="3536"/>
                          <a:pt x="11716" y="2873"/>
                        </a:cubicBezTo>
                        <a:cubicBezTo>
                          <a:pt x="11716" y="2873"/>
                          <a:pt x="10832" y="1736"/>
                          <a:pt x="10832" y="1705"/>
                        </a:cubicBezTo>
                        <a:cubicBezTo>
                          <a:pt x="10453" y="1389"/>
                          <a:pt x="10043" y="1042"/>
                          <a:pt x="9632" y="789"/>
                        </a:cubicBezTo>
                        <a:cubicBezTo>
                          <a:pt x="9632" y="789"/>
                          <a:pt x="9601" y="789"/>
                          <a:pt x="9569" y="758"/>
                        </a:cubicBezTo>
                        <a:cubicBezTo>
                          <a:pt x="9127" y="537"/>
                          <a:pt x="8685" y="347"/>
                          <a:pt x="8212" y="189"/>
                        </a:cubicBezTo>
                        <a:cubicBezTo>
                          <a:pt x="8212" y="189"/>
                          <a:pt x="8148" y="189"/>
                          <a:pt x="8117" y="189"/>
                        </a:cubicBezTo>
                        <a:cubicBezTo>
                          <a:pt x="7644" y="95"/>
                          <a:pt x="7170" y="32"/>
                          <a:pt x="6665" y="0"/>
                        </a:cubicBezTo>
                        <a:cubicBezTo>
                          <a:pt x="6633" y="0"/>
                          <a:pt x="6602" y="0"/>
                          <a:pt x="6570" y="0"/>
                        </a:cubicBezTo>
                        <a:cubicBezTo>
                          <a:pt x="6097" y="32"/>
                          <a:pt x="5654" y="95"/>
                          <a:pt x="5181" y="189"/>
                        </a:cubicBezTo>
                        <a:cubicBezTo>
                          <a:pt x="5181" y="189"/>
                          <a:pt x="4044" y="663"/>
                          <a:pt x="4044" y="663"/>
                        </a:cubicBezTo>
                        <a:cubicBezTo>
                          <a:pt x="3824" y="821"/>
                          <a:pt x="3634" y="979"/>
                          <a:pt x="3413" y="1136"/>
                        </a:cubicBezTo>
                        <a:cubicBezTo>
                          <a:pt x="3098" y="1231"/>
                          <a:pt x="2782" y="1357"/>
                          <a:pt x="2497" y="1515"/>
                        </a:cubicBezTo>
                        <a:cubicBezTo>
                          <a:pt x="1803" y="1926"/>
                          <a:pt x="1235" y="2494"/>
                          <a:pt x="824" y="3188"/>
                        </a:cubicBezTo>
                        <a:cubicBezTo>
                          <a:pt x="319" y="4262"/>
                          <a:pt x="256" y="4420"/>
                          <a:pt x="161" y="5304"/>
                        </a:cubicBezTo>
                        <a:cubicBezTo>
                          <a:pt x="161" y="5430"/>
                          <a:pt x="98" y="5588"/>
                          <a:pt x="98" y="5714"/>
                        </a:cubicBezTo>
                        <a:cubicBezTo>
                          <a:pt x="-59" y="6472"/>
                          <a:pt x="-27" y="7229"/>
                          <a:pt x="193" y="7987"/>
                        </a:cubicBezTo>
                        <a:cubicBezTo>
                          <a:pt x="383" y="8429"/>
                          <a:pt x="572" y="8902"/>
                          <a:pt x="762" y="9344"/>
                        </a:cubicBezTo>
                        <a:cubicBezTo>
                          <a:pt x="1267" y="10197"/>
                          <a:pt x="1929" y="10860"/>
                          <a:pt x="2782" y="11365"/>
                        </a:cubicBezTo>
                        <a:cubicBezTo>
                          <a:pt x="3255" y="11586"/>
                          <a:pt x="3761" y="11838"/>
                          <a:pt x="4266" y="11996"/>
                        </a:cubicBezTo>
                        <a:cubicBezTo>
                          <a:pt x="4329" y="11996"/>
                          <a:pt x="4392" y="11996"/>
                          <a:pt x="4424" y="12028"/>
                        </a:cubicBezTo>
                        <a:cubicBezTo>
                          <a:pt x="4802" y="12091"/>
                          <a:pt x="5560" y="12186"/>
                          <a:pt x="5970" y="12249"/>
                        </a:cubicBezTo>
                        <a:cubicBezTo>
                          <a:pt x="5970" y="12249"/>
                          <a:pt x="5970" y="12249"/>
                          <a:pt x="5970" y="12249"/>
                        </a:cubicBezTo>
                        <a:cubicBezTo>
                          <a:pt x="5970" y="12249"/>
                          <a:pt x="6034" y="12249"/>
                          <a:pt x="6034" y="12249"/>
                        </a:cubicBezTo>
                        <a:cubicBezTo>
                          <a:pt x="6602" y="12249"/>
                          <a:pt x="7201" y="12123"/>
                          <a:pt x="7707" y="12028"/>
                        </a:cubicBezTo>
                        <a:cubicBezTo>
                          <a:pt x="7770" y="12028"/>
                          <a:pt x="7802" y="12028"/>
                          <a:pt x="7865" y="11996"/>
                        </a:cubicBezTo>
                        <a:cubicBezTo>
                          <a:pt x="8338" y="11807"/>
                          <a:pt x="8843" y="11617"/>
                          <a:pt x="9317" y="11396"/>
                        </a:cubicBezTo>
                        <a:cubicBezTo>
                          <a:pt x="9317" y="11396"/>
                          <a:pt x="9317" y="11396"/>
                          <a:pt x="9348" y="11396"/>
                        </a:cubicBezTo>
                        <a:cubicBezTo>
                          <a:pt x="9412" y="11365"/>
                          <a:pt x="10516" y="10513"/>
                          <a:pt x="10548" y="10449"/>
                        </a:cubicBezTo>
                        <a:cubicBezTo>
                          <a:pt x="10548" y="10449"/>
                          <a:pt x="10548" y="10449"/>
                          <a:pt x="10548" y="10449"/>
                        </a:cubicBezTo>
                        <a:cubicBezTo>
                          <a:pt x="10706" y="10260"/>
                          <a:pt x="10864" y="10071"/>
                          <a:pt x="10990" y="9850"/>
                        </a:cubicBezTo>
                        <a:cubicBezTo>
                          <a:pt x="11147" y="9660"/>
                          <a:pt x="11305" y="9439"/>
                          <a:pt x="11463" y="9250"/>
                        </a:cubicBezTo>
                        <a:cubicBezTo>
                          <a:pt x="11463" y="9250"/>
                          <a:pt x="11463" y="9218"/>
                          <a:pt x="11495" y="9187"/>
                        </a:cubicBezTo>
                        <a:cubicBezTo>
                          <a:pt x="11779" y="8713"/>
                          <a:pt x="11937" y="8176"/>
                          <a:pt x="12126" y="7703"/>
                        </a:cubicBezTo>
                        <a:cubicBezTo>
                          <a:pt x="12126" y="7671"/>
                          <a:pt x="12158" y="7608"/>
                          <a:pt x="12158" y="7577"/>
                        </a:cubicBezTo>
                        <a:cubicBezTo>
                          <a:pt x="12284" y="7040"/>
                          <a:pt x="12347" y="6472"/>
                          <a:pt x="12379" y="5903"/>
                        </a:cubicBezTo>
                        <a:cubicBezTo>
                          <a:pt x="12379" y="5903"/>
                          <a:pt x="12379" y="5840"/>
                          <a:pt x="12379" y="5840"/>
                        </a:cubicBezTo>
                        <a:cubicBezTo>
                          <a:pt x="12347" y="5588"/>
                          <a:pt x="12316" y="5335"/>
                          <a:pt x="12284" y="508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8" name="Google Shape;1378;p31"/>
                  <p:cNvSpPr/>
                  <p:nvPr/>
                </p:nvSpPr>
                <p:spPr>
                  <a:xfrm>
                    <a:off x="434710" y="24922"/>
                    <a:ext cx="48817" cy="52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32" h="14651" extrusionOk="0">
                        <a:moveTo>
                          <a:pt x="13591" y="5935"/>
                        </a:moveTo>
                        <a:cubicBezTo>
                          <a:pt x="13527" y="5682"/>
                          <a:pt x="13464" y="5430"/>
                          <a:pt x="13401" y="5177"/>
                        </a:cubicBezTo>
                        <a:cubicBezTo>
                          <a:pt x="13243" y="4514"/>
                          <a:pt x="12959" y="3883"/>
                          <a:pt x="12580" y="3315"/>
                        </a:cubicBezTo>
                        <a:cubicBezTo>
                          <a:pt x="12580" y="3315"/>
                          <a:pt x="12549" y="3252"/>
                          <a:pt x="12517" y="3220"/>
                        </a:cubicBezTo>
                        <a:cubicBezTo>
                          <a:pt x="12107" y="2462"/>
                          <a:pt x="11538" y="1863"/>
                          <a:pt x="10844" y="1389"/>
                        </a:cubicBezTo>
                        <a:cubicBezTo>
                          <a:pt x="10213" y="821"/>
                          <a:pt x="9487" y="442"/>
                          <a:pt x="8634" y="221"/>
                        </a:cubicBezTo>
                        <a:cubicBezTo>
                          <a:pt x="8066" y="95"/>
                          <a:pt x="7497" y="32"/>
                          <a:pt x="6898" y="0"/>
                        </a:cubicBezTo>
                        <a:cubicBezTo>
                          <a:pt x="6330" y="32"/>
                          <a:pt x="5730" y="126"/>
                          <a:pt x="5161" y="221"/>
                        </a:cubicBezTo>
                        <a:cubicBezTo>
                          <a:pt x="4656" y="442"/>
                          <a:pt x="4120" y="663"/>
                          <a:pt x="3614" y="884"/>
                        </a:cubicBezTo>
                        <a:cubicBezTo>
                          <a:pt x="2573" y="1421"/>
                          <a:pt x="1847" y="2336"/>
                          <a:pt x="1247" y="3283"/>
                        </a:cubicBezTo>
                        <a:cubicBezTo>
                          <a:pt x="868" y="3851"/>
                          <a:pt x="584" y="4483"/>
                          <a:pt x="426" y="5146"/>
                        </a:cubicBezTo>
                        <a:cubicBezTo>
                          <a:pt x="363" y="5398"/>
                          <a:pt x="300" y="5651"/>
                          <a:pt x="237" y="5903"/>
                        </a:cubicBezTo>
                        <a:cubicBezTo>
                          <a:pt x="-79" y="7135"/>
                          <a:pt x="-79" y="8366"/>
                          <a:pt x="237" y="9565"/>
                        </a:cubicBezTo>
                        <a:cubicBezTo>
                          <a:pt x="552" y="10734"/>
                          <a:pt x="1153" y="11744"/>
                          <a:pt x="2004" y="12628"/>
                        </a:cubicBezTo>
                        <a:lnTo>
                          <a:pt x="3394" y="13701"/>
                        </a:lnTo>
                        <a:cubicBezTo>
                          <a:pt x="4467" y="14332"/>
                          <a:pt x="5635" y="14648"/>
                          <a:pt x="6866" y="14648"/>
                        </a:cubicBezTo>
                        <a:cubicBezTo>
                          <a:pt x="7813" y="14680"/>
                          <a:pt x="8697" y="14490"/>
                          <a:pt x="9518" y="14048"/>
                        </a:cubicBezTo>
                        <a:cubicBezTo>
                          <a:pt x="10371" y="13764"/>
                          <a:pt x="11128" y="13291"/>
                          <a:pt x="11728" y="12628"/>
                        </a:cubicBezTo>
                        <a:cubicBezTo>
                          <a:pt x="12580" y="11775"/>
                          <a:pt x="13180" y="10765"/>
                          <a:pt x="13496" y="9565"/>
                        </a:cubicBezTo>
                        <a:cubicBezTo>
                          <a:pt x="13811" y="8334"/>
                          <a:pt x="13811" y="7103"/>
                          <a:pt x="13496" y="590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9" name="Google Shape;1379;p31"/>
                  <p:cNvSpPr/>
                  <p:nvPr/>
                </p:nvSpPr>
                <p:spPr>
                  <a:xfrm>
                    <a:off x="800774" y="317197"/>
                    <a:ext cx="579" cy="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" h="104" extrusionOk="0">
                        <a:moveTo>
                          <a:pt x="164" y="0"/>
                        </a:moveTo>
                        <a:cubicBezTo>
                          <a:pt x="164" y="0"/>
                          <a:pt x="69" y="32"/>
                          <a:pt x="37" y="63"/>
                        </a:cubicBezTo>
                        <a:cubicBezTo>
                          <a:pt x="-25" y="126"/>
                          <a:pt x="-25" y="126"/>
                          <a:pt x="16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0" name="Google Shape;1380;p31"/>
                  <p:cNvSpPr/>
                  <p:nvPr/>
                </p:nvSpPr>
                <p:spPr>
                  <a:xfrm>
                    <a:off x="770922" y="284086"/>
                    <a:ext cx="39194" cy="35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5" h="10038" extrusionOk="0">
                        <a:moveTo>
                          <a:pt x="10895" y="3757"/>
                        </a:moveTo>
                        <a:cubicBezTo>
                          <a:pt x="10675" y="2936"/>
                          <a:pt x="10264" y="2241"/>
                          <a:pt x="9664" y="1642"/>
                        </a:cubicBezTo>
                        <a:cubicBezTo>
                          <a:pt x="9664" y="1610"/>
                          <a:pt x="9601" y="1578"/>
                          <a:pt x="9601" y="1547"/>
                        </a:cubicBezTo>
                        <a:cubicBezTo>
                          <a:pt x="9348" y="1231"/>
                          <a:pt x="7991" y="442"/>
                          <a:pt x="8559" y="758"/>
                        </a:cubicBezTo>
                        <a:cubicBezTo>
                          <a:pt x="8149" y="600"/>
                          <a:pt x="7770" y="410"/>
                          <a:pt x="7360" y="253"/>
                        </a:cubicBezTo>
                        <a:cubicBezTo>
                          <a:pt x="6917" y="158"/>
                          <a:pt x="6476" y="95"/>
                          <a:pt x="6034" y="63"/>
                        </a:cubicBezTo>
                        <a:cubicBezTo>
                          <a:pt x="5908" y="63"/>
                          <a:pt x="5813" y="63"/>
                          <a:pt x="5687" y="63"/>
                        </a:cubicBezTo>
                        <a:cubicBezTo>
                          <a:pt x="5465" y="63"/>
                          <a:pt x="5245" y="32"/>
                          <a:pt x="5024" y="0"/>
                        </a:cubicBezTo>
                        <a:cubicBezTo>
                          <a:pt x="4329" y="0"/>
                          <a:pt x="3697" y="126"/>
                          <a:pt x="3098" y="442"/>
                        </a:cubicBezTo>
                        <a:cubicBezTo>
                          <a:pt x="2466" y="631"/>
                          <a:pt x="1930" y="979"/>
                          <a:pt x="1488" y="1484"/>
                        </a:cubicBezTo>
                        <a:cubicBezTo>
                          <a:pt x="983" y="1926"/>
                          <a:pt x="635" y="2494"/>
                          <a:pt x="446" y="3094"/>
                        </a:cubicBezTo>
                        <a:cubicBezTo>
                          <a:pt x="130" y="3694"/>
                          <a:pt x="-28" y="4325"/>
                          <a:pt x="4" y="5019"/>
                        </a:cubicBezTo>
                        <a:cubicBezTo>
                          <a:pt x="67" y="5461"/>
                          <a:pt x="130" y="5903"/>
                          <a:pt x="194" y="6345"/>
                        </a:cubicBezTo>
                        <a:cubicBezTo>
                          <a:pt x="446" y="7198"/>
                          <a:pt x="856" y="7924"/>
                          <a:pt x="1488" y="8555"/>
                        </a:cubicBezTo>
                        <a:cubicBezTo>
                          <a:pt x="1835" y="8808"/>
                          <a:pt x="2182" y="9092"/>
                          <a:pt x="2498" y="9344"/>
                        </a:cubicBezTo>
                        <a:cubicBezTo>
                          <a:pt x="3287" y="9786"/>
                          <a:pt x="4140" y="10039"/>
                          <a:pt x="5024" y="10039"/>
                        </a:cubicBezTo>
                        <a:cubicBezTo>
                          <a:pt x="5245" y="10039"/>
                          <a:pt x="5465" y="10007"/>
                          <a:pt x="5687" y="9976"/>
                        </a:cubicBezTo>
                        <a:cubicBezTo>
                          <a:pt x="5781" y="9976"/>
                          <a:pt x="5908" y="9976"/>
                          <a:pt x="6003" y="9976"/>
                        </a:cubicBezTo>
                        <a:cubicBezTo>
                          <a:pt x="6223" y="9976"/>
                          <a:pt x="6476" y="9944"/>
                          <a:pt x="6697" y="9881"/>
                        </a:cubicBezTo>
                        <a:cubicBezTo>
                          <a:pt x="7297" y="9881"/>
                          <a:pt x="7896" y="9660"/>
                          <a:pt x="8402" y="9344"/>
                        </a:cubicBezTo>
                        <a:cubicBezTo>
                          <a:pt x="8591" y="9218"/>
                          <a:pt x="9380" y="8713"/>
                          <a:pt x="9570" y="8492"/>
                        </a:cubicBezTo>
                        <a:cubicBezTo>
                          <a:pt x="9570" y="8492"/>
                          <a:pt x="9633" y="8429"/>
                          <a:pt x="9633" y="8397"/>
                        </a:cubicBezTo>
                        <a:cubicBezTo>
                          <a:pt x="10106" y="7955"/>
                          <a:pt x="10422" y="7450"/>
                          <a:pt x="10612" y="6851"/>
                        </a:cubicBezTo>
                        <a:cubicBezTo>
                          <a:pt x="10895" y="6282"/>
                          <a:pt x="11053" y="5651"/>
                          <a:pt x="11022" y="5019"/>
                        </a:cubicBezTo>
                        <a:cubicBezTo>
                          <a:pt x="10958" y="4609"/>
                          <a:pt x="10895" y="4167"/>
                          <a:pt x="10864" y="375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1" name="Google Shape;1381;p31"/>
                  <p:cNvSpPr/>
                  <p:nvPr/>
                </p:nvSpPr>
                <p:spPr>
                  <a:xfrm>
                    <a:off x="799784" y="801756"/>
                    <a:ext cx="51007" cy="51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8" h="14618" extrusionOk="0">
                        <a:moveTo>
                          <a:pt x="14056" y="5204"/>
                        </a:moveTo>
                        <a:cubicBezTo>
                          <a:pt x="13898" y="4573"/>
                          <a:pt x="13520" y="3815"/>
                          <a:pt x="13299" y="3342"/>
                        </a:cubicBezTo>
                        <a:cubicBezTo>
                          <a:pt x="13235" y="3247"/>
                          <a:pt x="13204" y="3121"/>
                          <a:pt x="13109" y="3026"/>
                        </a:cubicBezTo>
                        <a:cubicBezTo>
                          <a:pt x="12573" y="2111"/>
                          <a:pt x="11847" y="1385"/>
                          <a:pt x="10931" y="848"/>
                        </a:cubicBezTo>
                        <a:cubicBezTo>
                          <a:pt x="10236" y="406"/>
                          <a:pt x="9479" y="153"/>
                          <a:pt x="8658" y="122"/>
                        </a:cubicBezTo>
                        <a:cubicBezTo>
                          <a:pt x="7837" y="-68"/>
                          <a:pt x="7048" y="-36"/>
                          <a:pt x="6227" y="216"/>
                        </a:cubicBezTo>
                        <a:cubicBezTo>
                          <a:pt x="5785" y="343"/>
                          <a:pt x="5375" y="532"/>
                          <a:pt x="4995" y="722"/>
                        </a:cubicBezTo>
                        <a:cubicBezTo>
                          <a:pt x="4522" y="879"/>
                          <a:pt x="4301" y="1006"/>
                          <a:pt x="3986" y="1258"/>
                        </a:cubicBezTo>
                        <a:cubicBezTo>
                          <a:pt x="3986" y="1258"/>
                          <a:pt x="3923" y="1258"/>
                          <a:pt x="3891" y="1321"/>
                        </a:cubicBezTo>
                        <a:cubicBezTo>
                          <a:pt x="3828" y="1321"/>
                          <a:pt x="3796" y="1385"/>
                          <a:pt x="3765" y="1416"/>
                        </a:cubicBezTo>
                        <a:cubicBezTo>
                          <a:pt x="3701" y="1448"/>
                          <a:pt x="3607" y="1511"/>
                          <a:pt x="3543" y="1542"/>
                        </a:cubicBezTo>
                        <a:lnTo>
                          <a:pt x="3638" y="1542"/>
                        </a:lnTo>
                        <a:cubicBezTo>
                          <a:pt x="3323" y="1700"/>
                          <a:pt x="3039" y="1858"/>
                          <a:pt x="2754" y="2111"/>
                        </a:cubicBezTo>
                        <a:cubicBezTo>
                          <a:pt x="1997" y="2616"/>
                          <a:pt x="1397" y="3279"/>
                          <a:pt x="955" y="4068"/>
                        </a:cubicBezTo>
                        <a:cubicBezTo>
                          <a:pt x="734" y="4636"/>
                          <a:pt x="481" y="5173"/>
                          <a:pt x="260" y="5741"/>
                        </a:cubicBezTo>
                        <a:cubicBezTo>
                          <a:pt x="-87" y="6972"/>
                          <a:pt x="-87" y="8235"/>
                          <a:pt x="260" y="9466"/>
                        </a:cubicBezTo>
                        <a:cubicBezTo>
                          <a:pt x="355" y="9782"/>
                          <a:pt x="481" y="10066"/>
                          <a:pt x="639" y="10382"/>
                        </a:cubicBezTo>
                        <a:cubicBezTo>
                          <a:pt x="892" y="11171"/>
                          <a:pt x="1334" y="11834"/>
                          <a:pt x="1933" y="12402"/>
                        </a:cubicBezTo>
                        <a:cubicBezTo>
                          <a:pt x="1965" y="12465"/>
                          <a:pt x="2028" y="12497"/>
                          <a:pt x="2060" y="12560"/>
                        </a:cubicBezTo>
                        <a:cubicBezTo>
                          <a:pt x="2944" y="13444"/>
                          <a:pt x="3986" y="14044"/>
                          <a:pt x="5153" y="14359"/>
                        </a:cubicBezTo>
                        <a:cubicBezTo>
                          <a:pt x="6101" y="14644"/>
                          <a:pt x="7016" y="14707"/>
                          <a:pt x="7964" y="14486"/>
                        </a:cubicBezTo>
                        <a:cubicBezTo>
                          <a:pt x="8911" y="14454"/>
                          <a:pt x="9762" y="14170"/>
                          <a:pt x="10583" y="13665"/>
                        </a:cubicBezTo>
                        <a:cubicBezTo>
                          <a:pt x="11625" y="13034"/>
                          <a:pt x="12478" y="12213"/>
                          <a:pt x="13109" y="11139"/>
                        </a:cubicBezTo>
                        <a:cubicBezTo>
                          <a:pt x="13141" y="11076"/>
                          <a:pt x="13204" y="11013"/>
                          <a:pt x="13235" y="10950"/>
                        </a:cubicBezTo>
                        <a:cubicBezTo>
                          <a:pt x="13235" y="10918"/>
                          <a:pt x="13267" y="10887"/>
                          <a:pt x="13299" y="10824"/>
                        </a:cubicBezTo>
                        <a:cubicBezTo>
                          <a:pt x="13551" y="10255"/>
                          <a:pt x="13803" y="9687"/>
                          <a:pt x="14025" y="9119"/>
                        </a:cubicBezTo>
                        <a:cubicBezTo>
                          <a:pt x="14025" y="9056"/>
                          <a:pt x="14056" y="8993"/>
                          <a:pt x="14088" y="8930"/>
                        </a:cubicBezTo>
                        <a:cubicBezTo>
                          <a:pt x="14435" y="7667"/>
                          <a:pt x="14435" y="6436"/>
                          <a:pt x="14088" y="517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2" name="Google Shape;1382;p31"/>
                  <p:cNvSpPr/>
                  <p:nvPr/>
                </p:nvSpPr>
                <p:spPr>
                  <a:xfrm>
                    <a:off x="206714" y="676367"/>
                    <a:ext cx="34508" cy="35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7" h="10070" extrusionOk="0">
                        <a:moveTo>
                          <a:pt x="4854" y="0"/>
                        </a:moveTo>
                        <a:cubicBezTo>
                          <a:pt x="-1618" y="0"/>
                          <a:pt x="-1618" y="10071"/>
                          <a:pt x="4854" y="10071"/>
                        </a:cubicBezTo>
                        <a:cubicBezTo>
                          <a:pt x="11326" y="10071"/>
                          <a:pt x="11326" y="0"/>
                          <a:pt x="485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3" name="Google Shape;1383;p31"/>
                  <p:cNvSpPr/>
                  <p:nvPr/>
                </p:nvSpPr>
                <p:spPr>
                  <a:xfrm>
                    <a:off x="716905" y="1304558"/>
                    <a:ext cx="34843" cy="360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01" h="10133" extrusionOk="0">
                        <a:moveTo>
                          <a:pt x="4901" y="0"/>
                        </a:moveTo>
                        <a:cubicBezTo>
                          <a:pt x="-1634" y="0"/>
                          <a:pt x="-1634" y="10134"/>
                          <a:pt x="4901" y="10134"/>
                        </a:cubicBezTo>
                        <a:cubicBezTo>
                          <a:pt x="11436" y="10134"/>
                          <a:pt x="11436" y="0"/>
                          <a:pt x="490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4" name="Google Shape;1384;p31"/>
                  <p:cNvSpPr/>
                  <p:nvPr/>
                </p:nvSpPr>
                <p:spPr>
                  <a:xfrm>
                    <a:off x="616871" y="2085462"/>
                    <a:ext cx="58714" cy="58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16" h="16548" extrusionOk="0">
                        <a:moveTo>
                          <a:pt x="16230" y="6064"/>
                        </a:moveTo>
                        <a:cubicBezTo>
                          <a:pt x="15850" y="4675"/>
                          <a:pt x="15124" y="3444"/>
                          <a:pt x="14115" y="2434"/>
                        </a:cubicBezTo>
                        <a:cubicBezTo>
                          <a:pt x="13546" y="1992"/>
                          <a:pt x="13009" y="1581"/>
                          <a:pt x="12441" y="1139"/>
                        </a:cubicBezTo>
                        <a:cubicBezTo>
                          <a:pt x="11147" y="382"/>
                          <a:pt x="9758" y="3"/>
                          <a:pt x="8274" y="3"/>
                        </a:cubicBezTo>
                        <a:cubicBezTo>
                          <a:pt x="7137" y="-29"/>
                          <a:pt x="6064" y="192"/>
                          <a:pt x="5086" y="729"/>
                        </a:cubicBezTo>
                        <a:cubicBezTo>
                          <a:pt x="4075" y="1076"/>
                          <a:pt x="3191" y="1645"/>
                          <a:pt x="2434" y="2434"/>
                        </a:cubicBezTo>
                        <a:cubicBezTo>
                          <a:pt x="1613" y="3191"/>
                          <a:pt x="1045" y="4075"/>
                          <a:pt x="729" y="5086"/>
                        </a:cubicBezTo>
                        <a:cubicBezTo>
                          <a:pt x="224" y="6064"/>
                          <a:pt x="-29" y="7138"/>
                          <a:pt x="3" y="8274"/>
                        </a:cubicBezTo>
                        <a:cubicBezTo>
                          <a:pt x="97" y="9000"/>
                          <a:pt x="192" y="9726"/>
                          <a:pt x="287" y="10484"/>
                        </a:cubicBezTo>
                        <a:cubicBezTo>
                          <a:pt x="666" y="11873"/>
                          <a:pt x="1392" y="13104"/>
                          <a:pt x="2402" y="14114"/>
                        </a:cubicBezTo>
                        <a:cubicBezTo>
                          <a:pt x="2971" y="14556"/>
                          <a:pt x="3507" y="14967"/>
                          <a:pt x="4075" y="15409"/>
                        </a:cubicBezTo>
                        <a:cubicBezTo>
                          <a:pt x="5370" y="16166"/>
                          <a:pt x="6759" y="16545"/>
                          <a:pt x="8243" y="16545"/>
                        </a:cubicBezTo>
                        <a:cubicBezTo>
                          <a:pt x="9379" y="16577"/>
                          <a:pt x="10452" y="16356"/>
                          <a:pt x="11431" y="15819"/>
                        </a:cubicBezTo>
                        <a:cubicBezTo>
                          <a:pt x="12441" y="15472"/>
                          <a:pt x="13325" y="14904"/>
                          <a:pt x="14083" y="14114"/>
                        </a:cubicBezTo>
                        <a:cubicBezTo>
                          <a:pt x="14904" y="13357"/>
                          <a:pt x="15472" y="12473"/>
                          <a:pt x="15787" y="11463"/>
                        </a:cubicBezTo>
                        <a:cubicBezTo>
                          <a:pt x="16293" y="10484"/>
                          <a:pt x="16545" y="9411"/>
                          <a:pt x="16514" y="8274"/>
                        </a:cubicBezTo>
                        <a:cubicBezTo>
                          <a:pt x="16419" y="7548"/>
                          <a:pt x="16324" y="6822"/>
                          <a:pt x="16230" y="606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85" name="Google Shape;1385;p31"/>
                <p:cNvSpPr/>
                <p:nvPr/>
              </p:nvSpPr>
              <p:spPr>
                <a:xfrm>
                  <a:off x="8587001" y="2666644"/>
                  <a:ext cx="48732" cy="43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8" h="12154" extrusionOk="0">
                      <a:moveTo>
                        <a:pt x="13452" y="4451"/>
                      </a:moveTo>
                      <a:cubicBezTo>
                        <a:pt x="13168" y="3409"/>
                        <a:pt x="12632" y="2526"/>
                        <a:pt x="11874" y="1768"/>
                      </a:cubicBezTo>
                      <a:cubicBezTo>
                        <a:pt x="11464" y="1452"/>
                        <a:pt x="11053" y="1136"/>
                        <a:pt x="10643" y="821"/>
                      </a:cubicBezTo>
                      <a:cubicBezTo>
                        <a:pt x="9696" y="284"/>
                        <a:pt x="8654" y="0"/>
                        <a:pt x="7549" y="0"/>
                      </a:cubicBezTo>
                      <a:cubicBezTo>
                        <a:pt x="7265" y="32"/>
                        <a:pt x="6981" y="63"/>
                        <a:pt x="6697" y="95"/>
                      </a:cubicBezTo>
                      <a:cubicBezTo>
                        <a:pt x="6571" y="95"/>
                        <a:pt x="6413" y="95"/>
                        <a:pt x="6286" y="126"/>
                      </a:cubicBezTo>
                      <a:cubicBezTo>
                        <a:pt x="6223" y="126"/>
                        <a:pt x="6128" y="126"/>
                        <a:pt x="6065" y="126"/>
                      </a:cubicBezTo>
                      <a:cubicBezTo>
                        <a:pt x="6065" y="126"/>
                        <a:pt x="6002" y="126"/>
                        <a:pt x="5971" y="126"/>
                      </a:cubicBezTo>
                      <a:cubicBezTo>
                        <a:pt x="5687" y="126"/>
                        <a:pt x="5402" y="189"/>
                        <a:pt x="5150" y="253"/>
                      </a:cubicBezTo>
                      <a:cubicBezTo>
                        <a:pt x="4866" y="253"/>
                        <a:pt x="4581" y="253"/>
                        <a:pt x="4329" y="379"/>
                      </a:cubicBezTo>
                      <a:lnTo>
                        <a:pt x="2908" y="979"/>
                      </a:lnTo>
                      <a:cubicBezTo>
                        <a:pt x="2214" y="1357"/>
                        <a:pt x="1677" y="1863"/>
                        <a:pt x="1266" y="2494"/>
                      </a:cubicBezTo>
                      <a:cubicBezTo>
                        <a:pt x="888" y="2873"/>
                        <a:pt x="635" y="3283"/>
                        <a:pt x="509" y="3788"/>
                      </a:cubicBezTo>
                      <a:cubicBezTo>
                        <a:pt x="130" y="4483"/>
                        <a:pt x="-28" y="5240"/>
                        <a:pt x="4" y="6061"/>
                      </a:cubicBezTo>
                      <a:lnTo>
                        <a:pt x="225" y="7640"/>
                      </a:lnTo>
                      <a:lnTo>
                        <a:pt x="825" y="9060"/>
                      </a:lnTo>
                      <a:cubicBezTo>
                        <a:pt x="1204" y="9755"/>
                        <a:pt x="1709" y="10292"/>
                        <a:pt x="2340" y="10734"/>
                      </a:cubicBezTo>
                      <a:cubicBezTo>
                        <a:pt x="2908" y="11270"/>
                        <a:pt x="3572" y="11617"/>
                        <a:pt x="4361" y="11775"/>
                      </a:cubicBezTo>
                      <a:cubicBezTo>
                        <a:pt x="4613" y="11870"/>
                        <a:pt x="4897" y="11933"/>
                        <a:pt x="5182" y="11902"/>
                      </a:cubicBezTo>
                      <a:cubicBezTo>
                        <a:pt x="5465" y="11933"/>
                        <a:pt x="5718" y="11965"/>
                        <a:pt x="6002" y="11996"/>
                      </a:cubicBezTo>
                      <a:lnTo>
                        <a:pt x="6097" y="11996"/>
                      </a:lnTo>
                      <a:cubicBezTo>
                        <a:pt x="6097" y="11996"/>
                        <a:pt x="6255" y="11996"/>
                        <a:pt x="6318" y="12028"/>
                      </a:cubicBezTo>
                      <a:cubicBezTo>
                        <a:pt x="6444" y="12028"/>
                        <a:pt x="6602" y="12028"/>
                        <a:pt x="6729" y="12059"/>
                      </a:cubicBezTo>
                      <a:cubicBezTo>
                        <a:pt x="7012" y="12091"/>
                        <a:pt x="7297" y="12123"/>
                        <a:pt x="7580" y="12154"/>
                      </a:cubicBezTo>
                      <a:cubicBezTo>
                        <a:pt x="8433" y="12154"/>
                        <a:pt x="9190" y="11996"/>
                        <a:pt x="9948" y="11617"/>
                      </a:cubicBezTo>
                      <a:cubicBezTo>
                        <a:pt x="10706" y="11365"/>
                        <a:pt x="11369" y="10954"/>
                        <a:pt x="11906" y="10355"/>
                      </a:cubicBezTo>
                      <a:cubicBezTo>
                        <a:pt x="12505" y="9786"/>
                        <a:pt x="12916" y="9155"/>
                        <a:pt x="13168" y="8397"/>
                      </a:cubicBezTo>
                      <a:cubicBezTo>
                        <a:pt x="13547" y="7671"/>
                        <a:pt x="13737" y="6882"/>
                        <a:pt x="13705" y="6061"/>
                      </a:cubicBezTo>
                      <a:cubicBezTo>
                        <a:pt x="13642" y="5525"/>
                        <a:pt x="13547" y="4988"/>
                        <a:pt x="13484" y="44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6" name="Google Shape;1386;p31"/>
                <p:cNvSpPr/>
                <p:nvPr/>
              </p:nvSpPr>
              <p:spPr>
                <a:xfrm>
                  <a:off x="9043880" y="2296696"/>
                  <a:ext cx="34843" cy="3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1" h="10133" extrusionOk="0">
                      <a:moveTo>
                        <a:pt x="4901" y="0"/>
                      </a:moveTo>
                      <a:cubicBezTo>
                        <a:pt x="-1634" y="0"/>
                        <a:pt x="-1634" y="10134"/>
                        <a:pt x="4901" y="10134"/>
                      </a:cubicBezTo>
                      <a:cubicBezTo>
                        <a:pt x="11436" y="10134"/>
                        <a:pt x="11436" y="0"/>
                        <a:pt x="49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7" name="Google Shape;1387;p31"/>
                <p:cNvSpPr/>
                <p:nvPr/>
              </p:nvSpPr>
              <p:spPr>
                <a:xfrm>
                  <a:off x="8744396" y="3226375"/>
                  <a:ext cx="58714" cy="58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6" h="16548" extrusionOk="0">
                      <a:moveTo>
                        <a:pt x="16230" y="6064"/>
                      </a:moveTo>
                      <a:cubicBezTo>
                        <a:pt x="15850" y="4675"/>
                        <a:pt x="15124" y="3444"/>
                        <a:pt x="14115" y="2434"/>
                      </a:cubicBezTo>
                      <a:cubicBezTo>
                        <a:pt x="13546" y="1992"/>
                        <a:pt x="13009" y="1581"/>
                        <a:pt x="12441" y="1139"/>
                      </a:cubicBezTo>
                      <a:cubicBezTo>
                        <a:pt x="11147" y="382"/>
                        <a:pt x="9758" y="3"/>
                        <a:pt x="8274" y="3"/>
                      </a:cubicBezTo>
                      <a:cubicBezTo>
                        <a:pt x="7137" y="-29"/>
                        <a:pt x="6064" y="192"/>
                        <a:pt x="5086" y="729"/>
                      </a:cubicBezTo>
                      <a:cubicBezTo>
                        <a:pt x="4075" y="1076"/>
                        <a:pt x="3191" y="1645"/>
                        <a:pt x="2434" y="2434"/>
                      </a:cubicBezTo>
                      <a:cubicBezTo>
                        <a:pt x="1613" y="3191"/>
                        <a:pt x="1045" y="4075"/>
                        <a:pt x="729" y="5086"/>
                      </a:cubicBezTo>
                      <a:cubicBezTo>
                        <a:pt x="224" y="6064"/>
                        <a:pt x="-29" y="7138"/>
                        <a:pt x="3" y="8274"/>
                      </a:cubicBezTo>
                      <a:cubicBezTo>
                        <a:pt x="97" y="9000"/>
                        <a:pt x="192" y="9726"/>
                        <a:pt x="287" y="10484"/>
                      </a:cubicBezTo>
                      <a:cubicBezTo>
                        <a:pt x="666" y="11873"/>
                        <a:pt x="1392" y="13104"/>
                        <a:pt x="2402" y="14114"/>
                      </a:cubicBezTo>
                      <a:cubicBezTo>
                        <a:pt x="2971" y="14556"/>
                        <a:pt x="3507" y="14967"/>
                        <a:pt x="4075" y="15409"/>
                      </a:cubicBezTo>
                      <a:cubicBezTo>
                        <a:pt x="5370" y="16166"/>
                        <a:pt x="6759" y="16545"/>
                        <a:pt x="8243" y="16545"/>
                      </a:cubicBezTo>
                      <a:cubicBezTo>
                        <a:pt x="9379" y="16577"/>
                        <a:pt x="10452" y="16356"/>
                        <a:pt x="11431" y="15819"/>
                      </a:cubicBezTo>
                      <a:cubicBezTo>
                        <a:pt x="12441" y="15472"/>
                        <a:pt x="13325" y="14904"/>
                        <a:pt x="14083" y="14114"/>
                      </a:cubicBezTo>
                      <a:cubicBezTo>
                        <a:pt x="14904" y="13357"/>
                        <a:pt x="15472" y="12473"/>
                        <a:pt x="15787" y="11463"/>
                      </a:cubicBezTo>
                      <a:cubicBezTo>
                        <a:pt x="16293" y="10484"/>
                        <a:pt x="16545" y="9411"/>
                        <a:pt x="16514" y="8274"/>
                      </a:cubicBezTo>
                      <a:cubicBezTo>
                        <a:pt x="16419" y="7548"/>
                        <a:pt x="16324" y="6822"/>
                        <a:pt x="16230" y="60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9" name="Google Shape;1389;p32"/>
          <p:cNvGrpSpPr/>
          <p:nvPr/>
        </p:nvGrpSpPr>
        <p:grpSpPr>
          <a:xfrm>
            <a:off x="0" y="-132565"/>
            <a:ext cx="9144488" cy="5276056"/>
            <a:chOff x="0" y="-132565"/>
            <a:chExt cx="9144488" cy="5276056"/>
          </a:xfrm>
        </p:grpSpPr>
        <p:grpSp>
          <p:nvGrpSpPr>
            <p:cNvPr id="1390" name="Google Shape;1390;p32"/>
            <p:cNvGrpSpPr/>
            <p:nvPr/>
          </p:nvGrpSpPr>
          <p:grpSpPr>
            <a:xfrm>
              <a:off x="0" y="2963875"/>
              <a:ext cx="9144488" cy="2179616"/>
              <a:chOff x="0" y="2963875"/>
              <a:chExt cx="9144488" cy="2179616"/>
            </a:xfrm>
          </p:grpSpPr>
          <p:sp>
            <p:nvSpPr>
              <p:cNvPr id="1391" name="Google Shape;1391;p32"/>
              <p:cNvSpPr/>
              <p:nvPr/>
            </p:nvSpPr>
            <p:spPr>
              <a:xfrm>
                <a:off x="123" y="2963875"/>
                <a:ext cx="9143877" cy="1474850"/>
              </a:xfrm>
              <a:custGeom>
                <a:avLst/>
                <a:gdLst/>
                <a:ahLst/>
                <a:cxnLst/>
                <a:rect l="l" t="t" r="r" b="b"/>
                <a:pathLst>
                  <a:path w="7143654" h="1474850" extrusionOk="0">
                    <a:moveTo>
                      <a:pt x="7135464" y="19622"/>
                    </a:moveTo>
                    <a:lnTo>
                      <a:pt x="7131844" y="19241"/>
                    </a:lnTo>
                    <a:cubicBezTo>
                      <a:pt x="7106507" y="16859"/>
                      <a:pt x="7080600" y="14764"/>
                      <a:pt x="7045071" y="12002"/>
                    </a:cubicBezTo>
                    <a:cubicBezTo>
                      <a:pt x="6987635" y="8001"/>
                      <a:pt x="6926866" y="4858"/>
                      <a:pt x="6859429" y="2572"/>
                    </a:cubicBezTo>
                    <a:cubicBezTo>
                      <a:pt x="6801707" y="857"/>
                      <a:pt x="6747320" y="0"/>
                      <a:pt x="6697790" y="0"/>
                    </a:cubicBezTo>
                    <a:cubicBezTo>
                      <a:pt x="6641973" y="0"/>
                      <a:pt x="6576155" y="1048"/>
                      <a:pt x="6496622" y="3334"/>
                    </a:cubicBezTo>
                    <a:cubicBezTo>
                      <a:pt x="6281262" y="10287"/>
                      <a:pt x="6053805" y="27527"/>
                      <a:pt x="5759387" y="59245"/>
                    </a:cubicBezTo>
                    <a:cubicBezTo>
                      <a:pt x="5574411" y="79439"/>
                      <a:pt x="5388198" y="102965"/>
                      <a:pt x="5208080" y="125825"/>
                    </a:cubicBezTo>
                    <a:lnTo>
                      <a:pt x="5201984" y="126587"/>
                    </a:lnTo>
                    <a:lnTo>
                      <a:pt x="5198364" y="127064"/>
                    </a:lnTo>
                    <a:lnTo>
                      <a:pt x="5194459" y="127540"/>
                    </a:lnTo>
                    <a:lnTo>
                      <a:pt x="5191792" y="127826"/>
                    </a:lnTo>
                    <a:lnTo>
                      <a:pt x="5185029" y="128683"/>
                    </a:lnTo>
                    <a:cubicBezTo>
                      <a:pt x="5132356" y="135350"/>
                      <a:pt x="5079778" y="142018"/>
                      <a:pt x="5027010" y="148685"/>
                    </a:cubicBezTo>
                    <a:cubicBezTo>
                      <a:pt x="4889183" y="166116"/>
                      <a:pt x="4775835" y="179737"/>
                      <a:pt x="4670298" y="191357"/>
                    </a:cubicBezTo>
                    <a:cubicBezTo>
                      <a:pt x="4635342" y="195263"/>
                      <a:pt x="4600290" y="199073"/>
                      <a:pt x="4565333" y="202692"/>
                    </a:cubicBezTo>
                    <a:lnTo>
                      <a:pt x="4559903" y="203264"/>
                    </a:lnTo>
                    <a:lnTo>
                      <a:pt x="4488561" y="210979"/>
                    </a:lnTo>
                    <a:cubicBezTo>
                      <a:pt x="4420553" y="218408"/>
                      <a:pt x="4352544" y="225933"/>
                      <a:pt x="4284631" y="233648"/>
                    </a:cubicBezTo>
                    <a:cubicBezTo>
                      <a:pt x="4163568" y="247174"/>
                      <a:pt x="4042601" y="261080"/>
                      <a:pt x="3921538" y="274796"/>
                    </a:cubicBezTo>
                    <a:lnTo>
                      <a:pt x="3898202" y="277463"/>
                    </a:lnTo>
                    <a:lnTo>
                      <a:pt x="3879914" y="279559"/>
                    </a:lnTo>
                    <a:cubicBezTo>
                      <a:pt x="3753326" y="293942"/>
                      <a:pt x="3626834" y="308420"/>
                      <a:pt x="3500342" y="322421"/>
                    </a:cubicBezTo>
                    <a:cubicBezTo>
                      <a:pt x="3196019" y="356330"/>
                      <a:pt x="2946559" y="382048"/>
                      <a:pt x="2715197" y="403193"/>
                    </a:cubicBezTo>
                    <a:lnTo>
                      <a:pt x="2601564" y="413766"/>
                    </a:lnTo>
                    <a:lnTo>
                      <a:pt x="2545652" y="418910"/>
                    </a:lnTo>
                    <a:lnTo>
                      <a:pt x="2536127" y="419767"/>
                    </a:lnTo>
                    <a:lnTo>
                      <a:pt x="2527078" y="420624"/>
                    </a:lnTo>
                    <a:lnTo>
                      <a:pt x="2522887" y="421005"/>
                    </a:lnTo>
                    <a:cubicBezTo>
                      <a:pt x="2407634" y="431768"/>
                      <a:pt x="2167890" y="454247"/>
                      <a:pt x="1953768" y="471869"/>
                    </a:cubicBezTo>
                    <a:cubicBezTo>
                      <a:pt x="1660493" y="496157"/>
                      <a:pt x="1416463" y="510826"/>
                      <a:pt x="1185863" y="517874"/>
                    </a:cubicBezTo>
                    <a:cubicBezTo>
                      <a:pt x="1098137" y="520827"/>
                      <a:pt x="1004983" y="522256"/>
                      <a:pt x="908876" y="522256"/>
                    </a:cubicBezTo>
                    <a:cubicBezTo>
                      <a:pt x="737807" y="522256"/>
                      <a:pt x="573215" y="517017"/>
                      <a:pt x="419767" y="506730"/>
                    </a:cubicBezTo>
                    <a:cubicBezTo>
                      <a:pt x="294418" y="498539"/>
                      <a:pt x="167450" y="485870"/>
                      <a:pt x="42196" y="469201"/>
                    </a:cubicBezTo>
                    <a:lnTo>
                      <a:pt x="41148" y="469011"/>
                    </a:lnTo>
                    <a:lnTo>
                      <a:pt x="41148" y="469011"/>
                    </a:lnTo>
                    <a:cubicBezTo>
                      <a:pt x="41148" y="469011"/>
                      <a:pt x="39338" y="469011"/>
                      <a:pt x="39338" y="469868"/>
                    </a:cubicBezTo>
                    <a:cubicBezTo>
                      <a:pt x="25432" y="467773"/>
                      <a:pt x="12478" y="465773"/>
                      <a:pt x="0" y="463868"/>
                    </a:cubicBezTo>
                    <a:lnTo>
                      <a:pt x="0" y="1212723"/>
                    </a:lnTo>
                    <a:cubicBezTo>
                      <a:pt x="19050" y="1218057"/>
                      <a:pt x="40672" y="1223486"/>
                      <a:pt x="67532" y="1229582"/>
                    </a:cubicBezTo>
                    <a:cubicBezTo>
                      <a:pt x="111443" y="1239584"/>
                      <a:pt x="158687" y="1247966"/>
                      <a:pt x="211931" y="1255109"/>
                    </a:cubicBezTo>
                    <a:cubicBezTo>
                      <a:pt x="265652" y="1262158"/>
                      <a:pt x="322707" y="1267778"/>
                      <a:pt x="386239" y="1272350"/>
                    </a:cubicBezTo>
                    <a:cubicBezTo>
                      <a:pt x="501586" y="1280160"/>
                      <a:pt x="614363" y="1281398"/>
                      <a:pt x="729329" y="1281970"/>
                    </a:cubicBezTo>
                    <a:cubicBezTo>
                      <a:pt x="746951" y="1282065"/>
                      <a:pt x="764667" y="1282065"/>
                      <a:pt x="782384" y="1282160"/>
                    </a:cubicBezTo>
                    <a:lnTo>
                      <a:pt x="799719" y="1282160"/>
                    </a:lnTo>
                    <a:cubicBezTo>
                      <a:pt x="799719" y="1282160"/>
                      <a:pt x="802958" y="1282160"/>
                      <a:pt x="802958" y="1282160"/>
                    </a:cubicBezTo>
                    <a:lnTo>
                      <a:pt x="809339" y="1282160"/>
                    </a:lnTo>
                    <a:cubicBezTo>
                      <a:pt x="887540" y="1282446"/>
                      <a:pt x="976217" y="1282732"/>
                      <a:pt x="1060799" y="1285494"/>
                    </a:cubicBezTo>
                    <a:cubicBezTo>
                      <a:pt x="1106234" y="1286828"/>
                      <a:pt x="1149382" y="1289304"/>
                      <a:pt x="1191101" y="1291685"/>
                    </a:cubicBezTo>
                    <a:lnTo>
                      <a:pt x="1230821" y="1293876"/>
                    </a:lnTo>
                    <a:cubicBezTo>
                      <a:pt x="1299400" y="1297591"/>
                      <a:pt x="1367981" y="1301115"/>
                      <a:pt x="1436561" y="1304544"/>
                    </a:cubicBezTo>
                    <a:cubicBezTo>
                      <a:pt x="1952720" y="1330643"/>
                      <a:pt x="2501837" y="1353026"/>
                      <a:pt x="3019901" y="1373696"/>
                    </a:cubicBezTo>
                    <a:lnTo>
                      <a:pt x="3187446" y="1380268"/>
                    </a:lnTo>
                    <a:lnTo>
                      <a:pt x="3190018" y="1380268"/>
                    </a:lnTo>
                    <a:cubicBezTo>
                      <a:pt x="3190018" y="1380268"/>
                      <a:pt x="3192304" y="1380458"/>
                      <a:pt x="3192304" y="1380458"/>
                    </a:cubicBezTo>
                    <a:lnTo>
                      <a:pt x="3194971" y="1380458"/>
                    </a:lnTo>
                    <a:cubicBezTo>
                      <a:pt x="3400520" y="1388650"/>
                      <a:pt x="3606165" y="1396746"/>
                      <a:pt x="3811715" y="1405128"/>
                    </a:cubicBezTo>
                    <a:cubicBezTo>
                      <a:pt x="3945160" y="1410367"/>
                      <a:pt x="4073938" y="1415987"/>
                      <a:pt x="4205669" y="1422178"/>
                    </a:cubicBezTo>
                    <a:cubicBezTo>
                      <a:pt x="4275106" y="1425416"/>
                      <a:pt x="4344639" y="1428750"/>
                      <a:pt x="4414076" y="1432084"/>
                    </a:cubicBezTo>
                    <a:lnTo>
                      <a:pt x="4461034" y="1434370"/>
                    </a:lnTo>
                    <a:cubicBezTo>
                      <a:pt x="4507135" y="1436561"/>
                      <a:pt x="4553236" y="1438751"/>
                      <a:pt x="4599337" y="1440942"/>
                    </a:cubicBezTo>
                    <a:cubicBezTo>
                      <a:pt x="4836700" y="1451991"/>
                      <a:pt x="5115878" y="1464183"/>
                      <a:pt x="5387245" y="1470470"/>
                    </a:cubicBezTo>
                    <a:cubicBezTo>
                      <a:pt x="5519356" y="1473327"/>
                      <a:pt x="5641467" y="1474851"/>
                      <a:pt x="5750148" y="1474851"/>
                    </a:cubicBezTo>
                    <a:cubicBezTo>
                      <a:pt x="5891022" y="1474851"/>
                      <a:pt x="6033993" y="1472470"/>
                      <a:pt x="6175153" y="1467803"/>
                    </a:cubicBezTo>
                    <a:cubicBezTo>
                      <a:pt x="6307265" y="1463231"/>
                      <a:pt x="6439663" y="1455992"/>
                      <a:pt x="6568726" y="1446276"/>
                    </a:cubicBezTo>
                    <a:cubicBezTo>
                      <a:pt x="6671596" y="1438466"/>
                      <a:pt x="6755035" y="1429607"/>
                      <a:pt x="6831330" y="1418558"/>
                    </a:cubicBezTo>
                    <a:cubicBezTo>
                      <a:pt x="6925818" y="1404747"/>
                      <a:pt x="7009734" y="1386078"/>
                      <a:pt x="7088029" y="1361504"/>
                    </a:cubicBezTo>
                    <a:cubicBezTo>
                      <a:pt x="7106222" y="1355884"/>
                      <a:pt x="7124700" y="1349502"/>
                      <a:pt x="7143655" y="1342358"/>
                    </a:cubicBezTo>
                    <a:lnTo>
                      <a:pt x="7143655" y="20479"/>
                    </a:lnTo>
                    <a:cubicBezTo>
                      <a:pt x="7140893" y="20193"/>
                      <a:pt x="7138130" y="19907"/>
                      <a:pt x="7135464" y="196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32"/>
              <p:cNvSpPr/>
              <p:nvPr/>
            </p:nvSpPr>
            <p:spPr>
              <a:xfrm>
                <a:off x="0" y="4078216"/>
                <a:ext cx="9144000" cy="1065275"/>
              </a:xfrm>
              <a:custGeom>
                <a:avLst/>
                <a:gdLst/>
                <a:ahLst/>
                <a:cxnLst/>
                <a:rect l="l" t="t" r="r" b="b"/>
                <a:pathLst>
                  <a:path w="7143750" h="1065275" extrusionOk="0">
                    <a:moveTo>
                      <a:pt x="7143750" y="1065276"/>
                    </a:moveTo>
                    <a:lnTo>
                      <a:pt x="7143750" y="345567"/>
                    </a:lnTo>
                    <a:cubicBezTo>
                      <a:pt x="7045548" y="334327"/>
                      <a:pt x="6945630" y="324517"/>
                      <a:pt x="6844284" y="316421"/>
                    </a:cubicBezTo>
                    <a:cubicBezTo>
                      <a:pt x="6609874" y="297561"/>
                      <a:pt x="6364986" y="287464"/>
                      <a:pt x="6095429" y="285655"/>
                    </a:cubicBezTo>
                    <a:cubicBezTo>
                      <a:pt x="6070949" y="285464"/>
                      <a:pt x="6046375" y="285369"/>
                      <a:pt x="6021895" y="285369"/>
                    </a:cubicBezTo>
                    <a:cubicBezTo>
                      <a:pt x="5808631" y="285369"/>
                      <a:pt x="5588413" y="291275"/>
                      <a:pt x="5348955" y="303371"/>
                    </a:cubicBezTo>
                    <a:lnTo>
                      <a:pt x="5234750" y="309181"/>
                    </a:lnTo>
                    <a:lnTo>
                      <a:pt x="5233416" y="309181"/>
                    </a:lnTo>
                    <a:cubicBezTo>
                      <a:pt x="5145405" y="313753"/>
                      <a:pt x="5057489" y="318325"/>
                      <a:pt x="4969478" y="322421"/>
                    </a:cubicBezTo>
                    <a:cubicBezTo>
                      <a:pt x="4828604" y="329089"/>
                      <a:pt x="4705826" y="333946"/>
                      <a:pt x="4593908" y="337185"/>
                    </a:cubicBezTo>
                    <a:cubicBezTo>
                      <a:pt x="4449509" y="341567"/>
                      <a:pt x="4317302" y="343662"/>
                      <a:pt x="4189666" y="343662"/>
                    </a:cubicBezTo>
                    <a:cubicBezTo>
                      <a:pt x="4062032" y="343662"/>
                      <a:pt x="3950113" y="341757"/>
                      <a:pt x="3844481" y="338042"/>
                    </a:cubicBezTo>
                    <a:cubicBezTo>
                      <a:pt x="3721418" y="334137"/>
                      <a:pt x="3593592" y="326803"/>
                      <a:pt x="3464528" y="316325"/>
                    </a:cubicBezTo>
                    <a:cubicBezTo>
                      <a:pt x="3337941" y="306229"/>
                      <a:pt x="3211163" y="294037"/>
                      <a:pt x="3081528" y="281368"/>
                    </a:cubicBezTo>
                    <a:cubicBezTo>
                      <a:pt x="2557367" y="230314"/>
                      <a:pt x="2017776" y="163639"/>
                      <a:pt x="1553147" y="105251"/>
                    </a:cubicBezTo>
                    <a:cubicBezTo>
                      <a:pt x="1517237" y="100775"/>
                      <a:pt x="1481138" y="96202"/>
                      <a:pt x="1445228" y="91630"/>
                    </a:cubicBezTo>
                    <a:lnTo>
                      <a:pt x="1443609" y="91440"/>
                    </a:lnTo>
                    <a:lnTo>
                      <a:pt x="1441895" y="91250"/>
                    </a:lnTo>
                    <a:lnTo>
                      <a:pt x="1439228" y="90868"/>
                    </a:lnTo>
                    <a:lnTo>
                      <a:pt x="1435894" y="90392"/>
                    </a:lnTo>
                    <a:lnTo>
                      <a:pt x="1434846" y="90202"/>
                    </a:lnTo>
                    <a:cubicBezTo>
                      <a:pt x="1190244" y="59055"/>
                      <a:pt x="937355" y="26860"/>
                      <a:pt x="684657" y="10382"/>
                    </a:cubicBezTo>
                    <a:cubicBezTo>
                      <a:pt x="579406" y="3524"/>
                      <a:pt x="476536" y="0"/>
                      <a:pt x="378809" y="0"/>
                    </a:cubicBezTo>
                    <a:cubicBezTo>
                      <a:pt x="341090" y="0"/>
                      <a:pt x="296609" y="762"/>
                      <a:pt x="246698" y="2096"/>
                    </a:cubicBezTo>
                    <a:cubicBezTo>
                      <a:pt x="163735" y="4763"/>
                      <a:pt x="81248" y="10858"/>
                      <a:pt x="0" y="20193"/>
                    </a:cubicBezTo>
                    <a:lnTo>
                      <a:pt x="0" y="1065276"/>
                    </a:lnTo>
                    <a:lnTo>
                      <a:pt x="7143750" y="10652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32"/>
              <p:cNvSpPr/>
              <p:nvPr/>
            </p:nvSpPr>
            <p:spPr>
              <a:xfrm>
                <a:off x="366" y="3587580"/>
                <a:ext cx="9144122" cy="845629"/>
              </a:xfrm>
              <a:custGeom>
                <a:avLst/>
                <a:gdLst/>
                <a:ahLst/>
                <a:cxnLst/>
                <a:rect l="l" t="t" r="r" b="b"/>
                <a:pathLst>
                  <a:path w="7143845" h="845629" extrusionOk="0">
                    <a:moveTo>
                      <a:pt x="7106603" y="95"/>
                    </a:moveTo>
                    <a:cubicBezTo>
                      <a:pt x="7099173" y="95"/>
                      <a:pt x="7091744" y="0"/>
                      <a:pt x="7084314" y="0"/>
                    </a:cubicBezTo>
                    <a:cubicBezTo>
                      <a:pt x="7048595" y="0"/>
                      <a:pt x="7010591" y="952"/>
                      <a:pt x="6987826" y="1619"/>
                    </a:cubicBezTo>
                    <a:lnTo>
                      <a:pt x="6983730" y="1619"/>
                    </a:lnTo>
                    <a:cubicBezTo>
                      <a:pt x="6983730" y="1619"/>
                      <a:pt x="6979825" y="1715"/>
                      <a:pt x="6979825" y="1715"/>
                    </a:cubicBezTo>
                    <a:lnTo>
                      <a:pt x="6951822" y="2381"/>
                    </a:lnTo>
                    <a:cubicBezTo>
                      <a:pt x="6922580" y="3048"/>
                      <a:pt x="6893243" y="3524"/>
                      <a:pt x="6863906" y="3905"/>
                    </a:cubicBezTo>
                    <a:lnTo>
                      <a:pt x="6852952" y="4096"/>
                    </a:lnTo>
                    <a:cubicBezTo>
                      <a:pt x="6828187" y="4381"/>
                      <a:pt x="6803993" y="4763"/>
                      <a:pt x="6779705" y="5239"/>
                    </a:cubicBezTo>
                    <a:cubicBezTo>
                      <a:pt x="6718840" y="6477"/>
                      <a:pt x="6651403" y="8191"/>
                      <a:pt x="6573679" y="10477"/>
                    </a:cubicBezTo>
                    <a:cubicBezTo>
                      <a:pt x="6296978" y="18859"/>
                      <a:pt x="6039707" y="32956"/>
                      <a:pt x="5791010" y="46482"/>
                    </a:cubicBezTo>
                    <a:lnTo>
                      <a:pt x="5788533" y="46482"/>
                    </a:lnTo>
                    <a:cubicBezTo>
                      <a:pt x="5788533" y="46482"/>
                      <a:pt x="5786343" y="46672"/>
                      <a:pt x="5786343" y="46672"/>
                    </a:cubicBezTo>
                    <a:lnTo>
                      <a:pt x="5784818" y="46672"/>
                    </a:lnTo>
                    <a:cubicBezTo>
                      <a:pt x="5784818" y="46672"/>
                      <a:pt x="5783675" y="46863"/>
                      <a:pt x="5783675" y="46863"/>
                    </a:cubicBezTo>
                    <a:lnTo>
                      <a:pt x="5782532" y="46863"/>
                    </a:lnTo>
                    <a:cubicBezTo>
                      <a:pt x="5782532" y="46863"/>
                      <a:pt x="5774055" y="47434"/>
                      <a:pt x="5774055" y="47434"/>
                    </a:cubicBezTo>
                    <a:lnTo>
                      <a:pt x="5768626" y="47720"/>
                    </a:lnTo>
                    <a:lnTo>
                      <a:pt x="5766626" y="47720"/>
                    </a:lnTo>
                    <a:cubicBezTo>
                      <a:pt x="5766626" y="47720"/>
                      <a:pt x="5758720" y="48196"/>
                      <a:pt x="5758720" y="48196"/>
                    </a:cubicBezTo>
                    <a:lnTo>
                      <a:pt x="5756625" y="48196"/>
                    </a:lnTo>
                    <a:cubicBezTo>
                      <a:pt x="5756625" y="48196"/>
                      <a:pt x="5751672" y="48577"/>
                      <a:pt x="5751672" y="48577"/>
                    </a:cubicBezTo>
                    <a:cubicBezTo>
                      <a:pt x="5559457" y="58960"/>
                      <a:pt x="5269040" y="74676"/>
                      <a:pt x="4998339" y="85534"/>
                    </a:cubicBezTo>
                    <a:cubicBezTo>
                      <a:pt x="4870514" y="90678"/>
                      <a:pt x="4738402" y="94869"/>
                      <a:pt x="4605623" y="97822"/>
                    </a:cubicBezTo>
                    <a:cubicBezTo>
                      <a:pt x="4483704" y="100489"/>
                      <a:pt x="4355878" y="101917"/>
                      <a:pt x="4225766" y="101917"/>
                    </a:cubicBezTo>
                    <a:lnTo>
                      <a:pt x="4209860" y="101917"/>
                    </a:lnTo>
                    <a:cubicBezTo>
                      <a:pt x="3951161" y="101822"/>
                      <a:pt x="3684080" y="99631"/>
                      <a:pt x="3416046" y="95631"/>
                    </a:cubicBezTo>
                    <a:cubicBezTo>
                      <a:pt x="3144774" y="91440"/>
                      <a:pt x="2877598" y="84963"/>
                      <a:pt x="2621852" y="76390"/>
                    </a:cubicBezTo>
                    <a:cubicBezTo>
                      <a:pt x="2503361" y="72485"/>
                      <a:pt x="2369915" y="67437"/>
                      <a:pt x="2225326" y="61246"/>
                    </a:cubicBezTo>
                    <a:cubicBezTo>
                      <a:pt x="2136553" y="57436"/>
                      <a:pt x="2044541" y="53054"/>
                      <a:pt x="1966246" y="49149"/>
                    </a:cubicBezTo>
                    <a:lnTo>
                      <a:pt x="1945386" y="48101"/>
                    </a:lnTo>
                    <a:lnTo>
                      <a:pt x="1944434" y="48101"/>
                    </a:lnTo>
                    <a:cubicBezTo>
                      <a:pt x="1944434" y="48101"/>
                      <a:pt x="1942719" y="48006"/>
                      <a:pt x="1942719" y="48006"/>
                    </a:cubicBezTo>
                    <a:lnTo>
                      <a:pt x="1938814" y="47815"/>
                    </a:lnTo>
                    <a:lnTo>
                      <a:pt x="1926908" y="47244"/>
                    </a:lnTo>
                    <a:lnTo>
                      <a:pt x="1843564" y="43243"/>
                    </a:lnTo>
                    <a:cubicBezTo>
                      <a:pt x="1731931" y="37909"/>
                      <a:pt x="1638776" y="33623"/>
                      <a:pt x="1558481" y="30194"/>
                    </a:cubicBezTo>
                    <a:lnTo>
                      <a:pt x="1557052" y="30480"/>
                    </a:lnTo>
                    <a:cubicBezTo>
                      <a:pt x="1322451" y="20860"/>
                      <a:pt x="1128903" y="16288"/>
                      <a:pt x="947738" y="16288"/>
                    </a:cubicBezTo>
                    <a:cubicBezTo>
                      <a:pt x="728377" y="16288"/>
                      <a:pt x="530447" y="23050"/>
                      <a:pt x="342614" y="37052"/>
                    </a:cubicBezTo>
                    <a:cubicBezTo>
                      <a:pt x="227743" y="45625"/>
                      <a:pt x="112871" y="57626"/>
                      <a:pt x="0" y="73057"/>
                    </a:cubicBezTo>
                    <a:lnTo>
                      <a:pt x="0" y="520446"/>
                    </a:lnTo>
                    <a:cubicBezTo>
                      <a:pt x="81248" y="511207"/>
                      <a:pt x="163735" y="505015"/>
                      <a:pt x="246698" y="502348"/>
                    </a:cubicBezTo>
                    <a:cubicBezTo>
                      <a:pt x="296609" y="500920"/>
                      <a:pt x="340995" y="500253"/>
                      <a:pt x="378809" y="500253"/>
                    </a:cubicBezTo>
                    <a:cubicBezTo>
                      <a:pt x="476536" y="500253"/>
                      <a:pt x="579406" y="503777"/>
                      <a:pt x="684562" y="510635"/>
                    </a:cubicBezTo>
                    <a:cubicBezTo>
                      <a:pt x="937165" y="527114"/>
                      <a:pt x="1190149" y="559308"/>
                      <a:pt x="1434751" y="590455"/>
                    </a:cubicBezTo>
                    <a:lnTo>
                      <a:pt x="1435799" y="590455"/>
                    </a:lnTo>
                    <a:cubicBezTo>
                      <a:pt x="1435799" y="590455"/>
                      <a:pt x="1439132" y="591026"/>
                      <a:pt x="1439132" y="591026"/>
                    </a:cubicBezTo>
                    <a:lnTo>
                      <a:pt x="1441895" y="591407"/>
                    </a:lnTo>
                    <a:lnTo>
                      <a:pt x="1443609" y="591598"/>
                    </a:lnTo>
                    <a:lnTo>
                      <a:pt x="1445228" y="591788"/>
                    </a:lnTo>
                    <a:cubicBezTo>
                      <a:pt x="1481233" y="596360"/>
                      <a:pt x="1517237" y="600932"/>
                      <a:pt x="1553147" y="605409"/>
                    </a:cubicBezTo>
                    <a:cubicBezTo>
                      <a:pt x="2017776" y="663797"/>
                      <a:pt x="2557367" y="730472"/>
                      <a:pt x="3081528" y="781526"/>
                    </a:cubicBezTo>
                    <a:cubicBezTo>
                      <a:pt x="3211163" y="794195"/>
                      <a:pt x="3337941" y="806291"/>
                      <a:pt x="3464528" y="816388"/>
                    </a:cubicBezTo>
                    <a:cubicBezTo>
                      <a:pt x="3593497" y="826865"/>
                      <a:pt x="3721322" y="834199"/>
                      <a:pt x="3844481" y="838105"/>
                    </a:cubicBezTo>
                    <a:cubicBezTo>
                      <a:pt x="3950113" y="841820"/>
                      <a:pt x="4066223" y="843724"/>
                      <a:pt x="4189667" y="843724"/>
                    </a:cubicBezTo>
                    <a:cubicBezTo>
                      <a:pt x="4313111" y="843724"/>
                      <a:pt x="4449604" y="841629"/>
                      <a:pt x="4594003" y="837248"/>
                    </a:cubicBezTo>
                    <a:cubicBezTo>
                      <a:pt x="4705826" y="834009"/>
                      <a:pt x="4828699" y="829151"/>
                      <a:pt x="4969574" y="822484"/>
                    </a:cubicBezTo>
                    <a:cubicBezTo>
                      <a:pt x="5057490" y="818388"/>
                      <a:pt x="5145500" y="813816"/>
                      <a:pt x="5233511" y="809339"/>
                    </a:cubicBezTo>
                    <a:lnTo>
                      <a:pt x="5234845" y="809339"/>
                    </a:lnTo>
                    <a:cubicBezTo>
                      <a:pt x="5234845" y="809339"/>
                      <a:pt x="5349050" y="803434"/>
                      <a:pt x="5349050" y="803434"/>
                    </a:cubicBezTo>
                    <a:cubicBezTo>
                      <a:pt x="5588604" y="791337"/>
                      <a:pt x="5808726" y="785432"/>
                      <a:pt x="6021991" y="785432"/>
                    </a:cubicBezTo>
                    <a:cubicBezTo>
                      <a:pt x="6046470" y="785432"/>
                      <a:pt x="6071044" y="785432"/>
                      <a:pt x="6095524" y="785717"/>
                    </a:cubicBezTo>
                    <a:cubicBezTo>
                      <a:pt x="6365082" y="787622"/>
                      <a:pt x="6609969" y="797624"/>
                      <a:pt x="6844379" y="816483"/>
                    </a:cubicBezTo>
                    <a:cubicBezTo>
                      <a:pt x="6945725" y="824674"/>
                      <a:pt x="7045547" y="834485"/>
                      <a:pt x="7143845" y="845629"/>
                    </a:cubicBezTo>
                    <a:lnTo>
                      <a:pt x="7143845" y="762"/>
                    </a:lnTo>
                    <a:cubicBezTo>
                      <a:pt x="7131082" y="381"/>
                      <a:pt x="7118700" y="190"/>
                      <a:pt x="7106984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4" name="Google Shape;1394;p32"/>
            <p:cNvGrpSpPr/>
            <p:nvPr/>
          </p:nvGrpSpPr>
          <p:grpSpPr>
            <a:xfrm>
              <a:off x="206714" y="-132565"/>
              <a:ext cx="7831824" cy="1743456"/>
              <a:chOff x="206714" y="-132565"/>
              <a:chExt cx="7831824" cy="1743456"/>
            </a:xfrm>
          </p:grpSpPr>
          <p:grpSp>
            <p:nvGrpSpPr>
              <p:cNvPr id="1395" name="Google Shape;1395;p32"/>
              <p:cNvGrpSpPr/>
              <p:nvPr/>
            </p:nvGrpSpPr>
            <p:grpSpPr>
              <a:xfrm>
                <a:off x="206714" y="24922"/>
                <a:ext cx="2264195" cy="1585968"/>
                <a:chOff x="206714" y="24922"/>
                <a:chExt cx="2264195" cy="1585968"/>
              </a:xfrm>
            </p:grpSpPr>
            <p:sp>
              <p:nvSpPr>
                <p:cNvPr id="1396" name="Google Shape;1396;p32"/>
                <p:cNvSpPr/>
                <p:nvPr/>
              </p:nvSpPr>
              <p:spPr>
                <a:xfrm>
                  <a:off x="1067964" y="808241"/>
                  <a:ext cx="96550" cy="95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59" h="26986" extrusionOk="0">
                      <a:moveTo>
                        <a:pt x="26589" y="14051"/>
                      </a:moveTo>
                      <a:cubicBezTo>
                        <a:pt x="27189" y="12599"/>
                        <a:pt x="27315" y="11115"/>
                        <a:pt x="26969" y="9537"/>
                      </a:cubicBezTo>
                      <a:cubicBezTo>
                        <a:pt x="26431" y="7011"/>
                        <a:pt x="24885" y="4959"/>
                        <a:pt x="22928" y="3349"/>
                      </a:cubicBezTo>
                      <a:cubicBezTo>
                        <a:pt x="21476" y="1992"/>
                        <a:pt x="19613" y="666"/>
                        <a:pt x="17624" y="350"/>
                      </a:cubicBezTo>
                      <a:cubicBezTo>
                        <a:pt x="16582" y="192"/>
                        <a:pt x="15414" y="-29"/>
                        <a:pt x="14309" y="3"/>
                      </a:cubicBezTo>
                      <a:cubicBezTo>
                        <a:pt x="13173" y="3"/>
                        <a:pt x="12005" y="224"/>
                        <a:pt x="10931" y="413"/>
                      </a:cubicBezTo>
                      <a:cubicBezTo>
                        <a:pt x="9416" y="666"/>
                        <a:pt x="7901" y="1329"/>
                        <a:pt x="6575" y="2118"/>
                      </a:cubicBezTo>
                      <a:cubicBezTo>
                        <a:pt x="4870" y="3160"/>
                        <a:pt x="3639" y="4391"/>
                        <a:pt x="2503" y="5938"/>
                      </a:cubicBezTo>
                      <a:cubicBezTo>
                        <a:pt x="1524" y="7169"/>
                        <a:pt x="735" y="8432"/>
                        <a:pt x="355" y="10042"/>
                      </a:cubicBezTo>
                      <a:cubicBezTo>
                        <a:pt x="-150" y="12252"/>
                        <a:pt x="-86" y="13925"/>
                        <a:pt x="355" y="16135"/>
                      </a:cubicBezTo>
                      <a:cubicBezTo>
                        <a:pt x="798" y="18534"/>
                        <a:pt x="2345" y="21060"/>
                        <a:pt x="4113" y="22701"/>
                      </a:cubicBezTo>
                      <a:cubicBezTo>
                        <a:pt x="6038" y="24501"/>
                        <a:pt x="8374" y="25858"/>
                        <a:pt x="10931" y="26490"/>
                      </a:cubicBezTo>
                      <a:cubicBezTo>
                        <a:pt x="11247" y="26553"/>
                        <a:pt x="11531" y="26616"/>
                        <a:pt x="11847" y="26679"/>
                      </a:cubicBezTo>
                      <a:cubicBezTo>
                        <a:pt x="14373" y="27089"/>
                        <a:pt x="14593" y="27089"/>
                        <a:pt x="17119" y="26679"/>
                      </a:cubicBezTo>
                      <a:cubicBezTo>
                        <a:pt x="17403" y="26616"/>
                        <a:pt x="17688" y="26584"/>
                        <a:pt x="17971" y="26490"/>
                      </a:cubicBezTo>
                      <a:cubicBezTo>
                        <a:pt x="18760" y="26269"/>
                        <a:pt x="19739" y="25858"/>
                        <a:pt x="20276" y="25542"/>
                      </a:cubicBezTo>
                      <a:cubicBezTo>
                        <a:pt x="20528" y="25385"/>
                        <a:pt x="20718" y="25258"/>
                        <a:pt x="20907" y="25100"/>
                      </a:cubicBezTo>
                      <a:cubicBezTo>
                        <a:pt x="22044" y="24532"/>
                        <a:pt x="23086" y="23838"/>
                        <a:pt x="24095" y="22859"/>
                      </a:cubicBezTo>
                      <a:cubicBezTo>
                        <a:pt x="25264" y="21723"/>
                        <a:pt x="26085" y="20113"/>
                        <a:pt x="26463" y="18566"/>
                      </a:cubicBezTo>
                      <a:cubicBezTo>
                        <a:pt x="26653" y="17808"/>
                        <a:pt x="26747" y="16987"/>
                        <a:pt x="26779" y="16198"/>
                      </a:cubicBezTo>
                      <a:cubicBezTo>
                        <a:pt x="26779" y="15977"/>
                        <a:pt x="26779" y="15756"/>
                        <a:pt x="26779" y="15535"/>
                      </a:cubicBezTo>
                      <a:cubicBezTo>
                        <a:pt x="26779" y="15030"/>
                        <a:pt x="26684" y="14525"/>
                        <a:pt x="26589" y="140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7" name="Google Shape;1397;p32"/>
                <p:cNvSpPr/>
                <p:nvPr/>
              </p:nvSpPr>
              <p:spPr>
                <a:xfrm>
                  <a:off x="1364976" y="1261794"/>
                  <a:ext cx="48732" cy="43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8" h="12154" extrusionOk="0">
                      <a:moveTo>
                        <a:pt x="13452" y="4451"/>
                      </a:moveTo>
                      <a:cubicBezTo>
                        <a:pt x="13168" y="3409"/>
                        <a:pt x="12632" y="2526"/>
                        <a:pt x="11874" y="1768"/>
                      </a:cubicBezTo>
                      <a:cubicBezTo>
                        <a:pt x="11464" y="1452"/>
                        <a:pt x="11053" y="1136"/>
                        <a:pt x="10643" y="821"/>
                      </a:cubicBezTo>
                      <a:cubicBezTo>
                        <a:pt x="9696" y="284"/>
                        <a:pt x="8654" y="0"/>
                        <a:pt x="7549" y="0"/>
                      </a:cubicBezTo>
                      <a:cubicBezTo>
                        <a:pt x="7265" y="32"/>
                        <a:pt x="6981" y="63"/>
                        <a:pt x="6697" y="95"/>
                      </a:cubicBezTo>
                      <a:cubicBezTo>
                        <a:pt x="6571" y="95"/>
                        <a:pt x="6413" y="95"/>
                        <a:pt x="6286" y="126"/>
                      </a:cubicBezTo>
                      <a:cubicBezTo>
                        <a:pt x="6223" y="126"/>
                        <a:pt x="6128" y="126"/>
                        <a:pt x="6065" y="126"/>
                      </a:cubicBezTo>
                      <a:cubicBezTo>
                        <a:pt x="6065" y="126"/>
                        <a:pt x="6002" y="126"/>
                        <a:pt x="5971" y="126"/>
                      </a:cubicBezTo>
                      <a:cubicBezTo>
                        <a:pt x="5687" y="126"/>
                        <a:pt x="5402" y="189"/>
                        <a:pt x="5150" y="253"/>
                      </a:cubicBezTo>
                      <a:cubicBezTo>
                        <a:pt x="4866" y="253"/>
                        <a:pt x="4581" y="253"/>
                        <a:pt x="4329" y="379"/>
                      </a:cubicBezTo>
                      <a:lnTo>
                        <a:pt x="2908" y="979"/>
                      </a:lnTo>
                      <a:cubicBezTo>
                        <a:pt x="2214" y="1357"/>
                        <a:pt x="1677" y="1863"/>
                        <a:pt x="1266" y="2494"/>
                      </a:cubicBezTo>
                      <a:cubicBezTo>
                        <a:pt x="888" y="2873"/>
                        <a:pt x="635" y="3283"/>
                        <a:pt x="509" y="3788"/>
                      </a:cubicBezTo>
                      <a:cubicBezTo>
                        <a:pt x="130" y="4483"/>
                        <a:pt x="-28" y="5240"/>
                        <a:pt x="4" y="6061"/>
                      </a:cubicBezTo>
                      <a:lnTo>
                        <a:pt x="225" y="7640"/>
                      </a:lnTo>
                      <a:lnTo>
                        <a:pt x="825" y="9060"/>
                      </a:lnTo>
                      <a:cubicBezTo>
                        <a:pt x="1204" y="9755"/>
                        <a:pt x="1709" y="10292"/>
                        <a:pt x="2340" y="10734"/>
                      </a:cubicBezTo>
                      <a:cubicBezTo>
                        <a:pt x="2908" y="11270"/>
                        <a:pt x="3572" y="11617"/>
                        <a:pt x="4361" y="11775"/>
                      </a:cubicBezTo>
                      <a:cubicBezTo>
                        <a:pt x="4613" y="11870"/>
                        <a:pt x="4897" y="11933"/>
                        <a:pt x="5182" y="11902"/>
                      </a:cubicBezTo>
                      <a:cubicBezTo>
                        <a:pt x="5465" y="11933"/>
                        <a:pt x="5718" y="11965"/>
                        <a:pt x="6002" y="11996"/>
                      </a:cubicBezTo>
                      <a:lnTo>
                        <a:pt x="6097" y="11996"/>
                      </a:lnTo>
                      <a:cubicBezTo>
                        <a:pt x="6097" y="11996"/>
                        <a:pt x="6255" y="11996"/>
                        <a:pt x="6318" y="12028"/>
                      </a:cubicBezTo>
                      <a:cubicBezTo>
                        <a:pt x="6444" y="12028"/>
                        <a:pt x="6602" y="12028"/>
                        <a:pt x="6729" y="12059"/>
                      </a:cubicBezTo>
                      <a:cubicBezTo>
                        <a:pt x="7012" y="12091"/>
                        <a:pt x="7297" y="12123"/>
                        <a:pt x="7580" y="12154"/>
                      </a:cubicBezTo>
                      <a:cubicBezTo>
                        <a:pt x="8433" y="12154"/>
                        <a:pt x="9190" y="11996"/>
                        <a:pt x="9948" y="11617"/>
                      </a:cubicBezTo>
                      <a:cubicBezTo>
                        <a:pt x="10706" y="11365"/>
                        <a:pt x="11369" y="10954"/>
                        <a:pt x="11906" y="10355"/>
                      </a:cubicBezTo>
                      <a:cubicBezTo>
                        <a:pt x="12505" y="9786"/>
                        <a:pt x="12916" y="9155"/>
                        <a:pt x="13168" y="8397"/>
                      </a:cubicBezTo>
                      <a:cubicBezTo>
                        <a:pt x="13547" y="7671"/>
                        <a:pt x="13737" y="6882"/>
                        <a:pt x="13705" y="6061"/>
                      </a:cubicBezTo>
                      <a:cubicBezTo>
                        <a:pt x="13642" y="5525"/>
                        <a:pt x="13547" y="4988"/>
                        <a:pt x="13484" y="44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Google Shape;1398;p32"/>
                <p:cNvSpPr/>
                <p:nvPr/>
              </p:nvSpPr>
              <p:spPr>
                <a:xfrm>
                  <a:off x="2396353" y="357048"/>
                  <a:ext cx="74555" cy="5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2" h="15489" extrusionOk="0">
                      <a:moveTo>
                        <a:pt x="19962" y="4049"/>
                      </a:moveTo>
                      <a:cubicBezTo>
                        <a:pt x="19299" y="2945"/>
                        <a:pt x="18447" y="2092"/>
                        <a:pt x="17342" y="1429"/>
                      </a:cubicBezTo>
                      <a:cubicBezTo>
                        <a:pt x="16616" y="956"/>
                        <a:pt x="15795" y="640"/>
                        <a:pt x="14974" y="419"/>
                      </a:cubicBezTo>
                      <a:cubicBezTo>
                        <a:pt x="14122" y="230"/>
                        <a:pt x="13206" y="135"/>
                        <a:pt x="12322" y="72"/>
                      </a:cubicBezTo>
                      <a:cubicBezTo>
                        <a:pt x="11786" y="40"/>
                        <a:pt x="11249" y="-23"/>
                        <a:pt x="10712" y="9"/>
                      </a:cubicBezTo>
                      <a:cubicBezTo>
                        <a:pt x="9639" y="103"/>
                        <a:pt x="8534" y="198"/>
                        <a:pt x="7460" y="293"/>
                      </a:cubicBezTo>
                      <a:cubicBezTo>
                        <a:pt x="6451" y="261"/>
                        <a:pt x="5472" y="482"/>
                        <a:pt x="4588" y="924"/>
                      </a:cubicBezTo>
                      <a:cubicBezTo>
                        <a:pt x="3672" y="1208"/>
                        <a:pt x="2883" y="1745"/>
                        <a:pt x="2189" y="2471"/>
                      </a:cubicBezTo>
                      <a:cubicBezTo>
                        <a:pt x="1463" y="3134"/>
                        <a:pt x="958" y="3955"/>
                        <a:pt x="642" y="4870"/>
                      </a:cubicBezTo>
                      <a:cubicBezTo>
                        <a:pt x="169" y="5754"/>
                        <a:pt x="-53" y="6701"/>
                        <a:pt x="11" y="7743"/>
                      </a:cubicBezTo>
                      <a:cubicBezTo>
                        <a:pt x="105" y="8406"/>
                        <a:pt x="200" y="9069"/>
                        <a:pt x="263" y="9732"/>
                      </a:cubicBezTo>
                      <a:cubicBezTo>
                        <a:pt x="610" y="10995"/>
                        <a:pt x="1241" y="12100"/>
                        <a:pt x="2189" y="13015"/>
                      </a:cubicBezTo>
                      <a:cubicBezTo>
                        <a:pt x="2694" y="13394"/>
                        <a:pt x="3199" y="13804"/>
                        <a:pt x="3704" y="14183"/>
                      </a:cubicBezTo>
                      <a:cubicBezTo>
                        <a:pt x="4872" y="14846"/>
                        <a:pt x="6103" y="15193"/>
                        <a:pt x="7460" y="15193"/>
                      </a:cubicBezTo>
                      <a:lnTo>
                        <a:pt x="10712" y="15477"/>
                      </a:lnTo>
                      <a:cubicBezTo>
                        <a:pt x="11218" y="15509"/>
                        <a:pt x="11754" y="15477"/>
                        <a:pt x="12259" y="15414"/>
                      </a:cubicBezTo>
                      <a:cubicBezTo>
                        <a:pt x="13143" y="15351"/>
                        <a:pt x="14059" y="15256"/>
                        <a:pt x="14911" y="15067"/>
                      </a:cubicBezTo>
                      <a:cubicBezTo>
                        <a:pt x="15384" y="14972"/>
                        <a:pt x="15669" y="14815"/>
                        <a:pt x="16174" y="14594"/>
                      </a:cubicBezTo>
                      <a:cubicBezTo>
                        <a:pt x="16648" y="14404"/>
                        <a:pt x="16963" y="14309"/>
                        <a:pt x="17342" y="14057"/>
                      </a:cubicBezTo>
                      <a:cubicBezTo>
                        <a:pt x="18447" y="13394"/>
                        <a:pt x="19299" y="12542"/>
                        <a:pt x="19962" y="11437"/>
                      </a:cubicBezTo>
                      <a:cubicBezTo>
                        <a:pt x="20625" y="10300"/>
                        <a:pt x="20941" y="9069"/>
                        <a:pt x="20972" y="7775"/>
                      </a:cubicBezTo>
                      <a:cubicBezTo>
                        <a:pt x="20972" y="6449"/>
                        <a:pt x="20625" y="5249"/>
                        <a:pt x="19962" y="41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32"/>
                <p:cNvSpPr/>
                <p:nvPr/>
              </p:nvSpPr>
              <p:spPr>
                <a:xfrm>
                  <a:off x="1250860" y="430190"/>
                  <a:ext cx="43993" cy="43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5" h="12220" extrusionOk="0">
                      <a:moveTo>
                        <a:pt x="12159" y="4514"/>
                      </a:moveTo>
                      <a:lnTo>
                        <a:pt x="11528" y="3062"/>
                      </a:lnTo>
                      <a:cubicBezTo>
                        <a:pt x="11149" y="2336"/>
                        <a:pt x="10612" y="1768"/>
                        <a:pt x="9950" y="1326"/>
                      </a:cubicBezTo>
                      <a:cubicBezTo>
                        <a:pt x="9349" y="789"/>
                        <a:pt x="8655" y="410"/>
                        <a:pt x="7865" y="221"/>
                      </a:cubicBezTo>
                      <a:cubicBezTo>
                        <a:pt x="7329" y="158"/>
                        <a:pt x="6793" y="63"/>
                        <a:pt x="6224" y="0"/>
                      </a:cubicBezTo>
                      <a:cubicBezTo>
                        <a:pt x="5119" y="0"/>
                        <a:pt x="4077" y="284"/>
                        <a:pt x="3130" y="852"/>
                      </a:cubicBezTo>
                      <a:cubicBezTo>
                        <a:pt x="2720" y="1168"/>
                        <a:pt x="2309" y="1484"/>
                        <a:pt x="1899" y="1799"/>
                      </a:cubicBezTo>
                      <a:cubicBezTo>
                        <a:pt x="1142" y="2557"/>
                        <a:pt x="605" y="3473"/>
                        <a:pt x="321" y="4514"/>
                      </a:cubicBezTo>
                      <a:lnTo>
                        <a:pt x="321" y="4578"/>
                      </a:lnTo>
                      <a:cubicBezTo>
                        <a:pt x="100" y="5083"/>
                        <a:pt x="-27" y="5588"/>
                        <a:pt x="5" y="6156"/>
                      </a:cubicBezTo>
                      <a:lnTo>
                        <a:pt x="163" y="7419"/>
                      </a:lnTo>
                      <a:cubicBezTo>
                        <a:pt x="258" y="7798"/>
                        <a:pt x="416" y="8176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857" y="9250"/>
                        <a:pt x="1268" y="9881"/>
                        <a:pt x="1868" y="10418"/>
                      </a:cubicBezTo>
                      <a:cubicBezTo>
                        <a:pt x="2436" y="11018"/>
                        <a:pt x="3067" y="11428"/>
                        <a:pt x="3856" y="11681"/>
                      </a:cubicBezTo>
                      <a:cubicBezTo>
                        <a:pt x="4582" y="12059"/>
                        <a:pt x="5371" y="12249"/>
                        <a:pt x="6224" y="12217"/>
                      </a:cubicBezTo>
                      <a:cubicBezTo>
                        <a:pt x="6761" y="12154"/>
                        <a:pt x="7297" y="12059"/>
                        <a:pt x="7865" y="11996"/>
                      </a:cubicBezTo>
                      <a:cubicBezTo>
                        <a:pt x="8655" y="11807"/>
                        <a:pt x="9349" y="11428"/>
                        <a:pt x="9950" y="10891"/>
                      </a:cubicBezTo>
                      <a:cubicBezTo>
                        <a:pt x="10612" y="10449"/>
                        <a:pt x="11149" y="9881"/>
                        <a:pt x="11528" y="9155"/>
                      </a:cubicBezTo>
                      <a:cubicBezTo>
                        <a:pt x="11970" y="8461"/>
                        <a:pt x="12222" y="7703"/>
                        <a:pt x="12254" y="6882"/>
                      </a:cubicBezTo>
                      <a:cubicBezTo>
                        <a:pt x="12444" y="6061"/>
                        <a:pt x="12412" y="5240"/>
                        <a:pt x="12159" y="442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32"/>
                <p:cNvSpPr/>
                <p:nvPr/>
              </p:nvSpPr>
              <p:spPr>
                <a:xfrm>
                  <a:off x="1581928" y="236707"/>
                  <a:ext cx="1543" cy="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761" extrusionOk="0">
                      <a:moveTo>
                        <a:pt x="435" y="762"/>
                      </a:moveTo>
                      <a:cubicBezTo>
                        <a:pt x="308" y="572"/>
                        <a:pt x="245" y="383"/>
                        <a:pt x="150" y="225"/>
                      </a:cubicBezTo>
                      <a:cubicBezTo>
                        <a:pt x="-71" y="-122"/>
                        <a:pt x="-102" y="-154"/>
                        <a:pt x="435" y="7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32"/>
                <p:cNvSpPr/>
                <p:nvPr/>
              </p:nvSpPr>
              <p:spPr>
                <a:xfrm>
                  <a:off x="1994640" y="254537"/>
                  <a:ext cx="46023" cy="46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6" h="13219" extrusionOk="0">
                      <a:moveTo>
                        <a:pt x="12248" y="4412"/>
                      </a:moveTo>
                      <a:cubicBezTo>
                        <a:pt x="12090" y="3875"/>
                        <a:pt x="11838" y="3433"/>
                        <a:pt x="11459" y="3023"/>
                      </a:cubicBezTo>
                      <a:cubicBezTo>
                        <a:pt x="11428" y="2960"/>
                        <a:pt x="11333" y="2928"/>
                        <a:pt x="11301" y="2865"/>
                      </a:cubicBezTo>
                      <a:cubicBezTo>
                        <a:pt x="11301" y="2865"/>
                        <a:pt x="11301" y="2865"/>
                        <a:pt x="11301" y="2865"/>
                      </a:cubicBezTo>
                      <a:cubicBezTo>
                        <a:pt x="10670" y="1855"/>
                        <a:pt x="10228" y="1444"/>
                        <a:pt x="9250" y="781"/>
                      </a:cubicBezTo>
                      <a:cubicBezTo>
                        <a:pt x="9250" y="781"/>
                        <a:pt x="9250" y="781"/>
                        <a:pt x="9218" y="781"/>
                      </a:cubicBezTo>
                      <a:cubicBezTo>
                        <a:pt x="9155" y="750"/>
                        <a:pt x="7923" y="213"/>
                        <a:pt x="7861" y="213"/>
                      </a:cubicBezTo>
                      <a:cubicBezTo>
                        <a:pt x="7861" y="213"/>
                        <a:pt x="7861" y="213"/>
                        <a:pt x="7861" y="213"/>
                      </a:cubicBezTo>
                      <a:cubicBezTo>
                        <a:pt x="7861" y="213"/>
                        <a:pt x="7861" y="213"/>
                        <a:pt x="7861" y="213"/>
                      </a:cubicBezTo>
                      <a:cubicBezTo>
                        <a:pt x="7861" y="213"/>
                        <a:pt x="7797" y="213"/>
                        <a:pt x="7797" y="213"/>
                      </a:cubicBezTo>
                      <a:cubicBezTo>
                        <a:pt x="7797" y="213"/>
                        <a:pt x="7797" y="213"/>
                        <a:pt x="7797" y="213"/>
                      </a:cubicBezTo>
                      <a:cubicBezTo>
                        <a:pt x="6755" y="-71"/>
                        <a:pt x="5682" y="-71"/>
                        <a:pt x="4641" y="213"/>
                      </a:cubicBezTo>
                      <a:cubicBezTo>
                        <a:pt x="3630" y="497"/>
                        <a:pt x="2746" y="1002"/>
                        <a:pt x="2020" y="1760"/>
                      </a:cubicBezTo>
                      <a:cubicBezTo>
                        <a:pt x="2020" y="1760"/>
                        <a:pt x="2020" y="1760"/>
                        <a:pt x="1988" y="1792"/>
                      </a:cubicBezTo>
                      <a:cubicBezTo>
                        <a:pt x="1641" y="2202"/>
                        <a:pt x="1326" y="2612"/>
                        <a:pt x="1010" y="3054"/>
                      </a:cubicBezTo>
                      <a:cubicBezTo>
                        <a:pt x="1010" y="3086"/>
                        <a:pt x="946" y="3117"/>
                        <a:pt x="946" y="3181"/>
                      </a:cubicBezTo>
                      <a:cubicBezTo>
                        <a:pt x="663" y="3686"/>
                        <a:pt x="473" y="4222"/>
                        <a:pt x="284" y="4759"/>
                      </a:cubicBezTo>
                      <a:cubicBezTo>
                        <a:pt x="284" y="4791"/>
                        <a:pt x="284" y="4854"/>
                        <a:pt x="252" y="4885"/>
                      </a:cubicBezTo>
                      <a:cubicBezTo>
                        <a:pt x="252" y="4885"/>
                        <a:pt x="252" y="4917"/>
                        <a:pt x="252" y="4948"/>
                      </a:cubicBezTo>
                      <a:cubicBezTo>
                        <a:pt x="189" y="5233"/>
                        <a:pt x="157" y="5580"/>
                        <a:pt x="126" y="5801"/>
                      </a:cubicBezTo>
                      <a:cubicBezTo>
                        <a:pt x="126" y="6022"/>
                        <a:pt x="31" y="6369"/>
                        <a:pt x="0" y="6653"/>
                      </a:cubicBezTo>
                      <a:cubicBezTo>
                        <a:pt x="0" y="6685"/>
                        <a:pt x="0" y="6716"/>
                        <a:pt x="0" y="6779"/>
                      </a:cubicBezTo>
                      <a:cubicBezTo>
                        <a:pt x="126" y="7916"/>
                        <a:pt x="189" y="8642"/>
                        <a:pt x="631" y="9526"/>
                      </a:cubicBezTo>
                      <a:cubicBezTo>
                        <a:pt x="946" y="10000"/>
                        <a:pt x="1672" y="11136"/>
                        <a:pt x="1894" y="11357"/>
                      </a:cubicBezTo>
                      <a:cubicBezTo>
                        <a:pt x="2746" y="12209"/>
                        <a:pt x="3567" y="12620"/>
                        <a:pt x="4704" y="12999"/>
                      </a:cubicBezTo>
                      <a:cubicBezTo>
                        <a:pt x="4704" y="12999"/>
                        <a:pt x="4704" y="12999"/>
                        <a:pt x="4704" y="12999"/>
                      </a:cubicBezTo>
                      <a:cubicBezTo>
                        <a:pt x="5272" y="13156"/>
                        <a:pt x="5871" y="13220"/>
                        <a:pt x="6439" y="13220"/>
                      </a:cubicBezTo>
                      <a:cubicBezTo>
                        <a:pt x="7040" y="13220"/>
                        <a:pt x="7671" y="13188"/>
                        <a:pt x="8239" y="12967"/>
                      </a:cubicBezTo>
                      <a:cubicBezTo>
                        <a:pt x="9344" y="12557"/>
                        <a:pt x="10322" y="12178"/>
                        <a:pt x="11112" y="11294"/>
                      </a:cubicBezTo>
                      <a:lnTo>
                        <a:pt x="12090" y="10031"/>
                      </a:lnTo>
                      <a:cubicBezTo>
                        <a:pt x="12312" y="9526"/>
                        <a:pt x="12501" y="9021"/>
                        <a:pt x="12722" y="8547"/>
                      </a:cubicBezTo>
                      <a:cubicBezTo>
                        <a:pt x="12785" y="7979"/>
                        <a:pt x="12880" y="7442"/>
                        <a:pt x="12943" y="6874"/>
                      </a:cubicBezTo>
                      <a:cubicBezTo>
                        <a:pt x="12974" y="6022"/>
                        <a:pt x="12785" y="5201"/>
                        <a:pt x="12406" y="44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32"/>
                <p:cNvSpPr/>
                <p:nvPr/>
              </p:nvSpPr>
              <p:spPr>
                <a:xfrm>
                  <a:off x="495029" y="303278"/>
                  <a:ext cx="44007" cy="43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248" extrusionOk="0">
                      <a:moveTo>
                        <a:pt x="12379" y="4988"/>
                      </a:moveTo>
                      <a:cubicBezTo>
                        <a:pt x="12347" y="4230"/>
                        <a:pt x="12126" y="3536"/>
                        <a:pt x="11716" y="2873"/>
                      </a:cubicBezTo>
                      <a:cubicBezTo>
                        <a:pt x="11716" y="2873"/>
                        <a:pt x="10832" y="1736"/>
                        <a:pt x="10832" y="1705"/>
                      </a:cubicBezTo>
                      <a:cubicBezTo>
                        <a:pt x="10453" y="1389"/>
                        <a:pt x="10043" y="1042"/>
                        <a:pt x="9632" y="789"/>
                      </a:cubicBezTo>
                      <a:cubicBezTo>
                        <a:pt x="9632" y="789"/>
                        <a:pt x="9601" y="789"/>
                        <a:pt x="9569" y="758"/>
                      </a:cubicBezTo>
                      <a:cubicBezTo>
                        <a:pt x="9127" y="537"/>
                        <a:pt x="8685" y="347"/>
                        <a:pt x="8212" y="189"/>
                      </a:cubicBezTo>
                      <a:cubicBezTo>
                        <a:pt x="8212" y="189"/>
                        <a:pt x="8148" y="189"/>
                        <a:pt x="8117" y="189"/>
                      </a:cubicBezTo>
                      <a:cubicBezTo>
                        <a:pt x="7644" y="95"/>
                        <a:pt x="7170" y="32"/>
                        <a:pt x="6665" y="0"/>
                      </a:cubicBezTo>
                      <a:cubicBezTo>
                        <a:pt x="6633" y="0"/>
                        <a:pt x="6602" y="0"/>
                        <a:pt x="6570" y="0"/>
                      </a:cubicBezTo>
                      <a:cubicBezTo>
                        <a:pt x="6097" y="32"/>
                        <a:pt x="5654" y="95"/>
                        <a:pt x="5181" y="189"/>
                      </a:cubicBezTo>
                      <a:cubicBezTo>
                        <a:pt x="5181" y="189"/>
                        <a:pt x="4044" y="663"/>
                        <a:pt x="4044" y="663"/>
                      </a:cubicBezTo>
                      <a:cubicBezTo>
                        <a:pt x="3824" y="821"/>
                        <a:pt x="3634" y="979"/>
                        <a:pt x="3413" y="1136"/>
                      </a:cubicBezTo>
                      <a:cubicBezTo>
                        <a:pt x="3098" y="1231"/>
                        <a:pt x="2782" y="1357"/>
                        <a:pt x="2497" y="1515"/>
                      </a:cubicBezTo>
                      <a:cubicBezTo>
                        <a:pt x="1803" y="1926"/>
                        <a:pt x="1235" y="2494"/>
                        <a:pt x="824" y="3188"/>
                      </a:cubicBezTo>
                      <a:cubicBezTo>
                        <a:pt x="319" y="4262"/>
                        <a:pt x="256" y="4420"/>
                        <a:pt x="161" y="5304"/>
                      </a:cubicBezTo>
                      <a:cubicBezTo>
                        <a:pt x="161" y="5430"/>
                        <a:pt x="98" y="5588"/>
                        <a:pt x="98" y="5714"/>
                      </a:cubicBezTo>
                      <a:cubicBezTo>
                        <a:pt x="-59" y="6472"/>
                        <a:pt x="-27" y="7229"/>
                        <a:pt x="193" y="7987"/>
                      </a:cubicBezTo>
                      <a:cubicBezTo>
                        <a:pt x="383" y="8429"/>
                        <a:pt x="572" y="8902"/>
                        <a:pt x="762" y="9344"/>
                      </a:cubicBezTo>
                      <a:cubicBezTo>
                        <a:pt x="1267" y="10197"/>
                        <a:pt x="1929" y="10860"/>
                        <a:pt x="2782" y="11365"/>
                      </a:cubicBezTo>
                      <a:cubicBezTo>
                        <a:pt x="3255" y="11586"/>
                        <a:pt x="3761" y="11838"/>
                        <a:pt x="4266" y="11996"/>
                      </a:cubicBezTo>
                      <a:cubicBezTo>
                        <a:pt x="4329" y="11996"/>
                        <a:pt x="4392" y="11996"/>
                        <a:pt x="4424" y="12028"/>
                      </a:cubicBezTo>
                      <a:cubicBezTo>
                        <a:pt x="4802" y="12091"/>
                        <a:pt x="5560" y="12186"/>
                        <a:pt x="5970" y="12249"/>
                      </a:cubicBezTo>
                      <a:cubicBezTo>
                        <a:pt x="5970" y="12249"/>
                        <a:pt x="5970" y="12249"/>
                        <a:pt x="5970" y="12249"/>
                      </a:cubicBezTo>
                      <a:cubicBezTo>
                        <a:pt x="5970" y="12249"/>
                        <a:pt x="6034" y="12249"/>
                        <a:pt x="6034" y="12249"/>
                      </a:cubicBezTo>
                      <a:cubicBezTo>
                        <a:pt x="6602" y="12249"/>
                        <a:pt x="7201" y="12123"/>
                        <a:pt x="7707" y="12028"/>
                      </a:cubicBezTo>
                      <a:cubicBezTo>
                        <a:pt x="7770" y="12028"/>
                        <a:pt x="7802" y="12028"/>
                        <a:pt x="7865" y="11996"/>
                      </a:cubicBezTo>
                      <a:cubicBezTo>
                        <a:pt x="8338" y="11807"/>
                        <a:pt x="8843" y="11617"/>
                        <a:pt x="9317" y="11396"/>
                      </a:cubicBezTo>
                      <a:cubicBezTo>
                        <a:pt x="9317" y="11396"/>
                        <a:pt x="9317" y="11396"/>
                        <a:pt x="9348" y="11396"/>
                      </a:cubicBezTo>
                      <a:cubicBezTo>
                        <a:pt x="9412" y="11365"/>
                        <a:pt x="10516" y="10513"/>
                        <a:pt x="10548" y="10449"/>
                      </a:cubicBezTo>
                      <a:cubicBezTo>
                        <a:pt x="10548" y="10449"/>
                        <a:pt x="10548" y="10449"/>
                        <a:pt x="10548" y="10449"/>
                      </a:cubicBezTo>
                      <a:cubicBezTo>
                        <a:pt x="10706" y="10260"/>
                        <a:pt x="10864" y="10071"/>
                        <a:pt x="10990" y="9850"/>
                      </a:cubicBezTo>
                      <a:cubicBezTo>
                        <a:pt x="11147" y="9660"/>
                        <a:pt x="11305" y="9439"/>
                        <a:pt x="11463" y="9250"/>
                      </a:cubicBezTo>
                      <a:cubicBezTo>
                        <a:pt x="11463" y="9250"/>
                        <a:pt x="11463" y="9218"/>
                        <a:pt x="11495" y="9187"/>
                      </a:cubicBezTo>
                      <a:cubicBezTo>
                        <a:pt x="11779" y="8713"/>
                        <a:pt x="11937" y="8176"/>
                        <a:pt x="12126" y="7703"/>
                      </a:cubicBezTo>
                      <a:cubicBezTo>
                        <a:pt x="12126" y="7671"/>
                        <a:pt x="12158" y="7608"/>
                        <a:pt x="12158" y="7577"/>
                      </a:cubicBezTo>
                      <a:cubicBezTo>
                        <a:pt x="12284" y="7040"/>
                        <a:pt x="12347" y="6472"/>
                        <a:pt x="12379" y="5903"/>
                      </a:cubicBezTo>
                      <a:cubicBezTo>
                        <a:pt x="12379" y="5903"/>
                        <a:pt x="12379" y="5840"/>
                        <a:pt x="12379" y="5840"/>
                      </a:cubicBezTo>
                      <a:cubicBezTo>
                        <a:pt x="12347" y="5588"/>
                        <a:pt x="12316" y="5335"/>
                        <a:pt x="12284" y="50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32"/>
                <p:cNvSpPr/>
                <p:nvPr/>
              </p:nvSpPr>
              <p:spPr>
                <a:xfrm>
                  <a:off x="434710" y="24922"/>
                  <a:ext cx="48817" cy="52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2" h="14651" extrusionOk="0">
                      <a:moveTo>
                        <a:pt x="13591" y="5935"/>
                      </a:moveTo>
                      <a:cubicBezTo>
                        <a:pt x="13527" y="5682"/>
                        <a:pt x="13464" y="5430"/>
                        <a:pt x="13401" y="5177"/>
                      </a:cubicBezTo>
                      <a:cubicBezTo>
                        <a:pt x="13243" y="4514"/>
                        <a:pt x="12959" y="3883"/>
                        <a:pt x="12580" y="3315"/>
                      </a:cubicBezTo>
                      <a:cubicBezTo>
                        <a:pt x="12580" y="3315"/>
                        <a:pt x="12549" y="3252"/>
                        <a:pt x="12517" y="3220"/>
                      </a:cubicBezTo>
                      <a:cubicBezTo>
                        <a:pt x="12107" y="2462"/>
                        <a:pt x="11538" y="1863"/>
                        <a:pt x="10844" y="1389"/>
                      </a:cubicBezTo>
                      <a:cubicBezTo>
                        <a:pt x="10213" y="821"/>
                        <a:pt x="9487" y="442"/>
                        <a:pt x="8634" y="221"/>
                      </a:cubicBezTo>
                      <a:cubicBezTo>
                        <a:pt x="8066" y="95"/>
                        <a:pt x="7497" y="32"/>
                        <a:pt x="6898" y="0"/>
                      </a:cubicBezTo>
                      <a:cubicBezTo>
                        <a:pt x="6330" y="32"/>
                        <a:pt x="5730" y="126"/>
                        <a:pt x="5161" y="221"/>
                      </a:cubicBezTo>
                      <a:cubicBezTo>
                        <a:pt x="4656" y="442"/>
                        <a:pt x="4120" y="663"/>
                        <a:pt x="3614" y="884"/>
                      </a:cubicBezTo>
                      <a:cubicBezTo>
                        <a:pt x="2573" y="1421"/>
                        <a:pt x="1847" y="2336"/>
                        <a:pt x="1247" y="3283"/>
                      </a:cubicBezTo>
                      <a:cubicBezTo>
                        <a:pt x="868" y="3851"/>
                        <a:pt x="584" y="4483"/>
                        <a:pt x="426" y="5146"/>
                      </a:cubicBezTo>
                      <a:cubicBezTo>
                        <a:pt x="363" y="5398"/>
                        <a:pt x="300" y="5651"/>
                        <a:pt x="237" y="5903"/>
                      </a:cubicBezTo>
                      <a:cubicBezTo>
                        <a:pt x="-79" y="7135"/>
                        <a:pt x="-79" y="8366"/>
                        <a:pt x="237" y="9565"/>
                      </a:cubicBezTo>
                      <a:cubicBezTo>
                        <a:pt x="552" y="10734"/>
                        <a:pt x="1153" y="11744"/>
                        <a:pt x="2004" y="12628"/>
                      </a:cubicBezTo>
                      <a:lnTo>
                        <a:pt x="3394" y="13701"/>
                      </a:lnTo>
                      <a:cubicBezTo>
                        <a:pt x="4467" y="14332"/>
                        <a:pt x="5635" y="14648"/>
                        <a:pt x="6866" y="14648"/>
                      </a:cubicBezTo>
                      <a:cubicBezTo>
                        <a:pt x="7813" y="14680"/>
                        <a:pt x="8697" y="14490"/>
                        <a:pt x="9518" y="14048"/>
                      </a:cubicBezTo>
                      <a:cubicBezTo>
                        <a:pt x="10371" y="13764"/>
                        <a:pt x="11128" y="13291"/>
                        <a:pt x="11728" y="12628"/>
                      </a:cubicBezTo>
                      <a:cubicBezTo>
                        <a:pt x="12580" y="11775"/>
                        <a:pt x="13180" y="10765"/>
                        <a:pt x="13496" y="9565"/>
                      </a:cubicBezTo>
                      <a:cubicBezTo>
                        <a:pt x="13811" y="8334"/>
                        <a:pt x="13811" y="7103"/>
                        <a:pt x="13496" y="590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32"/>
                <p:cNvSpPr/>
                <p:nvPr/>
              </p:nvSpPr>
              <p:spPr>
                <a:xfrm>
                  <a:off x="800774" y="317197"/>
                  <a:ext cx="579" cy="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04" extrusionOk="0">
                      <a:moveTo>
                        <a:pt x="164" y="0"/>
                      </a:moveTo>
                      <a:cubicBezTo>
                        <a:pt x="164" y="0"/>
                        <a:pt x="69" y="32"/>
                        <a:pt x="37" y="63"/>
                      </a:cubicBezTo>
                      <a:cubicBezTo>
                        <a:pt x="-25" y="126"/>
                        <a:pt x="-25" y="126"/>
                        <a:pt x="16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32"/>
                <p:cNvSpPr/>
                <p:nvPr/>
              </p:nvSpPr>
              <p:spPr>
                <a:xfrm>
                  <a:off x="770922" y="284086"/>
                  <a:ext cx="39194" cy="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5" h="10038" extrusionOk="0">
                      <a:moveTo>
                        <a:pt x="10895" y="3757"/>
                      </a:moveTo>
                      <a:cubicBezTo>
                        <a:pt x="10675" y="2936"/>
                        <a:pt x="10264" y="2241"/>
                        <a:pt x="9664" y="1642"/>
                      </a:cubicBezTo>
                      <a:cubicBezTo>
                        <a:pt x="9664" y="1610"/>
                        <a:pt x="9601" y="1578"/>
                        <a:pt x="9601" y="1547"/>
                      </a:cubicBezTo>
                      <a:cubicBezTo>
                        <a:pt x="9348" y="1231"/>
                        <a:pt x="7991" y="442"/>
                        <a:pt x="8559" y="758"/>
                      </a:cubicBezTo>
                      <a:cubicBezTo>
                        <a:pt x="8149" y="600"/>
                        <a:pt x="7770" y="410"/>
                        <a:pt x="7360" y="253"/>
                      </a:cubicBezTo>
                      <a:cubicBezTo>
                        <a:pt x="6917" y="158"/>
                        <a:pt x="6476" y="95"/>
                        <a:pt x="6034" y="63"/>
                      </a:cubicBezTo>
                      <a:cubicBezTo>
                        <a:pt x="5908" y="63"/>
                        <a:pt x="5813" y="63"/>
                        <a:pt x="5687" y="63"/>
                      </a:cubicBezTo>
                      <a:cubicBezTo>
                        <a:pt x="5465" y="63"/>
                        <a:pt x="5245" y="32"/>
                        <a:pt x="5024" y="0"/>
                      </a:cubicBezTo>
                      <a:cubicBezTo>
                        <a:pt x="4329" y="0"/>
                        <a:pt x="3697" y="126"/>
                        <a:pt x="3098" y="442"/>
                      </a:cubicBezTo>
                      <a:cubicBezTo>
                        <a:pt x="2466" y="631"/>
                        <a:pt x="1930" y="979"/>
                        <a:pt x="1488" y="1484"/>
                      </a:cubicBezTo>
                      <a:cubicBezTo>
                        <a:pt x="983" y="1926"/>
                        <a:pt x="635" y="2494"/>
                        <a:pt x="446" y="3094"/>
                      </a:cubicBezTo>
                      <a:cubicBezTo>
                        <a:pt x="130" y="3694"/>
                        <a:pt x="-28" y="4325"/>
                        <a:pt x="4" y="5019"/>
                      </a:cubicBezTo>
                      <a:cubicBezTo>
                        <a:pt x="67" y="5461"/>
                        <a:pt x="130" y="5903"/>
                        <a:pt x="194" y="6345"/>
                      </a:cubicBezTo>
                      <a:cubicBezTo>
                        <a:pt x="446" y="7198"/>
                        <a:pt x="856" y="7924"/>
                        <a:pt x="1488" y="8555"/>
                      </a:cubicBezTo>
                      <a:cubicBezTo>
                        <a:pt x="1835" y="8808"/>
                        <a:pt x="2182" y="9092"/>
                        <a:pt x="2498" y="9344"/>
                      </a:cubicBezTo>
                      <a:cubicBezTo>
                        <a:pt x="3287" y="9786"/>
                        <a:pt x="4140" y="10039"/>
                        <a:pt x="5024" y="10039"/>
                      </a:cubicBezTo>
                      <a:cubicBezTo>
                        <a:pt x="5245" y="10039"/>
                        <a:pt x="5465" y="10007"/>
                        <a:pt x="5687" y="9976"/>
                      </a:cubicBezTo>
                      <a:cubicBezTo>
                        <a:pt x="5781" y="9976"/>
                        <a:pt x="5908" y="9976"/>
                        <a:pt x="6003" y="9976"/>
                      </a:cubicBezTo>
                      <a:cubicBezTo>
                        <a:pt x="6223" y="9976"/>
                        <a:pt x="6476" y="9944"/>
                        <a:pt x="6697" y="9881"/>
                      </a:cubicBezTo>
                      <a:cubicBezTo>
                        <a:pt x="7297" y="9881"/>
                        <a:pt x="7896" y="9660"/>
                        <a:pt x="8402" y="9344"/>
                      </a:cubicBezTo>
                      <a:cubicBezTo>
                        <a:pt x="8591" y="9218"/>
                        <a:pt x="9380" y="8713"/>
                        <a:pt x="9570" y="8492"/>
                      </a:cubicBezTo>
                      <a:cubicBezTo>
                        <a:pt x="9570" y="8492"/>
                        <a:pt x="9633" y="8429"/>
                        <a:pt x="9633" y="8397"/>
                      </a:cubicBezTo>
                      <a:cubicBezTo>
                        <a:pt x="10106" y="7955"/>
                        <a:pt x="10422" y="7450"/>
                        <a:pt x="10612" y="6851"/>
                      </a:cubicBezTo>
                      <a:cubicBezTo>
                        <a:pt x="10895" y="6282"/>
                        <a:pt x="11053" y="5651"/>
                        <a:pt x="11022" y="5019"/>
                      </a:cubicBezTo>
                      <a:cubicBezTo>
                        <a:pt x="10958" y="4609"/>
                        <a:pt x="10895" y="4167"/>
                        <a:pt x="10864" y="375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32"/>
                <p:cNvSpPr/>
                <p:nvPr/>
              </p:nvSpPr>
              <p:spPr>
                <a:xfrm>
                  <a:off x="342584" y="801756"/>
                  <a:ext cx="51007" cy="51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8" h="14618" extrusionOk="0">
                      <a:moveTo>
                        <a:pt x="14056" y="5204"/>
                      </a:moveTo>
                      <a:cubicBezTo>
                        <a:pt x="13898" y="4573"/>
                        <a:pt x="13520" y="3815"/>
                        <a:pt x="13299" y="3342"/>
                      </a:cubicBezTo>
                      <a:cubicBezTo>
                        <a:pt x="13235" y="3247"/>
                        <a:pt x="13204" y="3121"/>
                        <a:pt x="13109" y="3026"/>
                      </a:cubicBezTo>
                      <a:cubicBezTo>
                        <a:pt x="12573" y="2111"/>
                        <a:pt x="11847" y="1385"/>
                        <a:pt x="10931" y="848"/>
                      </a:cubicBezTo>
                      <a:cubicBezTo>
                        <a:pt x="10236" y="406"/>
                        <a:pt x="9479" y="153"/>
                        <a:pt x="8658" y="122"/>
                      </a:cubicBezTo>
                      <a:cubicBezTo>
                        <a:pt x="7837" y="-68"/>
                        <a:pt x="7048" y="-36"/>
                        <a:pt x="6227" y="216"/>
                      </a:cubicBezTo>
                      <a:cubicBezTo>
                        <a:pt x="5785" y="343"/>
                        <a:pt x="5375" y="532"/>
                        <a:pt x="4995" y="722"/>
                      </a:cubicBezTo>
                      <a:cubicBezTo>
                        <a:pt x="4522" y="879"/>
                        <a:pt x="4301" y="1006"/>
                        <a:pt x="3986" y="1258"/>
                      </a:cubicBezTo>
                      <a:cubicBezTo>
                        <a:pt x="3986" y="1258"/>
                        <a:pt x="3923" y="1258"/>
                        <a:pt x="3891" y="1321"/>
                      </a:cubicBezTo>
                      <a:cubicBezTo>
                        <a:pt x="3828" y="1321"/>
                        <a:pt x="3796" y="1385"/>
                        <a:pt x="3765" y="1416"/>
                      </a:cubicBezTo>
                      <a:cubicBezTo>
                        <a:pt x="3701" y="1448"/>
                        <a:pt x="3607" y="1511"/>
                        <a:pt x="3543" y="1542"/>
                      </a:cubicBezTo>
                      <a:lnTo>
                        <a:pt x="3638" y="1542"/>
                      </a:lnTo>
                      <a:cubicBezTo>
                        <a:pt x="3323" y="1700"/>
                        <a:pt x="3039" y="1858"/>
                        <a:pt x="2754" y="2111"/>
                      </a:cubicBezTo>
                      <a:cubicBezTo>
                        <a:pt x="1997" y="2616"/>
                        <a:pt x="1397" y="3279"/>
                        <a:pt x="955" y="4068"/>
                      </a:cubicBezTo>
                      <a:cubicBezTo>
                        <a:pt x="734" y="4636"/>
                        <a:pt x="481" y="5173"/>
                        <a:pt x="260" y="5741"/>
                      </a:cubicBezTo>
                      <a:cubicBezTo>
                        <a:pt x="-87" y="6972"/>
                        <a:pt x="-87" y="8235"/>
                        <a:pt x="260" y="9466"/>
                      </a:cubicBezTo>
                      <a:cubicBezTo>
                        <a:pt x="355" y="9782"/>
                        <a:pt x="481" y="10066"/>
                        <a:pt x="639" y="10382"/>
                      </a:cubicBezTo>
                      <a:cubicBezTo>
                        <a:pt x="892" y="11171"/>
                        <a:pt x="1334" y="11834"/>
                        <a:pt x="1933" y="12402"/>
                      </a:cubicBezTo>
                      <a:cubicBezTo>
                        <a:pt x="1965" y="12465"/>
                        <a:pt x="2028" y="12497"/>
                        <a:pt x="2060" y="12560"/>
                      </a:cubicBezTo>
                      <a:cubicBezTo>
                        <a:pt x="2944" y="13444"/>
                        <a:pt x="3986" y="14044"/>
                        <a:pt x="5153" y="14359"/>
                      </a:cubicBezTo>
                      <a:cubicBezTo>
                        <a:pt x="6101" y="14644"/>
                        <a:pt x="7016" y="14707"/>
                        <a:pt x="7964" y="14486"/>
                      </a:cubicBezTo>
                      <a:cubicBezTo>
                        <a:pt x="8911" y="14454"/>
                        <a:pt x="9762" y="14170"/>
                        <a:pt x="10583" y="13665"/>
                      </a:cubicBezTo>
                      <a:cubicBezTo>
                        <a:pt x="11625" y="13034"/>
                        <a:pt x="12478" y="12213"/>
                        <a:pt x="13109" y="11139"/>
                      </a:cubicBezTo>
                      <a:cubicBezTo>
                        <a:pt x="13141" y="11076"/>
                        <a:pt x="13204" y="11013"/>
                        <a:pt x="13235" y="10950"/>
                      </a:cubicBezTo>
                      <a:cubicBezTo>
                        <a:pt x="13235" y="10918"/>
                        <a:pt x="13267" y="10887"/>
                        <a:pt x="13299" y="10824"/>
                      </a:cubicBezTo>
                      <a:cubicBezTo>
                        <a:pt x="13551" y="10255"/>
                        <a:pt x="13803" y="9687"/>
                        <a:pt x="14025" y="9119"/>
                      </a:cubicBezTo>
                      <a:cubicBezTo>
                        <a:pt x="14025" y="9056"/>
                        <a:pt x="14056" y="8993"/>
                        <a:pt x="14088" y="8930"/>
                      </a:cubicBezTo>
                      <a:cubicBezTo>
                        <a:pt x="14435" y="7667"/>
                        <a:pt x="14435" y="6436"/>
                        <a:pt x="14088" y="51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7" name="Google Shape;1407;p32"/>
                <p:cNvSpPr/>
                <p:nvPr/>
              </p:nvSpPr>
              <p:spPr>
                <a:xfrm>
                  <a:off x="206714" y="676367"/>
                  <a:ext cx="34508" cy="35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7" h="10070" extrusionOk="0">
                      <a:moveTo>
                        <a:pt x="4854" y="0"/>
                      </a:moveTo>
                      <a:cubicBezTo>
                        <a:pt x="-1618" y="0"/>
                        <a:pt x="-1618" y="10071"/>
                        <a:pt x="4854" y="10071"/>
                      </a:cubicBezTo>
                      <a:cubicBezTo>
                        <a:pt x="11326" y="10071"/>
                        <a:pt x="11326" y="0"/>
                        <a:pt x="48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8" name="Google Shape;1408;p32"/>
                <p:cNvSpPr/>
                <p:nvPr/>
              </p:nvSpPr>
              <p:spPr>
                <a:xfrm>
                  <a:off x="640705" y="1152158"/>
                  <a:ext cx="34843" cy="3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1" h="10133" extrusionOk="0">
                      <a:moveTo>
                        <a:pt x="4901" y="0"/>
                      </a:moveTo>
                      <a:cubicBezTo>
                        <a:pt x="-1634" y="0"/>
                        <a:pt x="-1634" y="10134"/>
                        <a:pt x="4901" y="10134"/>
                      </a:cubicBezTo>
                      <a:cubicBezTo>
                        <a:pt x="11436" y="10134"/>
                        <a:pt x="11436" y="0"/>
                        <a:pt x="49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9" name="Google Shape;1409;p32"/>
                <p:cNvSpPr/>
                <p:nvPr/>
              </p:nvSpPr>
              <p:spPr>
                <a:xfrm>
                  <a:off x="921671" y="1552062"/>
                  <a:ext cx="58714" cy="58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6" h="16548" extrusionOk="0">
                      <a:moveTo>
                        <a:pt x="16230" y="6064"/>
                      </a:moveTo>
                      <a:cubicBezTo>
                        <a:pt x="15850" y="4675"/>
                        <a:pt x="15124" y="3444"/>
                        <a:pt x="14115" y="2434"/>
                      </a:cubicBezTo>
                      <a:cubicBezTo>
                        <a:pt x="13546" y="1992"/>
                        <a:pt x="13009" y="1581"/>
                        <a:pt x="12441" y="1139"/>
                      </a:cubicBezTo>
                      <a:cubicBezTo>
                        <a:pt x="11147" y="382"/>
                        <a:pt x="9758" y="3"/>
                        <a:pt x="8274" y="3"/>
                      </a:cubicBezTo>
                      <a:cubicBezTo>
                        <a:pt x="7137" y="-29"/>
                        <a:pt x="6064" y="192"/>
                        <a:pt x="5086" y="729"/>
                      </a:cubicBezTo>
                      <a:cubicBezTo>
                        <a:pt x="4075" y="1076"/>
                        <a:pt x="3191" y="1645"/>
                        <a:pt x="2434" y="2434"/>
                      </a:cubicBezTo>
                      <a:cubicBezTo>
                        <a:pt x="1613" y="3191"/>
                        <a:pt x="1045" y="4075"/>
                        <a:pt x="729" y="5086"/>
                      </a:cubicBezTo>
                      <a:cubicBezTo>
                        <a:pt x="224" y="6064"/>
                        <a:pt x="-29" y="7138"/>
                        <a:pt x="3" y="8274"/>
                      </a:cubicBezTo>
                      <a:cubicBezTo>
                        <a:pt x="97" y="9000"/>
                        <a:pt x="192" y="9726"/>
                        <a:pt x="287" y="10484"/>
                      </a:cubicBezTo>
                      <a:cubicBezTo>
                        <a:pt x="666" y="11873"/>
                        <a:pt x="1392" y="13104"/>
                        <a:pt x="2402" y="14114"/>
                      </a:cubicBezTo>
                      <a:cubicBezTo>
                        <a:pt x="2971" y="14556"/>
                        <a:pt x="3507" y="14967"/>
                        <a:pt x="4075" y="15409"/>
                      </a:cubicBezTo>
                      <a:cubicBezTo>
                        <a:pt x="5370" y="16166"/>
                        <a:pt x="6759" y="16545"/>
                        <a:pt x="8243" y="16545"/>
                      </a:cubicBezTo>
                      <a:cubicBezTo>
                        <a:pt x="9379" y="16577"/>
                        <a:pt x="10452" y="16356"/>
                        <a:pt x="11431" y="15819"/>
                      </a:cubicBezTo>
                      <a:cubicBezTo>
                        <a:pt x="12441" y="15472"/>
                        <a:pt x="13325" y="14904"/>
                        <a:pt x="14083" y="14114"/>
                      </a:cubicBezTo>
                      <a:cubicBezTo>
                        <a:pt x="14904" y="13357"/>
                        <a:pt x="15472" y="12473"/>
                        <a:pt x="15787" y="11463"/>
                      </a:cubicBezTo>
                      <a:cubicBezTo>
                        <a:pt x="16293" y="10484"/>
                        <a:pt x="16545" y="9411"/>
                        <a:pt x="16514" y="8274"/>
                      </a:cubicBezTo>
                      <a:cubicBezTo>
                        <a:pt x="16419" y="7548"/>
                        <a:pt x="16324" y="6822"/>
                        <a:pt x="16230" y="60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10" name="Google Shape;1410;p32"/>
              <p:cNvGrpSpPr/>
              <p:nvPr/>
            </p:nvGrpSpPr>
            <p:grpSpPr>
              <a:xfrm flipH="1">
                <a:off x="4941939" y="-132565"/>
                <a:ext cx="3096599" cy="1585968"/>
                <a:chOff x="206714" y="24922"/>
                <a:chExt cx="3096599" cy="1585968"/>
              </a:xfrm>
            </p:grpSpPr>
            <p:sp>
              <p:nvSpPr>
                <p:cNvPr id="1411" name="Google Shape;1411;p32"/>
                <p:cNvSpPr/>
                <p:nvPr/>
              </p:nvSpPr>
              <p:spPr>
                <a:xfrm>
                  <a:off x="1144164" y="351041"/>
                  <a:ext cx="96550" cy="95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59" h="26986" extrusionOk="0">
                      <a:moveTo>
                        <a:pt x="26589" y="14051"/>
                      </a:moveTo>
                      <a:cubicBezTo>
                        <a:pt x="27189" y="12599"/>
                        <a:pt x="27315" y="11115"/>
                        <a:pt x="26969" y="9537"/>
                      </a:cubicBezTo>
                      <a:cubicBezTo>
                        <a:pt x="26431" y="7011"/>
                        <a:pt x="24885" y="4959"/>
                        <a:pt x="22928" y="3349"/>
                      </a:cubicBezTo>
                      <a:cubicBezTo>
                        <a:pt x="21476" y="1992"/>
                        <a:pt x="19613" y="666"/>
                        <a:pt x="17624" y="350"/>
                      </a:cubicBezTo>
                      <a:cubicBezTo>
                        <a:pt x="16582" y="192"/>
                        <a:pt x="15414" y="-29"/>
                        <a:pt x="14309" y="3"/>
                      </a:cubicBezTo>
                      <a:cubicBezTo>
                        <a:pt x="13173" y="3"/>
                        <a:pt x="12005" y="224"/>
                        <a:pt x="10931" y="413"/>
                      </a:cubicBezTo>
                      <a:cubicBezTo>
                        <a:pt x="9416" y="666"/>
                        <a:pt x="7901" y="1329"/>
                        <a:pt x="6575" y="2118"/>
                      </a:cubicBezTo>
                      <a:cubicBezTo>
                        <a:pt x="4870" y="3160"/>
                        <a:pt x="3639" y="4391"/>
                        <a:pt x="2503" y="5938"/>
                      </a:cubicBezTo>
                      <a:cubicBezTo>
                        <a:pt x="1524" y="7169"/>
                        <a:pt x="735" y="8432"/>
                        <a:pt x="355" y="10042"/>
                      </a:cubicBezTo>
                      <a:cubicBezTo>
                        <a:pt x="-150" y="12252"/>
                        <a:pt x="-86" y="13925"/>
                        <a:pt x="355" y="16135"/>
                      </a:cubicBezTo>
                      <a:cubicBezTo>
                        <a:pt x="798" y="18534"/>
                        <a:pt x="2345" y="21060"/>
                        <a:pt x="4113" y="22701"/>
                      </a:cubicBezTo>
                      <a:cubicBezTo>
                        <a:pt x="6038" y="24501"/>
                        <a:pt x="8374" y="25858"/>
                        <a:pt x="10931" y="26490"/>
                      </a:cubicBezTo>
                      <a:cubicBezTo>
                        <a:pt x="11247" y="26553"/>
                        <a:pt x="11531" y="26616"/>
                        <a:pt x="11847" y="26679"/>
                      </a:cubicBezTo>
                      <a:cubicBezTo>
                        <a:pt x="14373" y="27089"/>
                        <a:pt x="14593" y="27089"/>
                        <a:pt x="17119" y="26679"/>
                      </a:cubicBezTo>
                      <a:cubicBezTo>
                        <a:pt x="17403" y="26616"/>
                        <a:pt x="17688" y="26584"/>
                        <a:pt x="17971" y="26490"/>
                      </a:cubicBezTo>
                      <a:cubicBezTo>
                        <a:pt x="18760" y="26269"/>
                        <a:pt x="19739" y="25858"/>
                        <a:pt x="20276" y="25542"/>
                      </a:cubicBezTo>
                      <a:cubicBezTo>
                        <a:pt x="20528" y="25385"/>
                        <a:pt x="20718" y="25258"/>
                        <a:pt x="20907" y="25100"/>
                      </a:cubicBezTo>
                      <a:cubicBezTo>
                        <a:pt x="22044" y="24532"/>
                        <a:pt x="23086" y="23838"/>
                        <a:pt x="24095" y="22859"/>
                      </a:cubicBezTo>
                      <a:cubicBezTo>
                        <a:pt x="25264" y="21723"/>
                        <a:pt x="26085" y="20113"/>
                        <a:pt x="26463" y="18566"/>
                      </a:cubicBezTo>
                      <a:cubicBezTo>
                        <a:pt x="26653" y="17808"/>
                        <a:pt x="26747" y="16987"/>
                        <a:pt x="26779" y="16198"/>
                      </a:cubicBezTo>
                      <a:cubicBezTo>
                        <a:pt x="26779" y="15977"/>
                        <a:pt x="26779" y="15756"/>
                        <a:pt x="26779" y="15535"/>
                      </a:cubicBezTo>
                      <a:cubicBezTo>
                        <a:pt x="26779" y="15030"/>
                        <a:pt x="26684" y="14525"/>
                        <a:pt x="26589" y="140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2" name="Google Shape;1412;p32"/>
                <p:cNvSpPr/>
                <p:nvPr/>
              </p:nvSpPr>
              <p:spPr>
                <a:xfrm>
                  <a:off x="755376" y="804594"/>
                  <a:ext cx="48732" cy="43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8" h="12154" extrusionOk="0">
                      <a:moveTo>
                        <a:pt x="13452" y="4451"/>
                      </a:moveTo>
                      <a:cubicBezTo>
                        <a:pt x="13168" y="3409"/>
                        <a:pt x="12632" y="2526"/>
                        <a:pt x="11874" y="1768"/>
                      </a:cubicBezTo>
                      <a:cubicBezTo>
                        <a:pt x="11464" y="1452"/>
                        <a:pt x="11053" y="1136"/>
                        <a:pt x="10643" y="821"/>
                      </a:cubicBezTo>
                      <a:cubicBezTo>
                        <a:pt x="9696" y="284"/>
                        <a:pt x="8654" y="0"/>
                        <a:pt x="7549" y="0"/>
                      </a:cubicBezTo>
                      <a:cubicBezTo>
                        <a:pt x="7265" y="32"/>
                        <a:pt x="6981" y="63"/>
                        <a:pt x="6697" y="95"/>
                      </a:cubicBezTo>
                      <a:cubicBezTo>
                        <a:pt x="6571" y="95"/>
                        <a:pt x="6413" y="95"/>
                        <a:pt x="6286" y="126"/>
                      </a:cubicBezTo>
                      <a:cubicBezTo>
                        <a:pt x="6223" y="126"/>
                        <a:pt x="6128" y="126"/>
                        <a:pt x="6065" y="126"/>
                      </a:cubicBezTo>
                      <a:cubicBezTo>
                        <a:pt x="6065" y="126"/>
                        <a:pt x="6002" y="126"/>
                        <a:pt x="5971" y="126"/>
                      </a:cubicBezTo>
                      <a:cubicBezTo>
                        <a:pt x="5687" y="126"/>
                        <a:pt x="5402" y="189"/>
                        <a:pt x="5150" y="253"/>
                      </a:cubicBezTo>
                      <a:cubicBezTo>
                        <a:pt x="4866" y="253"/>
                        <a:pt x="4581" y="253"/>
                        <a:pt x="4329" y="379"/>
                      </a:cubicBezTo>
                      <a:lnTo>
                        <a:pt x="2908" y="979"/>
                      </a:lnTo>
                      <a:cubicBezTo>
                        <a:pt x="2214" y="1357"/>
                        <a:pt x="1677" y="1863"/>
                        <a:pt x="1266" y="2494"/>
                      </a:cubicBezTo>
                      <a:cubicBezTo>
                        <a:pt x="888" y="2873"/>
                        <a:pt x="635" y="3283"/>
                        <a:pt x="509" y="3788"/>
                      </a:cubicBezTo>
                      <a:cubicBezTo>
                        <a:pt x="130" y="4483"/>
                        <a:pt x="-28" y="5240"/>
                        <a:pt x="4" y="6061"/>
                      </a:cubicBezTo>
                      <a:lnTo>
                        <a:pt x="225" y="7640"/>
                      </a:lnTo>
                      <a:lnTo>
                        <a:pt x="825" y="9060"/>
                      </a:lnTo>
                      <a:cubicBezTo>
                        <a:pt x="1204" y="9755"/>
                        <a:pt x="1709" y="10292"/>
                        <a:pt x="2340" y="10734"/>
                      </a:cubicBezTo>
                      <a:cubicBezTo>
                        <a:pt x="2908" y="11270"/>
                        <a:pt x="3572" y="11617"/>
                        <a:pt x="4361" y="11775"/>
                      </a:cubicBezTo>
                      <a:cubicBezTo>
                        <a:pt x="4613" y="11870"/>
                        <a:pt x="4897" y="11933"/>
                        <a:pt x="5182" y="11902"/>
                      </a:cubicBezTo>
                      <a:cubicBezTo>
                        <a:pt x="5465" y="11933"/>
                        <a:pt x="5718" y="11965"/>
                        <a:pt x="6002" y="11996"/>
                      </a:cubicBezTo>
                      <a:lnTo>
                        <a:pt x="6097" y="11996"/>
                      </a:lnTo>
                      <a:cubicBezTo>
                        <a:pt x="6097" y="11996"/>
                        <a:pt x="6255" y="11996"/>
                        <a:pt x="6318" y="12028"/>
                      </a:cubicBezTo>
                      <a:cubicBezTo>
                        <a:pt x="6444" y="12028"/>
                        <a:pt x="6602" y="12028"/>
                        <a:pt x="6729" y="12059"/>
                      </a:cubicBezTo>
                      <a:cubicBezTo>
                        <a:pt x="7012" y="12091"/>
                        <a:pt x="7297" y="12123"/>
                        <a:pt x="7580" y="12154"/>
                      </a:cubicBezTo>
                      <a:cubicBezTo>
                        <a:pt x="8433" y="12154"/>
                        <a:pt x="9190" y="11996"/>
                        <a:pt x="9948" y="11617"/>
                      </a:cubicBezTo>
                      <a:cubicBezTo>
                        <a:pt x="10706" y="11365"/>
                        <a:pt x="11369" y="10954"/>
                        <a:pt x="11906" y="10355"/>
                      </a:cubicBezTo>
                      <a:cubicBezTo>
                        <a:pt x="12505" y="9786"/>
                        <a:pt x="12916" y="9155"/>
                        <a:pt x="13168" y="8397"/>
                      </a:cubicBezTo>
                      <a:cubicBezTo>
                        <a:pt x="13547" y="7671"/>
                        <a:pt x="13737" y="6882"/>
                        <a:pt x="13705" y="6061"/>
                      </a:cubicBezTo>
                      <a:cubicBezTo>
                        <a:pt x="13642" y="5525"/>
                        <a:pt x="13547" y="4988"/>
                        <a:pt x="13484" y="44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3" name="Google Shape;1413;p32"/>
                <p:cNvSpPr/>
                <p:nvPr/>
              </p:nvSpPr>
              <p:spPr>
                <a:xfrm>
                  <a:off x="1786753" y="433248"/>
                  <a:ext cx="74555" cy="55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2" h="15489" extrusionOk="0">
                      <a:moveTo>
                        <a:pt x="19962" y="4049"/>
                      </a:moveTo>
                      <a:cubicBezTo>
                        <a:pt x="19299" y="2945"/>
                        <a:pt x="18447" y="2092"/>
                        <a:pt x="17342" y="1429"/>
                      </a:cubicBezTo>
                      <a:cubicBezTo>
                        <a:pt x="16616" y="956"/>
                        <a:pt x="15795" y="640"/>
                        <a:pt x="14974" y="419"/>
                      </a:cubicBezTo>
                      <a:cubicBezTo>
                        <a:pt x="14122" y="230"/>
                        <a:pt x="13206" y="135"/>
                        <a:pt x="12322" y="72"/>
                      </a:cubicBezTo>
                      <a:cubicBezTo>
                        <a:pt x="11786" y="40"/>
                        <a:pt x="11249" y="-23"/>
                        <a:pt x="10712" y="9"/>
                      </a:cubicBezTo>
                      <a:cubicBezTo>
                        <a:pt x="9639" y="103"/>
                        <a:pt x="8534" y="198"/>
                        <a:pt x="7460" y="293"/>
                      </a:cubicBezTo>
                      <a:cubicBezTo>
                        <a:pt x="6451" y="261"/>
                        <a:pt x="5472" y="482"/>
                        <a:pt x="4588" y="924"/>
                      </a:cubicBezTo>
                      <a:cubicBezTo>
                        <a:pt x="3672" y="1208"/>
                        <a:pt x="2883" y="1745"/>
                        <a:pt x="2189" y="2471"/>
                      </a:cubicBezTo>
                      <a:cubicBezTo>
                        <a:pt x="1463" y="3134"/>
                        <a:pt x="958" y="3955"/>
                        <a:pt x="642" y="4870"/>
                      </a:cubicBezTo>
                      <a:cubicBezTo>
                        <a:pt x="169" y="5754"/>
                        <a:pt x="-53" y="6701"/>
                        <a:pt x="11" y="7743"/>
                      </a:cubicBezTo>
                      <a:cubicBezTo>
                        <a:pt x="105" y="8406"/>
                        <a:pt x="200" y="9069"/>
                        <a:pt x="263" y="9732"/>
                      </a:cubicBezTo>
                      <a:cubicBezTo>
                        <a:pt x="610" y="10995"/>
                        <a:pt x="1241" y="12100"/>
                        <a:pt x="2189" y="13015"/>
                      </a:cubicBezTo>
                      <a:cubicBezTo>
                        <a:pt x="2694" y="13394"/>
                        <a:pt x="3199" y="13804"/>
                        <a:pt x="3704" y="14183"/>
                      </a:cubicBezTo>
                      <a:cubicBezTo>
                        <a:pt x="4872" y="14846"/>
                        <a:pt x="6103" y="15193"/>
                        <a:pt x="7460" y="15193"/>
                      </a:cubicBezTo>
                      <a:lnTo>
                        <a:pt x="10712" y="15477"/>
                      </a:lnTo>
                      <a:cubicBezTo>
                        <a:pt x="11218" y="15509"/>
                        <a:pt x="11754" y="15477"/>
                        <a:pt x="12259" y="15414"/>
                      </a:cubicBezTo>
                      <a:cubicBezTo>
                        <a:pt x="13143" y="15351"/>
                        <a:pt x="14059" y="15256"/>
                        <a:pt x="14911" y="15067"/>
                      </a:cubicBezTo>
                      <a:cubicBezTo>
                        <a:pt x="15384" y="14972"/>
                        <a:pt x="15669" y="14815"/>
                        <a:pt x="16174" y="14594"/>
                      </a:cubicBezTo>
                      <a:cubicBezTo>
                        <a:pt x="16648" y="14404"/>
                        <a:pt x="16963" y="14309"/>
                        <a:pt x="17342" y="14057"/>
                      </a:cubicBezTo>
                      <a:cubicBezTo>
                        <a:pt x="18447" y="13394"/>
                        <a:pt x="19299" y="12542"/>
                        <a:pt x="19962" y="11437"/>
                      </a:cubicBezTo>
                      <a:cubicBezTo>
                        <a:pt x="20625" y="10300"/>
                        <a:pt x="20941" y="9069"/>
                        <a:pt x="20972" y="7775"/>
                      </a:cubicBezTo>
                      <a:cubicBezTo>
                        <a:pt x="20972" y="6449"/>
                        <a:pt x="20625" y="5249"/>
                        <a:pt x="19962" y="41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4" name="Google Shape;1414;p32"/>
                <p:cNvSpPr/>
                <p:nvPr/>
              </p:nvSpPr>
              <p:spPr>
                <a:xfrm>
                  <a:off x="2698660" y="353990"/>
                  <a:ext cx="43993" cy="43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5" h="12220" extrusionOk="0">
                      <a:moveTo>
                        <a:pt x="12159" y="4514"/>
                      </a:moveTo>
                      <a:lnTo>
                        <a:pt x="11528" y="3062"/>
                      </a:lnTo>
                      <a:cubicBezTo>
                        <a:pt x="11149" y="2336"/>
                        <a:pt x="10612" y="1768"/>
                        <a:pt x="9950" y="1326"/>
                      </a:cubicBezTo>
                      <a:cubicBezTo>
                        <a:pt x="9349" y="789"/>
                        <a:pt x="8655" y="410"/>
                        <a:pt x="7865" y="221"/>
                      </a:cubicBezTo>
                      <a:cubicBezTo>
                        <a:pt x="7329" y="158"/>
                        <a:pt x="6793" y="63"/>
                        <a:pt x="6224" y="0"/>
                      </a:cubicBezTo>
                      <a:cubicBezTo>
                        <a:pt x="5119" y="0"/>
                        <a:pt x="4077" y="284"/>
                        <a:pt x="3130" y="852"/>
                      </a:cubicBezTo>
                      <a:cubicBezTo>
                        <a:pt x="2720" y="1168"/>
                        <a:pt x="2309" y="1484"/>
                        <a:pt x="1899" y="1799"/>
                      </a:cubicBezTo>
                      <a:cubicBezTo>
                        <a:pt x="1142" y="2557"/>
                        <a:pt x="605" y="3473"/>
                        <a:pt x="321" y="4514"/>
                      </a:cubicBezTo>
                      <a:lnTo>
                        <a:pt x="321" y="4578"/>
                      </a:lnTo>
                      <a:cubicBezTo>
                        <a:pt x="100" y="5083"/>
                        <a:pt x="-27" y="5588"/>
                        <a:pt x="5" y="6156"/>
                      </a:cubicBezTo>
                      <a:lnTo>
                        <a:pt x="163" y="7419"/>
                      </a:lnTo>
                      <a:cubicBezTo>
                        <a:pt x="258" y="7798"/>
                        <a:pt x="416" y="8176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605" y="8492"/>
                        <a:pt x="605" y="8492"/>
                        <a:pt x="605" y="8492"/>
                      </a:cubicBezTo>
                      <a:cubicBezTo>
                        <a:pt x="857" y="9250"/>
                        <a:pt x="1268" y="9881"/>
                        <a:pt x="1868" y="10418"/>
                      </a:cubicBezTo>
                      <a:cubicBezTo>
                        <a:pt x="2436" y="11018"/>
                        <a:pt x="3067" y="11428"/>
                        <a:pt x="3856" y="11681"/>
                      </a:cubicBezTo>
                      <a:cubicBezTo>
                        <a:pt x="4582" y="12059"/>
                        <a:pt x="5371" y="12249"/>
                        <a:pt x="6224" y="12217"/>
                      </a:cubicBezTo>
                      <a:cubicBezTo>
                        <a:pt x="6761" y="12154"/>
                        <a:pt x="7297" y="12059"/>
                        <a:pt x="7865" y="11996"/>
                      </a:cubicBezTo>
                      <a:cubicBezTo>
                        <a:pt x="8655" y="11807"/>
                        <a:pt x="9349" y="11428"/>
                        <a:pt x="9950" y="10891"/>
                      </a:cubicBezTo>
                      <a:cubicBezTo>
                        <a:pt x="10612" y="10449"/>
                        <a:pt x="11149" y="9881"/>
                        <a:pt x="11528" y="9155"/>
                      </a:cubicBezTo>
                      <a:cubicBezTo>
                        <a:pt x="11970" y="8461"/>
                        <a:pt x="12222" y="7703"/>
                        <a:pt x="12254" y="6882"/>
                      </a:cubicBezTo>
                      <a:cubicBezTo>
                        <a:pt x="12444" y="6061"/>
                        <a:pt x="12412" y="5240"/>
                        <a:pt x="12159" y="442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5" name="Google Shape;1415;p32"/>
                <p:cNvSpPr/>
                <p:nvPr/>
              </p:nvSpPr>
              <p:spPr>
                <a:xfrm>
                  <a:off x="1581928" y="236707"/>
                  <a:ext cx="1543" cy="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761" extrusionOk="0">
                      <a:moveTo>
                        <a:pt x="435" y="762"/>
                      </a:moveTo>
                      <a:cubicBezTo>
                        <a:pt x="308" y="572"/>
                        <a:pt x="245" y="383"/>
                        <a:pt x="150" y="225"/>
                      </a:cubicBezTo>
                      <a:cubicBezTo>
                        <a:pt x="-71" y="-122"/>
                        <a:pt x="-102" y="-154"/>
                        <a:pt x="435" y="7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6" name="Google Shape;1416;p32"/>
                <p:cNvSpPr/>
                <p:nvPr/>
              </p:nvSpPr>
              <p:spPr>
                <a:xfrm>
                  <a:off x="3257290" y="432462"/>
                  <a:ext cx="46023" cy="46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6" h="13219" extrusionOk="0">
                      <a:moveTo>
                        <a:pt x="12248" y="4412"/>
                      </a:moveTo>
                      <a:cubicBezTo>
                        <a:pt x="12090" y="3875"/>
                        <a:pt x="11838" y="3433"/>
                        <a:pt x="11459" y="3023"/>
                      </a:cubicBezTo>
                      <a:cubicBezTo>
                        <a:pt x="11428" y="2960"/>
                        <a:pt x="11333" y="2928"/>
                        <a:pt x="11301" y="2865"/>
                      </a:cubicBezTo>
                      <a:cubicBezTo>
                        <a:pt x="11301" y="2865"/>
                        <a:pt x="11301" y="2865"/>
                        <a:pt x="11301" y="2865"/>
                      </a:cubicBezTo>
                      <a:cubicBezTo>
                        <a:pt x="10670" y="1855"/>
                        <a:pt x="10228" y="1444"/>
                        <a:pt x="9250" y="781"/>
                      </a:cubicBezTo>
                      <a:cubicBezTo>
                        <a:pt x="9250" y="781"/>
                        <a:pt x="9250" y="781"/>
                        <a:pt x="9218" y="781"/>
                      </a:cubicBezTo>
                      <a:cubicBezTo>
                        <a:pt x="9155" y="750"/>
                        <a:pt x="7923" y="213"/>
                        <a:pt x="7861" y="213"/>
                      </a:cubicBezTo>
                      <a:cubicBezTo>
                        <a:pt x="7861" y="213"/>
                        <a:pt x="7861" y="213"/>
                        <a:pt x="7861" y="213"/>
                      </a:cubicBezTo>
                      <a:cubicBezTo>
                        <a:pt x="7861" y="213"/>
                        <a:pt x="7861" y="213"/>
                        <a:pt x="7861" y="213"/>
                      </a:cubicBezTo>
                      <a:cubicBezTo>
                        <a:pt x="7861" y="213"/>
                        <a:pt x="7797" y="213"/>
                        <a:pt x="7797" y="213"/>
                      </a:cubicBezTo>
                      <a:cubicBezTo>
                        <a:pt x="7797" y="213"/>
                        <a:pt x="7797" y="213"/>
                        <a:pt x="7797" y="213"/>
                      </a:cubicBezTo>
                      <a:cubicBezTo>
                        <a:pt x="6755" y="-71"/>
                        <a:pt x="5682" y="-71"/>
                        <a:pt x="4641" y="213"/>
                      </a:cubicBezTo>
                      <a:cubicBezTo>
                        <a:pt x="3630" y="497"/>
                        <a:pt x="2746" y="1002"/>
                        <a:pt x="2020" y="1760"/>
                      </a:cubicBezTo>
                      <a:cubicBezTo>
                        <a:pt x="2020" y="1760"/>
                        <a:pt x="2020" y="1760"/>
                        <a:pt x="1988" y="1792"/>
                      </a:cubicBezTo>
                      <a:cubicBezTo>
                        <a:pt x="1641" y="2202"/>
                        <a:pt x="1326" y="2612"/>
                        <a:pt x="1010" y="3054"/>
                      </a:cubicBezTo>
                      <a:cubicBezTo>
                        <a:pt x="1010" y="3086"/>
                        <a:pt x="946" y="3117"/>
                        <a:pt x="946" y="3181"/>
                      </a:cubicBezTo>
                      <a:cubicBezTo>
                        <a:pt x="663" y="3686"/>
                        <a:pt x="473" y="4222"/>
                        <a:pt x="284" y="4759"/>
                      </a:cubicBezTo>
                      <a:cubicBezTo>
                        <a:pt x="284" y="4791"/>
                        <a:pt x="284" y="4854"/>
                        <a:pt x="252" y="4885"/>
                      </a:cubicBezTo>
                      <a:cubicBezTo>
                        <a:pt x="252" y="4885"/>
                        <a:pt x="252" y="4917"/>
                        <a:pt x="252" y="4948"/>
                      </a:cubicBezTo>
                      <a:cubicBezTo>
                        <a:pt x="189" y="5233"/>
                        <a:pt x="157" y="5580"/>
                        <a:pt x="126" y="5801"/>
                      </a:cubicBezTo>
                      <a:cubicBezTo>
                        <a:pt x="126" y="6022"/>
                        <a:pt x="31" y="6369"/>
                        <a:pt x="0" y="6653"/>
                      </a:cubicBezTo>
                      <a:cubicBezTo>
                        <a:pt x="0" y="6685"/>
                        <a:pt x="0" y="6716"/>
                        <a:pt x="0" y="6779"/>
                      </a:cubicBezTo>
                      <a:cubicBezTo>
                        <a:pt x="126" y="7916"/>
                        <a:pt x="189" y="8642"/>
                        <a:pt x="631" y="9526"/>
                      </a:cubicBezTo>
                      <a:cubicBezTo>
                        <a:pt x="946" y="10000"/>
                        <a:pt x="1672" y="11136"/>
                        <a:pt x="1894" y="11357"/>
                      </a:cubicBezTo>
                      <a:cubicBezTo>
                        <a:pt x="2746" y="12209"/>
                        <a:pt x="3567" y="12620"/>
                        <a:pt x="4704" y="12999"/>
                      </a:cubicBezTo>
                      <a:cubicBezTo>
                        <a:pt x="4704" y="12999"/>
                        <a:pt x="4704" y="12999"/>
                        <a:pt x="4704" y="12999"/>
                      </a:cubicBezTo>
                      <a:cubicBezTo>
                        <a:pt x="5272" y="13156"/>
                        <a:pt x="5871" y="13220"/>
                        <a:pt x="6439" y="13220"/>
                      </a:cubicBezTo>
                      <a:cubicBezTo>
                        <a:pt x="7040" y="13220"/>
                        <a:pt x="7671" y="13188"/>
                        <a:pt x="8239" y="12967"/>
                      </a:cubicBezTo>
                      <a:cubicBezTo>
                        <a:pt x="9344" y="12557"/>
                        <a:pt x="10322" y="12178"/>
                        <a:pt x="11112" y="11294"/>
                      </a:cubicBezTo>
                      <a:lnTo>
                        <a:pt x="12090" y="10031"/>
                      </a:lnTo>
                      <a:cubicBezTo>
                        <a:pt x="12312" y="9526"/>
                        <a:pt x="12501" y="9021"/>
                        <a:pt x="12722" y="8547"/>
                      </a:cubicBezTo>
                      <a:cubicBezTo>
                        <a:pt x="12785" y="7979"/>
                        <a:pt x="12880" y="7442"/>
                        <a:pt x="12943" y="6874"/>
                      </a:cubicBezTo>
                      <a:cubicBezTo>
                        <a:pt x="12974" y="6022"/>
                        <a:pt x="12785" y="5201"/>
                        <a:pt x="12406" y="44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7" name="Google Shape;1417;p32"/>
                <p:cNvSpPr/>
                <p:nvPr/>
              </p:nvSpPr>
              <p:spPr>
                <a:xfrm>
                  <a:off x="495029" y="303278"/>
                  <a:ext cx="44007" cy="43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248" extrusionOk="0">
                      <a:moveTo>
                        <a:pt x="12379" y="4988"/>
                      </a:moveTo>
                      <a:cubicBezTo>
                        <a:pt x="12347" y="4230"/>
                        <a:pt x="12126" y="3536"/>
                        <a:pt x="11716" y="2873"/>
                      </a:cubicBezTo>
                      <a:cubicBezTo>
                        <a:pt x="11716" y="2873"/>
                        <a:pt x="10832" y="1736"/>
                        <a:pt x="10832" y="1705"/>
                      </a:cubicBezTo>
                      <a:cubicBezTo>
                        <a:pt x="10453" y="1389"/>
                        <a:pt x="10043" y="1042"/>
                        <a:pt x="9632" y="789"/>
                      </a:cubicBezTo>
                      <a:cubicBezTo>
                        <a:pt x="9632" y="789"/>
                        <a:pt x="9601" y="789"/>
                        <a:pt x="9569" y="758"/>
                      </a:cubicBezTo>
                      <a:cubicBezTo>
                        <a:pt x="9127" y="537"/>
                        <a:pt x="8685" y="347"/>
                        <a:pt x="8212" y="189"/>
                      </a:cubicBezTo>
                      <a:cubicBezTo>
                        <a:pt x="8212" y="189"/>
                        <a:pt x="8148" y="189"/>
                        <a:pt x="8117" y="189"/>
                      </a:cubicBezTo>
                      <a:cubicBezTo>
                        <a:pt x="7644" y="95"/>
                        <a:pt x="7170" y="32"/>
                        <a:pt x="6665" y="0"/>
                      </a:cubicBezTo>
                      <a:cubicBezTo>
                        <a:pt x="6633" y="0"/>
                        <a:pt x="6602" y="0"/>
                        <a:pt x="6570" y="0"/>
                      </a:cubicBezTo>
                      <a:cubicBezTo>
                        <a:pt x="6097" y="32"/>
                        <a:pt x="5654" y="95"/>
                        <a:pt x="5181" y="189"/>
                      </a:cubicBezTo>
                      <a:cubicBezTo>
                        <a:pt x="5181" y="189"/>
                        <a:pt x="4044" y="663"/>
                        <a:pt x="4044" y="663"/>
                      </a:cubicBezTo>
                      <a:cubicBezTo>
                        <a:pt x="3824" y="821"/>
                        <a:pt x="3634" y="979"/>
                        <a:pt x="3413" y="1136"/>
                      </a:cubicBezTo>
                      <a:cubicBezTo>
                        <a:pt x="3098" y="1231"/>
                        <a:pt x="2782" y="1357"/>
                        <a:pt x="2497" y="1515"/>
                      </a:cubicBezTo>
                      <a:cubicBezTo>
                        <a:pt x="1803" y="1926"/>
                        <a:pt x="1235" y="2494"/>
                        <a:pt x="824" y="3188"/>
                      </a:cubicBezTo>
                      <a:cubicBezTo>
                        <a:pt x="319" y="4262"/>
                        <a:pt x="256" y="4420"/>
                        <a:pt x="161" y="5304"/>
                      </a:cubicBezTo>
                      <a:cubicBezTo>
                        <a:pt x="161" y="5430"/>
                        <a:pt x="98" y="5588"/>
                        <a:pt x="98" y="5714"/>
                      </a:cubicBezTo>
                      <a:cubicBezTo>
                        <a:pt x="-59" y="6472"/>
                        <a:pt x="-27" y="7229"/>
                        <a:pt x="193" y="7987"/>
                      </a:cubicBezTo>
                      <a:cubicBezTo>
                        <a:pt x="383" y="8429"/>
                        <a:pt x="572" y="8902"/>
                        <a:pt x="762" y="9344"/>
                      </a:cubicBezTo>
                      <a:cubicBezTo>
                        <a:pt x="1267" y="10197"/>
                        <a:pt x="1929" y="10860"/>
                        <a:pt x="2782" y="11365"/>
                      </a:cubicBezTo>
                      <a:cubicBezTo>
                        <a:pt x="3255" y="11586"/>
                        <a:pt x="3761" y="11838"/>
                        <a:pt x="4266" y="11996"/>
                      </a:cubicBezTo>
                      <a:cubicBezTo>
                        <a:pt x="4329" y="11996"/>
                        <a:pt x="4392" y="11996"/>
                        <a:pt x="4424" y="12028"/>
                      </a:cubicBezTo>
                      <a:cubicBezTo>
                        <a:pt x="4802" y="12091"/>
                        <a:pt x="5560" y="12186"/>
                        <a:pt x="5970" y="12249"/>
                      </a:cubicBezTo>
                      <a:cubicBezTo>
                        <a:pt x="5970" y="12249"/>
                        <a:pt x="5970" y="12249"/>
                        <a:pt x="5970" y="12249"/>
                      </a:cubicBezTo>
                      <a:cubicBezTo>
                        <a:pt x="5970" y="12249"/>
                        <a:pt x="6034" y="12249"/>
                        <a:pt x="6034" y="12249"/>
                      </a:cubicBezTo>
                      <a:cubicBezTo>
                        <a:pt x="6602" y="12249"/>
                        <a:pt x="7201" y="12123"/>
                        <a:pt x="7707" y="12028"/>
                      </a:cubicBezTo>
                      <a:cubicBezTo>
                        <a:pt x="7770" y="12028"/>
                        <a:pt x="7802" y="12028"/>
                        <a:pt x="7865" y="11996"/>
                      </a:cubicBezTo>
                      <a:cubicBezTo>
                        <a:pt x="8338" y="11807"/>
                        <a:pt x="8843" y="11617"/>
                        <a:pt x="9317" y="11396"/>
                      </a:cubicBezTo>
                      <a:cubicBezTo>
                        <a:pt x="9317" y="11396"/>
                        <a:pt x="9317" y="11396"/>
                        <a:pt x="9348" y="11396"/>
                      </a:cubicBezTo>
                      <a:cubicBezTo>
                        <a:pt x="9412" y="11365"/>
                        <a:pt x="10516" y="10513"/>
                        <a:pt x="10548" y="10449"/>
                      </a:cubicBezTo>
                      <a:cubicBezTo>
                        <a:pt x="10548" y="10449"/>
                        <a:pt x="10548" y="10449"/>
                        <a:pt x="10548" y="10449"/>
                      </a:cubicBezTo>
                      <a:cubicBezTo>
                        <a:pt x="10706" y="10260"/>
                        <a:pt x="10864" y="10071"/>
                        <a:pt x="10990" y="9850"/>
                      </a:cubicBezTo>
                      <a:cubicBezTo>
                        <a:pt x="11147" y="9660"/>
                        <a:pt x="11305" y="9439"/>
                        <a:pt x="11463" y="9250"/>
                      </a:cubicBezTo>
                      <a:cubicBezTo>
                        <a:pt x="11463" y="9250"/>
                        <a:pt x="11463" y="9218"/>
                        <a:pt x="11495" y="9187"/>
                      </a:cubicBezTo>
                      <a:cubicBezTo>
                        <a:pt x="11779" y="8713"/>
                        <a:pt x="11937" y="8176"/>
                        <a:pt x="12126" y="7703"/>
                      </a:cubicBezTo>
                      <a:cubicBezTo>
                        <a:pt x="12126" y="7671"/>
                        <a:pt x="12158" y="7608"/>
                        <a:pt x="12158" y="7577"/>
                      </a:cubicBezTo>
                      <a:cubicBezTo>
                        <a:pt x="12284" y="7040"/>
                        <a:pt x="12347" y="6472"/>
                        <a:pt x="12379" y="5903"/>
                      </a:cubicBezTo>
                      <a:cubicBezTo>
                        <a:pt x="12379" y="5903"/>
                        <a:pt x="12379" y="5840"/>
                        <a:pt x="12379" y="5840"/>
                      </a:cubicBezTo>
                      <a:cubicBezTo>
                        <a:pt x="12347" y="5588"/>
                        <a:pt x="12316" y="5335"/>
                        <a:pt x="12284" y="50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8" name="Google Shape;1418;p32"/>
                <p:cNvSpPr/>
                <p:nvPr/>
              </p:nvSpPr>
              <p:spPr>
                <a:xfrm>
                  <a:off x="434710" y="24922"/>
                  <a:ext cx="48817" cy="52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2" h="14651" extrusionOk="0">
                      <a:moveTo>
                        <a:pt x="13591" y="5935"/>
                      </a:moveTo>
                      <a:cubicBezTo>
                        <a:pt x="13527" y="5682"/>
                        <a:pt x="13464" y="5430"/>
                        <a:pt x="13401" y="5177"/>
                      </a:cubicBezTo>
                      <a:cubicBezTo>
                        <a:pt x="13243" y="4514"/>
                        <a:pt x="12959" y="3883"/>
                        <a:pt x="12580" y="3315"/>
                      </a:cubicBezTo>
                      <a:cubicBezTo>
                        <a:pt x="12580" y="3315"/>
                        <a:pt x="12549" y="3252"/>
                        <a:pt x="12517" y="3220"/>
                      </a:cubicBezTo>
                      <a:cubicBezTo>
                        <a:pt x="12107" y="2462"/>
                        <a:pt x="11538" y="1863"/>
                        <a:pt x="10844" y="1389"/>
                      </a:cubicBezTo>
                      <a:cubicBezTo>
                        <a:pt x="10213" y="821"/>
                        <a:pt x="9487" y="442"/>
                        <a:pt x="8634" y="221"/>
                      </a:cubicBezTo>
                      <a:cubicBezTo>
                        <a:pt x="8066" y="95"/>
                        <a:pt x="7497" y="32"/>
                        <a:pt x="6898" y="0"/>
                      </a:cubicBezTo>
                      <a:cubicBezTo>
                        <a:pt x="6330" y="32"/>
                        <a:pt x="5730" y="126"/>
                        <a:pt x="5161" y="221"/>
                      </a:cubicBezTo>
                      <a:cubicBezTo>
                        <a:pt x="4656" y="442"/>
                        <a:pt x="4120" y="663"/>
                        <a:pt x="3614" y="884"/>
                      </a:cubicBezTo>
                      <a:cubicBezTo>
                        <a:pt x="2573" y="1421"/>
                        <a:pt x="1847" y="2336"/>
                        <a:pt x="1247" y="3283"/>
                      </a:cubicBezTo>
                      <a:cubicBezTo>
                        <a:pt x="868" y="3851"/>
                        <a:pt x="584" y="4483"/>
                        <a:pt x="426" y="5146"/>
                      </a:cubicBezTo>
                      <a:cubicBezTo>
                        <a:pt x="363" y="5398"/>
                        <a:pt x="300" y="5651"/>
                        <a:pt x="237" y="5903"/>
                      </a:cubicBezTo>
                      <a:cubicBezTo>
                        <a:pt x="-79" y="7135"/>
                        <a:pt x="-79" y="8366"/>
                        <a:pt x="237" y="9565"/>
                      </a:cubicBezTo>
                      <a:cubicBezTo>
                        <a:pt x="552" y="10734"/>
                        <a:pt x="1153" y="11744"/>
                        <a:pt x="2004" y="12628"/>
                      </a:cubicBezTo>
                      <a:lnTo>
                        <a:pt x="3394" y="13701"/>
                      </a:lnTo>
                      <a:cubicBezTo>
                        <a:pt x="4467" y="14332"/>
                        <a:pt x="5635" y="14648"/>
                        <a:pt x="6866" y="14648"/>
                      </a:cubicBezTo>
                      <a:cubicBezTo>
                        <a:pt x="7813" y="14680"/>
                        <a:pt x="8697" y="14490"/>
                        <a:pt x="9518" y="14048"/>
                      </a:cubicBezTo>
                      <a:cubicBezTo>
                        <a:pt x="10371" y="13764"/>
                        <a:pt x="11128" y="13291"/>
                        <a:pt x="11728" y="12628"/>
                      </a:cubicBezTo>
                      <a:cubicBezTo>
                        <a:pt x="12580" y="11775"/>
                        <a:pt x="13180" y="10765"/>
                        <a:pt x="13496" y="9565"/>
                      </a:cubicBezTo>
                      <a:cubicBezTo>
                        <a:pt x="13811" y="8334"/>
                        <a:pt x="13811" y="7103"/>
                        <a:pt x="13496" y="590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9" name="Google Shape;1419;p32"/>
                <p:cNvSpPr/>
                <p:nvPr/>
              </p:nvSpPr>
              <p:spPr>
                <a:xfrm>
                  <a:off x="800774" y="317197"/>
                  <a:ext cx="579" cy="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04" extrusionOk="0">
                      <a:moveTo>
                        <a:pt x="164" y="0"/>
                      </a:moveTo>
                      <a:cubicBezTo>
                        <a:pt x="164" y="0"/>
                        <a:pt x="69" y="32"/>
                        <a:pt x="37" y="63"/>
                      </a:cubicBezTo>
                      <a:cubicBezTo>
                        <a:pt x="-25" y="126"/>
                        <a:pt x="-25" y="126"/>
                        <a:pt x="16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0" name="Google Shape;1420;p32"/>
                <p:cNvSpPr/>
                <p:nvPr/>
              </p:nvSpPr>
              <p:spPr>
                <a:xfrm>
                  <a:off x="770922" y="284086"/>
                  <a:ext cx="39194" cy="35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5" h="10038" extrusionOk="0">
                      <a:moveTo>
                        <a:pt x="10895" y="3757"/>
                      </a:moveTo>
                      <a:cubicBezTo>
                        <a:pt x="10675" y="2936"/>
                        <a:pt x="10264" y="2241"/>
                        <a:pt x="9664" y="1642"/>
                      </a:cubicBezTo>
                      <a:cubicBezTo>
                        <a:pt x="9664" y="1610"/>
                        <a:pt x="9601" y="1578"/>
                        <a:pt x="9601" y="1547"/>
                      </a:cubicBezTo>
                      <a:cubicBezTo>
                        <a:pt x="9348" y="1231"/>
                        <a:pt x="7991" y="442"/>
                        <a:pt x="8559" y="758"/>
                      </a:cubicBezTo>
                      <a:cubicBezTo>
                        <a:pt x="8149" y="600"/>
                        <a:pt x="7770" y="410"/>
                        <a:pt x="7360" y="253"/>
                      </a:cubicBezTo>
                      <a:cubicBezTo>
                        <a:pt x="6917" y="158"/>
                        <a:pt x="6476" y="95"/>
                        <a:pt x="6034" y="63"/>
                      </a:cubicBezTo>
                      <a:cubicBezTo>
                        <a:pt x="5908" y="63"/>
                        <a:pt x="5813" y="63"/>
                        <a:pt x="5687" y="63"/>
                      </a:cubicBezTo>
                      <a:cubicBezTo>
                        <a:pt x="5465" y="63"/>
                        <a:pt x="5245" y="32"/>
                        <a:pt x="5024" y="0"/>
                      </a:cubicBezTo>
                      <a:cubicBezTo>
                        <a:pt x="4329" y="0"/>
                        <a:pt x="3697" y="126"/>
                        <a:pt x="3098" y="442"/>
                      </a:cubicBezTo>
                      <a:cubicBezTo>
                        <a:pt x="2466" y="631"/>
                        <a:pt x="1930" y="979"/>
                        <a:pt x="1488" y="1484"/>
                      </a:cubicBezTo>
                      <a:cubicBezTo>
                        <a:pt x="983" y="1926"/>
                        <a:pt x="635" y="2494"/>
                        <a:pt x="446" y="3094"/>
                      </a:cubicBezTo>
                      <a:cubicBezTo>
                        <a:pt x="130" y="3694"/>
                        <a:pt x="-28" y="4325"/>
                        <a:pt x="4" y="5019"/>
                      </a:cubicBezTo>
                      <a:cubicBezTo>
                        <a:pt x="67" y="5461"/>
                        <a:pt x="130" y="5903"/>
                        <a:pt x="194" y="6345"/>
                      </a:cubicBezTo>
                      <a:cubicBezTo>
                        <a:pt x="446" y="7198"/>
                        <a:pt x="856" y="7924"/>
                        <a:pt x="1488" y="8555"/>
                      </a:cubicBezTo>
                      <a:cubicBezTo>
                        <a:pt x="1835" y="8808"/>
                        <a:pt x="2182" y="9092"/>
                        <a:pt x="2498" y="9344"/>
                      </a:cubicBezTo>
                      <a:cubicBezTo>
                        <a:pt x="3287" y="9786"/>
                        <a:pt x="4140" y="10039"/>
                        <a:pt x="5024" y="10039"/>
                      </a:cubicBezTo>
                      <a:cubicBezTo>
                        <a:pt x="5245" y="10039"/>
                        <a:pt x="5465" y="10007"/>
                        <a:pt x="5687" y="9976"/>
                      </a:cubicBezTo>
                      <a:cubicBezTo>
                        <a:pt x="5781" y="9976"/>
                        <a:pt x="5908" y="9976"/>
                        <a:pt x="6003" y="9976"/>
                      </a:cubicBezTo>
                      <a:cubicBezTo>
                        <a:pt x="6223" y="9976"/>
                        <a:pt x="6476" y="9944"/>
                        <a:pt x="6697" y="9881"/>
                      </a:cubicBezTo>
                      <a:cubicBezTo>
                        <a:pt x="7297" y="9881"/>
                        <a:pt x="7896" y="9660"/>
                        <a:pt x="8402" y="9344"/>
                      </a:cubicBezTo>
                      <a:cubicBezTo>
                        <a:pt x="8591" y="9218"/>
                        <a:pt x="9380" y="8713"/>
                        <a:pt x="9570" y="8492"/>
                      </a:cubicBezTo>
                      <a:cubicBezTo>
                        <a:pt x="9570" y="8492"/>
                        <a:pt x="9633" y="8429"/>
                        <a:pt x="9633" y="8397"/>
                      </a:cubicBezTo>
                      <a:cubicBezTo>
                        <a:pt x="10106" y="7955"/>
                        <a:pt x="10422" y="7450"/>
                        <a:pt x="10612" y="6851"/>
                      </a:cubicBezTo>
                      <a:cubicBezTo>
                        <a:pt x="10895" y="6282"/>
                        <a:pt x="11053" y="5651"/>
                        <a:pt x="11022" y="5019"/>
                      </a:cubicBezTo>
                      <a:cubicBezTo>
                        <a:pt x="10958" y="4609"/>
                        <a:pt x="10895" y="4167"/>
                        <a:pt x="10864" y="375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1" name="Google Shape;1421;p32"/>
                <p:cNvSpPr/>
                <p:nvPr/>
              </p:nvSpPr>
              <p:spPr>
                <a:xfrm>
                  <a:off x="342584" y="801756"/>
                  <a:ext cx="51007" cy="51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8" h="14618" extrusionOk="0">
                      <a:moveTo>
                        <a:pt x="14056" y="5204"/>
                      </a:moveTo>
                      <a:cubicBezTo>
                        <a:pt x="13898" y="4573"/>
                        <a:pt x="13520" y="3815"/>
                        <a:pt x="13299" y="3342"/>
                      </a:cubicBezTo>
                      <a:cubicBezTo>
                        <a:pt x="13235" y="3247"/>
                        <a:pt x="13204" y="3121"/>
                        <a:pt x="13109" y="3026"/>
                      </a:cubicBezTo>
                      <a:cubicBezTo>
                        <a:pt x="12573" y="2111"/>
                        <a:pt x="11847" y="1385"/>
                        <a:pt x="10931" y="848"/>
                      </a:cubicBezTo>
                      <a:cubicBezTo>
                        <a:pt x="10236" y="406"/>
                        <a:pt x="9479" y="153"/>
                        <a:pt x="8658" y="122"/>
                      </a:cubicBezTo>
                      <a:cubicBezTo>
                        <a:pt x="7837" y="-68"/>
                        <a:pt x="7048" y="-36"/>
                        <a:pt x="6227" y="216"/>
                      </a:cubicBezTo>
                      <a:cubicBezTo>
                        <a:pt x="5785" y="343"/>
                        <a:pt x="5375" y="532"/>
                        <a:pt x="4995" y="722"/>
                      </a:cubicBezTo>
                      <a:cubicBezTo>
                        <a:pt x="4522" y="879"/>
                        <a:pt x="4301" y="1006"/>
                        <a:pt x="3986" y="1258"/>
                      </a:cubicBezTo>
                      <a:cubicBezTo>
                        <a:pt x="3986" y="1258"/>
                        <a:pt x="3923" y="1258"/>
                        <a:pt x="3891" y="1321"/>
                      </a:cubicBezTo>
                      <a:cubicBezTo>
                        <a:pt x="3828" y="1321"/>
                        <a:pt x="3796" y="1385"/>
                        <a:pt x="3765" y="1416"/>
                      </a:cubicBezTo>
                      <a:cubicBezTo>
                        <a:pt x="3701" y="1448"/>
                        <a:pt x="3607" y="1511"/>
                        <a:pt x="3543" y="1542"/>
                      </a:cubicBezTo>
                      <a:lnTo>
                        <a:pt x="3638" y="1542"/>
                      </a:lnTo>
                      <a:cubicBezTo>
                        <a:pt x="3323" y="1700"/>
                        <a:pt x="3039" y="1858"/>
                        <a:pt x="2754" y="2111"/>
                      </a:cubicBezTo>
                      <a:cubicBezTo>
                        <a:pt x="1997" y="2616"/>
                        <a:pt x="1397" y="3279"/>
                        <a:pt x="955" y="4068"/>
                      </a:cubicBezTo>
                      <a:cubicBezTo>
                        <a:pt x="734" y="4636"/>
                        <a:pt x="481" y="5173"/>
                        <a:pt x="260" y="5741"/>
                      </a:cubicBezTo>
                      <a:cubicBezTo>
                        <a:pt x="-87" y="6972"/>
                        <a:pt x="-87" y="8235"/>
                        <a:pt x="260" y="9466"/>
                      </a:cubicBezTo>
                      <a:cubicBezTo>
                        <a:pt x="355" y="9782"/>
                        <a:pt x="481" y="10066"/>
                        <a:pt x="639" y="10382"/>
                      </a:cubicBezTo>
                      <a:cubicBezTo>
                        <a:pt x="892" y="11171"/>
                        <a:pt x="1334" y="11834"/>
                        <a:pt x="1933" y="12402"/>
                      </a:cubicBezTo>
                      <a:cubicBezTo>
                        <a:pt x="1965" y="12465"/>
                        <a:pt x="2028" y="12497"/>
                        <a:pt x="2060" y="12560"/>
                      </a:cubicBezTo>
                      <a:cubicBezTo>
                        <a:pt x="2944" y="13444"/>
                        <a:pt x="3986" y="14044"/>
                        <a:pt x="5153" y="14359"/>
                      </a:cubicBezTo>
                      <a:cubicBezTo>
                        <a:pt x="6101" y="14644"/>
                        <a:pt x="7016" y="14707"/>
                        <a:pt x="7964" y="14486"/>
                      </a:cubicBezTo>
                      <a:cubicBezTo>
                        <a:pt x="8911" y="14454"/>
                        <a:pt x="9762" y="14170"/>
                        <a:pt x="10583" y="13665"/>
                      </a:cubicBezTo>
                      <a:cubicBezTo>
                        <a:pt x="11625" y="13034"/>
                        <a:pt x="12478" y="12213"/>
                        <a:pt x="13109" y="11139"/>
                      </a:cubicBezTo>
                      <a:cubicBezTo>
                        <a:pt x="13141" y="11076"/>
                        <a:pt x="13204" y="11013"/>
                        <a:pt x="13235" y="10950"/>
                      </a:cubicBezTo>
                      <a:cubicBezTo>
                        <a:pt x="13235" y="10918"/>
                        <a:pt x="13267" y="10887"/>
                        <a:pt x="13299" y="10824"/>
                      </a:cubicBezTo>
                      <a:cubicBezTo>
                        <a:pt x="13551" y="10255"/>
                        <a:pt x="13803" y="9687"/>
                        <a:pt x="14025" y="9119"/>
                      </a:cubicBezTo>
                      <a:cubicBezTo>
                        <a:pt x="14025" y="9056"/>
                        <a:pt x="14056" y="8993"/>
                        <a:pt x="14088" y="8930"/>
                      </a:cubicBezTo>
                      <a:cubicBezTo>
                        <a:pt x="14435" y="7667"/>
                        <a:pt x="14435" y="6436"/>
                        <a:pt x="14088" y="51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2" name="Google Shape;1422;p32"/>
                <p:cNvSpPr/>
                <p:nvPr/>
              </p:nvSpPr>
              <p:spPr>
                <a:xfrm>
                  <a:off x="206714" y="676367"/>
                  <a:ext cx="34508" cy="35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7" h="10070" extrusionOk="0">
                      <a:moveTo>
                        <a:pt x="4854" y="0"/>
                      </a:moveTo>
                      <a:cubicBezTo>
                        <a:pt x="-1618" y="0"/>
                        <a:pt x="-1618" y="10071"/>
                        <a:pt x="4854" y="10071"/>
                      </a:cubicBezTo>
                      <a:cubicBezTo>
                        <a:pt x="11326" y="10071"/>
                        <a:pt x="11326" y="0"/>
                        <a:pt x="48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3" name="Google Shape;1423;p32"/>
                <p:cNvSpPr/>
                <p:nvPr/>
              </p:nvSpPr>
              <p:spPr>
                <a:xfrm>
                  <a:off x="640705" y="1152158"/>
                  <a:ext cx="34843" cy="3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1" h="10133" extrusionOk="0">
                      <a:moveTo>
                        <a:pt x="4901" y="0"/>
                      </a:moveTo>
                      <a:cubicBezTo>
                        <a:pt x="-1634" y="0"/>
                        <a:pt x="-1634" y="10134"/>
                        <a:pt x="4901" y="10134"/>
                      </a:cubicBezTo>
                      <a:cubicBezTo>
                        <a:pt x="11436" y="10134"/>
                        <a:pt x="11436" y="0"/>
                        <a:pt x="49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4" name="Google Shape;1424;p32"/>
                <p:cNvSpPr/>
                <p:nvPr/>
              </p:nvSpPr>
              <p:spPr>
                <a:xfrm>
                  <a:off x="921671" y="1552062"/>
                  <a:ext cx="58714" cy="58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6" h="16548" extrusionOk="0">
                      <a:moveTo>
                        <a:pt x="16230" y="6064"/>
                      </a:moveTo>
                      <a:cubicBezTo>
                        <a:pt x="15850" y="4675"/>
                        <a:pt x="15124" y="3444"/>
                        <a:pt x="14115" y="2434"/>
                      </a:cubicBezTo>
                      <a:cubicBezTo>
                        <a:pt x="13546" y="1992"/>
                        <a:pt x="13009" y="1581"/>
                        <a:pt x="12441" y="1139"/>
                      </a:cubicBezTo>
                      <a:cubicBezTo>
                        <a:pt x="11147" y="382"/>
                        <a:pt x="9758" y="3"/>
                        <a:pt x="8274" y="3"/>
                      </a:cubicBezTo>
                      <a:cubicBezTo>
                        <a:pt x="7137" y="-29"/>
                        <a:pt x="6064" y="192"/>
                        <a:pt x="5086" y="729"/>
                      </a:cubicBezTo>
                      <a:cubicBezTo>
                        <a:pt x="4075" y="1076"/>
                        <a:pt x="3191" y="1645"/>
                        <a:pt x="2434" y="2434"/>
                      </a:cubicBezTo>
                      <a:cubicBezTo>
                        <a:pt x="1613" y="3191"/>
                        <a:pt x="1045" y="4075"/>
                        <a:pt x="729" y="5086"/>
                      </a:cubicBezTo>
                      <a:cubicBezTo>
                        <a:pt x="224" y="6064"/>
                        <a:pt x="-29" y="7138"/>
                        <a:pt x="3" y="8274"/>
                      </a:cubicBezTo>
                      <a:cubicBezTo>
                        <a:pt x="97" y="9000"/>
                        <a:pt x="192" y="9726"/>
                        <a:pt x="287" y="10484"/>
                      </a:cubicBezTo>
                      <a:cubicBezTo>
                        <a:pt x="666" y="11873"/>
                        <a:pt x="1392" y="13104"/>
                        <a:pt x="2402" y="14114"/>
                      </a:cubicBezTo>
                      <a:cubicBezTo>
                        <a:pt x="2971" y="14556"/>
                        <a:pt x="3507" y="14967"/>
                        <a:pt x="4075" y="15409"/>
                      </a:cubicBezTo>
                      <a:cubicBezTo>
                        <a:pt x="5370" y="16166"/>
                        <a:pt x="6759" y="16545"/>
                        <a:pt x="8243" y="16545"/>
                      </a:cubicBezTo>
                      <a:cubicBezTo>
                        <a:pt x="9379" y="16577"/>
                        <a:pt x="10452" y="16356"/>
                        <a:pt x="11431" y="15819"/>
                      </a:cubicBezTo>
                      <a:cubicBezTo>
                        <a:pt x="12441" y="15472"/>
                        <a:pt x="13325" y="14904"/>
                        <a:pt x="14083" y="14114"/>
                      </a:cubicBezTo>
                      <a:cubicBezTo>
                        <a:pt x="14904" y="13357"/>
                        <a:pt x="15472" y="12473"/>
                        <a:pt x="15787" y="11463"/>
                      </a:cubicBezTo>
                      <a:cubicBezTo>
                        <a:pt x="16293" y="10484"/>
                        <a:pt x="16545" y="9411"/>
                        <a:pt x="16514" y="8274"/>
                      </a:cubicBezTo>
                      <a:cubicBezTo>
                        <a:pt x="16419" y="7548"/>
                        <a:pt x="16324" y="6822"/>
                        <a:pt x="16230" y="60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SemiBold"/>
              <a:buNone/>
              <a:defRPr sz="35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SemiBold"/>
              <a:buNone/>
              <a:defRPr sz="35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SemiBold"/>
              <a:buNone/>
              <a:defRPr sz="35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SemiBold"/>
              <a:buNone/>
              <a:defRPr sz="35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SemiBold"/>
              <a:buNone/>
              <a:defRPr sz="35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SemiBold"/>
              <a:buNone/>
              <a:defRPr sz="35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SemiBold"/>
              <a:buNone/>
              <a:defRPr sz="35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SemiBold"/>
              <a:buNone/>
              <a:defRPr sz="35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SemiBold"/>
              <a:buNone/>
              <a:defRPr sz="3500">
                <a:solidFill>
                  <a:schemeClr val="dk1"/>
                </a:solidFill>
                <a:latin typeface="Fredoka SemiBold"/>
                <a:ea typeface="Fredoka SemiBold"/>
                <a:cs typeface="Fredoka SemiBold"/>
                <a:sym typeface="Fredok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36"/>
          <p:cNvGrpSpPr/>
          <p:nvPr/>
        </p:nvGrpSpPr>
        <p:grpSpPr>
          <a:xfrm>
            <a:off x="6060961" y="1669762"/>
            <a:ext cx="2526306" cy="1701451"/>
            <a:chOff x="11249270" y="-3815454"/>
            <a:chExt cx="3660783" cy="2465513"/>
          </a:xfrm>
        </p:grpSpPr>
        <p:sp>
          <p:nvSpPr>
            <p:cNvPr id="1436" name="Google Shape;1436;p36"/>
            <p:cNvSpPr/>
            <p:nvPr/>
          </p:nvSpPr>
          <p:spPr>
            <a:xfrm>
              <a:off x="12501522" y="-3815454"/>
              <a:ext cx="1631393" cy="1077454"/>
            </a:xfrm>
            <a:custGeom>
              <a:avLst/>
              <a:gdLst/>
              <a:ahLst/>
              <a:cxnLst/>
              <a:rect l="l" t="t" r="r" b="b"/>
              <a:pathLst>
                <a:path w="268211" h="177140" extrusionOk="0">
                  <a:moveTo>
                    <a:pt x="268180" y="177140"/>
                  </a:moveTo>
                  <a:cubicBezTo>
                    <a:pt x="238410" y="174109"/>
                    <a:pt x="236895" y="163186"/>
                    <a:pt x="233107" y="162808"/>
                  </a:cubicBezTo>
                  <a:cubicBezTo>
                    <a:pt x="224867" y="161987"/>
                    <a:pt x="225593" y="179381"/>
                    <a:pt x="214291" y="168837"/>
                  </a:cubicBezTo>
                  <a:cubicBezTo>
                    <a:pt x="182091" y="138815"/>
                    <a:pt x="171326" y="82938"/>
                    <a:pt x="160024" y="79149"/>
                  </a:cubicBezTo>
                  <a:cubicBezTo>
                    <a:pt x="148723" y="75361"/>
                    <a:pt x="132149" y="103268"/>
                    <a:pt x="118574" y="102511"/>
                  </a:cubicBezTo>
                  <a:cubicBezTo>
                    <a:pt x="104999" y="101753"/>
                    <a:pt x="100485" y="76877"/>
                    <a:pt x="92182" y="78392"/>
                  </a:cubicBezTo>
                  <a:cubicBezTo>
                    <a:pt x="83911" y="79907"/>
                    <a:pt x="68821" y="85937"/>
                    <a:pt x="50732" y="97239"/>
                  </a:cubicBezTo>
                  <a:cubicBezTo>
                    <a:pt x="33968" y="107720"/>
                    <a:pt x="4262" y="108477"/>
                    <a:pt x="0" y="108540"/>
                  </a:cubicBezTo>
                  <a:cubicBezTo>
                    <a:pt x="6724" y="99448"/>
                    <a:pt x="15122" y="90167"/>
                    <a:pt x="25887" y="85179"/>
                  </a:cubicBezTo>
                  <a:cubicBezTo>
                    <a:pt x="46975" y="75361"/>
                    <a:pt x="150995" y="-752"/>
                    <a:pt x="164570" y="6"/>
                  </a:cubicBezTo>
                  <a:cubicBezTo>
                    <a:pt x="178145" y="763"/>
                    <a:pt x="200717" y="98754"/>
                    <a:pt x="213565" y="110056"/>
                  </a:cubicBezTo>
                  <a:cubicBezTo>
                    <a:pt x="219785" y="115517"/>
                    <a:pt x="243809" y="145950"/>
                    <a:pt x="268212" y="177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11249270" y="-3339112"/>
              <a:ext cx="3660783" cy="1989172"/>
            </a:xfrm>
            <a:custGeom>
              <a:avLst/>
              <a:gdLst/>
              <a:ahLst/>
              <a:cxnLst/>
              <a:rect l="l" t="t" r="r" b="b"/>
              <a:pathLst>
                <a:path w="601855" h="327032" extrusionOk="0">
                  <a:moveTo>
                    <a:pt x="561163" y="277433"/>
                  </a:moveTo>
                  <a:cubicBezTo>
                    <a:pt x="573980" y="291765"/>
                    <a:pt x="601855" y="326428"/>
                    <a:pt x="601855" y="326428"/>
                  </a:cubicBezTo>
                  <a:cubicBezTo>
                    <a:pt x="601855" y="326428"/>
                    <a:pt x="75819" y="335489"/>
                    <a:pt x="432" y="283463"/>
                  </a:cubicBezTo>
                  <a:cubicBezTo>
                    <a:pt x="-6513" y="278664"/>
                    <a:pt x="72031" y="150809"/>
                    <a:pt x="115722" y="118419"/>
                  </a:cubicBezTo>
                  <a:cubicBezTo>
                    <a:pt x="159445" y="85998"/>
                    <a:pt x="182049" y="61121"/>
                    <a:pt x="190320" y="52093"/>
                  </a:cubicBezTo>
                  <a:cubicBezTo>
                    <a:pt x="194393" y="47641"/>
                    <a:pt x="199380" y="38991"/>
                    <a:pt x="205915" y="30215"/>
                  </a:cubicBezTo>
                  <a:cubicBezTo>
                    <a:pt x="210177" y="30152"/>
                    <a:pt x="239883" y="29394"/>
                    <a:pt x="256647" y="18913"/>
                  </a:cubicBezTo>
                  <a:cubicBezTo>
                    <a:pt x="274736" y="7612"/>
                    <a:pt x="289826" y="1582"/>
                    <a:pt x="298097" y="66"/>
                  </a:cubicBezTo>
                  <a:cubicBezTo>
                    <a:pt x="306400" y="-1449"/>
                    <a:pt x="310914" y="23428"/>
                    <a:pt x="324489" y="24185"/>
                  </a:cubicBezTo>
                  <a:cubicBezTo>
                    <a:pt x="338064" y="24943"/>
                    <a:pt x="354638" y="-2964"/>
                    <a:pt x="365939" y="824"/>
                  </a:cubicBezTo>
                  <a:cubicBezTo>
                    <a:pt x="377241" y="4612"/>
                    <a:pt x="388006" y="60458"/>
                    <a:pt x="420206" y="90512"/>
                  </a:cubicBezTo>
                  <a:cubicBezTo>
                    <a:pt x="431508" y="101088"/>
                    <a:pt x="430782" y="83662"/>
                    <a:pt x="439022" y="84482"/>
                  </a:cubicBezTo>
                  <a:cubicBezTo>
                    <a:pt x="442810" y="84861"/>
                    <a:pt x="444294" y="95784"/>
                    <a:pt x="474095" y="98815"/>
                  </a:cubicBezTo>
                  <a:cubicBezTo>
                    <a:pt x="500013" y="131994"/>
                    <a:pt x="526311" y="166089"/>
                    <a:pt x="531740" y="171929"/>
                  </a:cubicBezTo>
                  <a:cubicBezTo>
                    <a:pt x="542316" y="183231"/>
                    <a:pt x="548314" y="263132"/>
                    <a:pt x="561163" y="2774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13257288" y="-3811196"/>
              <a:ext cx="1652402" cy="2461235"/>
            </a:xfrm>
            <a:custGeom>
              <a:avLst/>
              <a:gdLst/>
              <a:ahLst/>
              <a:cxnLst/>
              <a:rect l="l" t="t" r="r" b="b"/>
              <a:pathLst>
                <a:path w="271665" h="404642" extrusionOk="0">
                  <a:moveTo>
                    <a:pt x="230972" y="355027"/>
                  </a:moveTo>
                  <a:cubicBezTo>
                    <a:pt x="218156" y="340726"/>
                    <a:pt x="212126" y="260824"/>
                    <a:pt x="201550" y="249522"/>
                  </a:cubicBezTo>
                  <a:cubicBezTo>
                    <a:pt x="196120" y="243714"/>
                    <a:pt x="169823" y="209619"/>
                    <a:pt x="143905" y="176440"/>
                  </a:cubicBezTo>
                  <a:cubicBezTo>
                    <a:pt x="119502" y="145250"/>
                    <a:pt x="95478" y="114849"/>
                    <a:pt x="89259" y="109356"/>
                  </a:cubicBezTo>
                  <a:cubicBezTo>
                    <a:pt x="76978" y="98559"/>
                    <a:pt x="55795" y="8524"/>
                    <a:pt x="42094" y="0"/>
                  </a:cubicBezTo>
                  <a:cubicBezTo>
                    <a:pt x="39758" y="16953"/>
                    <a:pt x="35307" y="43187"/>
                    <a:pt x="28962" y="55877"/>
                  </a:cubicBezTo>
                  <a:cubicBezTo>
                    <a:pt x="24573" y="64654"/>
                    <a:pt x="17912" y="78576"/>
                    <a:pt x="12293" y="92150"/>
                  </a:cubicBezTo>
                  <a:cubicBezTo>
                    <a:pt x="5379" y="108850"/>
                    <a:pt x="107" y="125077"/>
                    <a:pt x="2570" y="130475"/>
                  </a:cubicBezTo>
                  <a:cubicBezTo>
                    <a:pt x="7084" y="140262"/>
                    <a:pt x="25963" y="172683"/>
                    <a:pt x="22932" y="189257"/>
                  </a:cubicBezTo>
                  <a:cubicBezTo>
                    <a:pt x="19901" y="205831"/>
                    <a:pt x="-7217" y="243524"/>
                    <a:pt x="1844" y="261613"/>
                  </a:cubicBezTo>
                  <a:cubicBezTo>
                    <a:pt x="10904" y="279702"/>
                    <a:pt x="99076" y="324152"/>
                    <a:pt x="104349" y="335485"/>
                  </a:cubicBezTo>
                  <a:cubicBezTo>
                    <a:pt x="109210" y="345935"/>
                    <a:pt x="80672" y="396224"/>
                    <a:pt x="76284" y="403832"/>
                  </a:cubicBezTo>
                  <a:cubicBezTo>
                    <a:pt x="184629" y="405537"/>
                    <a:pt x="271665" y="404022"/>
                    <a:pt x="271665" y="404022"/>
                  </a:cubicBezTo>
                  <a:cubicBezTo>
                    <a:pt x="271665" y="404022"/>
                    <a:pt x="243790" y="369359"/>
                    <a:pt x="230972" y="355027"/>
                  </a:cubicBezTo>
                  <a:close/>
                </a:path>
              </a:pathLst>
            </a:custGeom>
            <a:solidFill>
              <a:srgbClr val="523D77">
                <a:alpha val="188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9" name="Google Shape;1439;p36"/>
          <p:cNvGrpSpPr/>
          <p:nvPr/>
        </p:nvGrpSpPr>
        <p:grpSpPr>
          <a:xfrm>
            <a:off x="977751" y="2134727"/>
            <a:ext cx="2088565" cy="1586038"/>
            <a:chOff x="8676041" y="-3870328"/>
            <a:chExt cx="3286490" cy="2495733"/>
          </a:xfrm>
        </p:grpSpPr>
        <p:sp>
          <p:nvSpPr>
            <p:cNvPr id="1440" name="Google Shape;1440;p36"/>
            <p:cNvSpPr/>
            <p:nvPr/>
          </p:nvSpPr>
          <p:spPr>
            <a:xfrm>
              <a:off x="8676041" y="-3323337"/>
              <a:ext cx="3286490" cy="1948742"/>
            </a:xfrm>
            <a:custGeom>
              <a:avLst/>
              <a:gdLst/>
              <a:ahLst/>
              <a:cxnLst/>
              <a:rect l="l" t="t" r="r" b="b"/>
              <a:pathLst>
                <a:path w="540319" h="320385" extrusionOk="0">
                  <a:moveTo>
                    <a:pt x="460120" y="88045"/>
                  </a:moveTo>
                  <a:cubicBezTo>
                    <a:pt x="488658" y="130000"/>
                    <a:pt x="529825" y="208102"/>
                    <a:pt x="539611" y="228875"/>
                  </a:cubicBezTo>
                  <a:cubicBezTo>
                    <a:pt x="552428" y="256024"/>
                    <a:pt x="388900" y="311775"/>
                    <a:pt x="250975" y="319320"/>
                  </a:cubicBezTo>
                  <a:cubicBezTo>
                    <a:pt x="113049" y="326865"/>
                    <a:pt x="6787" y="292960"/>
                    <a:pt x="0" y="261296"/>
                  </a:cubicBezTo>
                  <a:cubicBezTo>
                    <a:pt x="0" y="261296"/>
                    <a:pt x="82900" y="114342"/>
                    <a:pt x="131896" y="51046"/>
                  </a:cubicBezTo>
                  <a:cubicBezTo>
                    <a:pt x="133537" y="48931"/>
                    <a:pt x="135210" y="46784"/>
                    <a:pt x="136915" y="44637"/>
                  </a:cubicBezTo>
                  <a:cubicBezTo>
                    <a:pt x="141114" y="47068"/>
                    <a:pt x="154815" y="54392"/>
                    <a:pt x="162391" y="52151"/>
                  </a:cubicBezTo>
                  <a:cubicBezTo>
                    <a:pt x="171420" y="49530"/>
                    <a:pt x="182753" y="25790"/>
                    <a:pt x="191783" y="17109"/>
                  </a:cubicBezTo>
                  <a:cubicBezTo>
                    <a:pt x="200843" y="8427"/>
                    <a:pt x="212144" y="-1359"/>
                    <a:pt x="216280" y="156"/>
                  </a:cubicBezTo>
                  <a:cubicBezTo>
                    <a:pt x="220416" y="1640"/>
                    <a:pt x="223067" y="40849"/>
                    <a:pt x="235127" y="43880"/>
                  </a:cubicBezTo>
                  <a:cubicBezTo>
                    <a:pt x="247186" y="46910"/>
                    <a:pt x="271684" y="22413"/>
                    <a:pt x="278850" y="20897"/>
                  </a:cubicBezTo>
                  <a:cubicBezTo>
                    <a:pt x="286016" y="19382"/>
                    <a:pt x="304453" y="41228"/>
                    <a:pt x="315407" y="41607"/>
                  </a:cubicBezTo>
                  <a:cubicBezTo>
                    <a:pt x="326330" y="41985"/>
                    <a:pt x="338768" y="21655"/>
                    <a:pt x="346313" y="20139"/>
                  </a:cubicBezTo>
                  <a:cubicBezTo>
                    <a:pt x="353858" y="18624"/>
                    <a:pt x="361372" y="38229"/>
                    <a:pt x="370811" y="44637"/>
                  </a:cubicBezTo>
                  <a:cubicBezTo>
                    <a:pt x="380218" y="51046"/>
                    <a:pt x="393793" y="54424"/>
                    <a:pt x="400959" y="58970"/>
                  </a:cubicBezTo>
                  <a:cubicBezTo>
                    <a:pt x="408126" y="63484"/>
                    <a:pt x="452954" y="93633"/>
                    <a:pt x="459741" y="88361"/>
                  </a:cubicBezTo>
                  <a:lnTo>
                    <a:pt x="460151" y="880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36"/>
            <p:cNvSpPr/>
            <p:nvPr/>
          </p:nvSpPr>
          <p:spPr>
            <a:xfrm>
              <a:off x="9508488" y="-3870176"/>
              <a:ext cx="1966083" cy="1087922"/>
            </a:xfrm>
            <a:custGeom>
              <a:avLst/>
              <a:gdLst/>
              <a:ahLst/>
              <a:cxnLst/>
              <a:rect l="l" t="t" r="r" b="b"/>
              <a:pathLst>
                <a:path w="323236" h="178861" extrusionOk="0">
                  <a:moveTo>
                    <a:pt x="323236" y="177961"/>
                  </a:moveTo>
                  <a:lnTo>
                    <a:pt x="322826" y="178245"/>
                  </a:lnTo>
                  <a:cubicBezTo>
                    <a:pt x="316070" y="183517"/>
                    <a:pt x="271210" y="153369"/>
                    <a:pt x="264044" y="148854"/>
                  </a:cubicBezTo>
                  <a:cubicBezTo>
                    <a:pt x="256878" y="144340"/>
                    <a:pt x="243335" y="140930"/>
                    <a:pt x="233896" y="134522"/>
                  </a:cubicBezTo>
                  <a:cubicBezTo>
                    <a:pt x="224488" y="128113"/>
                    <a:pt x="216943" y="108509"/>
                    <a:pt x="209398" y="110024"/>
                  </a:cubicBezTo>
                  <a:cubicBezTo>
                    <a:pt x="201884" y="111540"/>
                    <a:pt x="189446" y="131870"/>
                    <a:pt x="178492" y="131491"/>
                  </a:cubicBezTo>
                  <a:cubicBezTo>
                    <a:pt x="167569" y="131113"/>
                    <a:pt x="149101" y="109267"/>
                    <a:pt x="141935" y="110782"/>
                  </a:cubicBezTo>
                  <a:cubicBezTo>
                    <a:pt x="134768" y="112297"/>
                    <a:pt x="110271" y="136795"/>
                    <a:pt x="98212" y="133764"/>
                  </a:cubicBezTo>
                  <a:cubicBezTo>
                    <a:pt x="86152" y="130734"/>
                    <a:pt x="83500" y="91556"/>
                    <a:pt x="79365" y="90041"/>
                  </a:cubicBezTo>
                  <a:cubicBezTo>
                    <a:pt x="75229" y="88526"/>
                    <a:pt x="63928" y="98312"/>
                    <a:pt x="54867" y="106994"/>
                  </a:cubicBezTo>
                  <a:cubicBezTo>
                    <a:pt x="45838" y="115675"/>
                    <a:pt x="34505" y="139415"/>
                    <a:pt x="25476" y="142035"/>
                  </a:cubicBezTo>
                  <a:cubicBezTo>
                    <a:pt x="17899" y="144245"/>
                    <a:pt x="4199" y="136921"/>
                    <a:pt x="0" y="134522"/>
                  </a:cubicBezTo>
                  <a:cubicBezTo>
                    <a:pt x="49374" y="72457"/>
                    <a:pt x="126687" y="-752"/>
                    <a:pt x="143450" y="6"/>
                  </a:cubicBezTo>
                  <a:cubicBezTo>
                    <a:pt x="160781" y="763"/>
                    <a:pt x="186416" y="28639"/>
                    <a:pt x="205263" y="51274"/>
                  </a:cubicBezTo>
                  <a:cubicBezTo>
                    <a:pt x="224109" y="73878"/>
                    <a:pt x="279860" y="137931"/>
                    <a:pt x="301738" y="152264"/>
                  </a:cubicBezTo>
                  <a:cubicBezTo>
                    <a:pt x="306883" y="155642"/>
                    <a:pt x="314460" y="165112"/>
                    <a:pt x="323236" y="1779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10281604" y="-3870328"/>
              <a:ext cx="1680272" cy="2056140"/>
            </a:xfrm>
            <a:custGeom>
              <a:avLst/>
              <a:gdLst/>
              <a:ahLst/>
              <a:cxnLst/>
              <a:rect l="l" t="t" r="r" b="b"/>
              <a:pathLst>
                <a:path w="276247" h="338042" extrusionOk="0">
                  <a:moveTo>
                    <a:pt x="275599" y="318817"/>
                  </a:moveTo>
                  <a:cubicBezTo>
                    <a:pt x="265812" y="298044"/>
                    <a:pt x="224678" y="219942"/>
                    <a:pt x="196108" y="177987"/>
                  </a:cubicBezTo>
                  <a:cubicBezTo>
                    <a:pt x="187332" y="165107"/>
                    <a:pt x="179755" y="155636"/>
                    <a:pt x="174609" y="152258"/>
                  </a:cubicBezTo>
                  <a:cubicBezTo>
                    <a:pt x="152731" y="137926"/>
                    <a:pt x="96981" y="73872"/>
                    <a:pt x="78134" y="51268"/>
                  </a:cubicBezTo>
                  <a:cubicBezTo>
                    <a:pt x="59287" y="28633"/>
                    <a:pt x="33684" y="758"/>
                    <a:pt x="16321" y="0"/>
                  </a:cubicBezTo>
                  <a:cubicBezTo>
                    <a:pt x="16321" y="0"/>
                    <a:pt x="26865" y="14333"/>
                    <a:pt x="24592" y="30148"/>
                  </a:cubicBezTo>
                  <a:cubicBezTo>
                    <a:pt x="22351" y="45965"/>
                    <a:pt x="5777" y="61055"/>
                    <a:pt x="11018" y="76871"/>
                  </a:cubicBezTo>
                  <a:cubicBezTo>
                    <a:pt x="13575" y="84542"/>
                    <a:pt x="15974" y="97928"/>
                    <a:pt x="17300" y="111029"/>
                  </a:cubicBezTo>
                  <a:cubicBezTo>
                    <a:pt x="18721" y="124919"/>
                    <a:pt x="18973" y="138494"/>
                    <a:pt x="17047" y="144713"/>
                  </a:cubicBezTo>
                  <a:cubicBezTo>
                    <a:pt x="13259" y="156772"/>
                    <a:pt x="-4830" y="187679"/>
                    <a:pt x="1231" y="198980"/>
                  </a:cubicBezTo>
                  <a:cubicBezTo>
                    <a:pt x="7261" y="210282"/>
                    <a:pt x="56982" y="217827"/>
                    <a:pt x="66043" y="225340"/>
                  </a:cubicBezTo>
                  <a:cubicBezTo>
                    <a:pt x="75071" y="232886"/>
                    <a:pt x="106735" y="267548"/>
                    <a:pt x="109766" y="279608"/>
                  </a:cubicBezTo>
                  <a:cubicBezTo>
                    <a:pt x="112797" y="291667"/>
                    <a:pt x="115038" y="314271"/>
                    <a:pt x="127855" y="317270"/>
                  </a:cubicBezTo>
                  <a:cubicBezTo>
                    <a:pt x="140451" y="320237"/>
                    <a:pt x="233138" y="317365"/>
                    <a:pt x="263476" y="338042"/>
                  </a:cubicBezTo>
                  <a:cubicBezTo>
                    <a:pt x="273547" y="330876"/>
                    <a:pt x="278124" y="324278"/>
                    <a:pt x="275536" y="318785"/>
                  </a:cubicBezTo>
                  <a:close/>
                </a:path>
              </a:pathLst>
            </a:custGeom>
            <a:solidFill>
              <a:srgbClr val="523D77">
                <a:alpha val="188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3" name="Google Shape;1443;p36"/>
          <p:cNvSpPr txBox="1">
            <a:spLocks noGrp="1"/>
          </p:cNvSpPr>
          <p:nvPr>
            <p:ph type="ctrTitle"/>
          </p:nvPr>
        </p:nvSpPr>
        <p:spPr>
          <a:xfrm>
            <a:off x="0" y="5598"/>
            <a:ext cx="7633768" cy="1686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quản lý trường đại học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4" name="Google Shape;1444;p36"/>
          <p:cNvSpPr txBox="1">
            <a:spLocks noGrp="1"/>
          </p:cNvSpPr>
          <p:nvPr>
            <p:ph type="subTitle" idx="1"/>
          </p:nvPr>
        </p:nvSpPr>
        <p:spPr>
          <a:xfrm>
            <a:off x="2057367" y="1743260"/>
            <a:ext cx="5483510" cy="992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– 2124802010025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2124802010707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Minh Hiếu - 2124802010706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45" name="Google Shape;1445;p36"/>
          <p:cNvGrpSpPr/>
          <p:nvPr/>
        </p:nvGrpSpPr>
        <p:grpSpPr>
          <a:xfrm>
            <a:off x="-426137" y="1561689"/>
            <a:ext cx="1871758" cy="3679695"/>
            <a:chOff x="53" y="3115960"/>
            <a:chExt cx="533538" cy="1048884"/>
          </a:xfrm>
        </p:grpSpPr>
        <p:sp>
          <p:nvSpPr>
            <p:cNvPr id="1446" name="Google Shape;1446;p36"/>
            <p:cNvSpPr/>
            <p:nvPr/>
          </p:nvSpPr>
          <p:spPr>
            <a:xfrm>
              <a:off x="53" y="3115960"/>
              <a:ext cx="533538" cy="827384"/>
            </a:xfrm>
            <a:custGeom>
              <a:avLst/>
              <a:gdLst/>
              <a:ahLst/>
              <a:cxnLst/>
              <a:rect l="l" t="t" r="r" b="b"/>
              <a:pathLst>
                <a:path w="533538" h="827384" extrusionOk="0">
                  <a:moveTo>
                    <a:pt x="255498" y="0"/>
                  </a:moveTo>
                  <a:cubicBezTo>
                    <a:pt x="253162" y="0"/>
                    <a:pt x="250858" y="63"/>
                    <a:pt x="248585" y="189"/>
                  </a:cubicBezTo>
                  <a:cubicBezTo>
                    <a:pt x="237094" y="884"/>
                    <a:pt x="226329" y="2936"/>
                    <a:pt x="216542" y="6282"/>
                  </a:cubicBezTo>
                  <a:cubicBezTo>
                    <a:pt x="205493" y="10102"/>
                    <a:pt x="195486" y="15216"/>
                    <a:pt x="186772" y="21499"/>
                  </a:cubicBezTo>
                  <a:cubicBezTo>
                    <a:pt x="176102" y="29170"/>
                    <a:pt x="167357" y="37694"/>
                    <a:pt x="160791" y="46785"/>
                  </a:cubicBezTo>
                  <a:cubicBezTo>
                    <a:pt x="156782" y="52373"/>
                    <a:pt x="153656" y="57456"/>
                    <a:pt x="151257" y="62412"/>
                  </a:cubicBezTo>
                  <a:cubicBezTo>
                    <a:pt x="148826" y="67400"/>
                    <a:pt x="146774" y="72514"/>
                    <a:pt x="145133" y="77565"/>
                  </a:cubicBezTo>
                  <a:cubicBezTo>
                    <a:pt x="139545" y="94739"/>
                    <a:pt x="137462" y="112954"/>
                    <a:pt x="135473" y="130570"/>
                  </a:cubicBezTo>
                  <a:cubicBezTo>
                    <a:pt x="135125" y="133569"/>
                    <a:pt x="134810" y="136568"/>
                    <a:pt x="134526" y="139535"/>
                  </a:cubicBezTo>
                  <a:cubicBezTo>
                    <a:pt x="132000" y="137231"/>
                    <a:pt x="129632" y="135274"/>
                    <a:pt x="127296" y="133569"/>
                  </a:cubicBezTo>
                  <a:cubicBezTo>
                    <a:pt x="123981" y="131138"/>
                    <a:pt x="119562" y="128076"/>
                    <a:pt x="114763" y="125771"/>
                  </a:cubicBezTo>
                  <a:cubicBezTo>
                    <a:pt x="106650" y="121920"/>
                    <a:pt x="98821" y="119931"/>
                    <a:pt x="91434" y="119868"/>
                  </a:cubicBezTo>
                  <a:cubicBezTo>
                    <a:pt x="90360" y="119868"/>
                    <a:pt x="89319" y="119868"/>
                    <a:pt x="88245" y="119963"/>
                  </a:cubicBezTo>
                  <a:cubicBezTo>
                    <a:pt x="80479" y="120405"/>
                    <a:pt x="72871" y="122772"/>
                    <a:pt x="66210" y="126782"/>
                  </a:cubicBezTo>
                  <a:cubicBezTo>
                    <a:pt x="58318" y="131549"/>
                    <a:pt x="51151" y="138431"/>
                    <a:pt x="45501" y="146702"/>
                  </a:cubicBezTo>
                  <a:cubicBezTo>
                    <a:pt x="41965" y="151879"/>
                    <a:pt x="39187" y="156614"/>
                    <a:pt x="37040" y="161255"/>
                  </a:cubicBezTo>
                  <a:cubicBezTo>
                    <a:pt x="34641" y="166369"/>
                    <a:pt x="32557" y="171610"/>
                    <a:pt x="30916" y="176819"/>
                  </a:cubicBezTo>
                  <a:cubicBezTo>
                    <a:pt x="26812" y="189604"/>
                    <a:pt x="24191" y="203211"/>
                    <a:pt x="23055" y="217259"/>
                  </a:cubicBezTo>
                  <a:cubicBezTo>
                    <a:pt x="21098" y="241851"/>
                    <a:pt x="24728" y="268085"/>
                    <a:pt x="33599" y="293088"/>
                  </a:cubicBezTo>
                  <a:cubicBezTo>
                    <a:pt x="40860" y="313544"/>
                    <a:pt x="51278" y="334191"/>
                    <a:pt x="66336" y="357994"/>
                  </a:cubicBezTo>
                  <a:cubicBezTo>
                    <a:pt x="58728" y="358941"/>
                    <a:pt x="51688" y="361246"/>
                    <a:pt x="45311" y="364876"/>
                  </a:cubicBezTo>
                  <a:cubicBezTo>
                    <a:pt x="37324" y="369453"/>
                    <a:pt x="30063" y="376052"/>
                    <a:pt x="24255" y="383975"/>
                  </a:cubicBezTo>
                  <a:cubicBezTo>
                    <a:pt x="18919" y="391236"/>
                    <a:pt x="14500" y="399192"/>
                    <a:pt x="11122" y="407620"/>
                  </a:cubicBezTo>
                  <a:cubicBezTo>
                    <a:pt x="7555" y="416460"/>
                    <a:pt x="4871" y="425425"/>
                    <a:pt x="3135" y="434265"/>
                  </a:cubicBezTo>
                  <a:cubicBezTo>
                    <a:pt x="1304" y="443389"/>
                    <a:pt x="262" y="452322"/>
                    <a:pt x="41" y="460815"/>
                  </a:cubicBezTo>
                  <a:cubicBezTo>
                    <a:pt x="-54" y="465708"/>
                    <a:pt x="9" y="469717"/>
                    <a:pt x="294" y="473505"/>
                  </a:cubicBezTo>
                  <a:cubicBezTo>
                    <a:pt x="704" y="478841"/>
                    <a:pt x="1430" y="484270"/>
                    <a:pt x="2535" y="490079"/>
                  </a:cubicBezTo>
                  <a:cubicBezTo>
                    <a:pt x="6828" y="512556"/>
                    <a:pt x="16773" y="535128"/>
                    <a:pt x="31326" y="555364"/>
                  </a:cubicBezTo>
                  <a:cubicBezTo>
                    <a:pt x="42691" y="571212"/>
                    <a:pt x="56897" y="586302"/>
                    <a:pt x="73534" y="600098"/>
                  </a:cubicBezTo>
                  <a:cubicBezTo>
                    <a:pt x="67125" y="600571"/>
                    <a:pt x="61475" y="601455"/>
                    <a:pt x="56266" y="602749"/>
                  </a:cubicBezTo>
                  <a:cubicBezTo>
                    <a:pt x="51972" y="603823"/>
                    <a:pt x="48531" y="604991"/>
                    <a:pt x="45469" y="606412"/>
                  </a:cubicBezTo>
                  <a:cubicBezTo>
                    <a:pt x="42849" y="607642"/>
                    <a:pt x="39787" y="609190"/>
                    <a:pt x="37135" y="611178"/>
                  </a:cubicBezTo>
                  <a:cubicBezTo>
                    <a:pt x="32684" y="614462"/>
                    <a:pt x="29211" y="618281"/>
                    <a:pt x="26780" y="622543"/>
                  </a:cubicBezTo>
                  <a:cubicBezTo>
                    <a:pt x="24349" y="626774"/>
                    <a:pt x="22802" y="631541"/>
                    <a:pt x="22234" y="636371"/>
                  </a:cubicBezTo>
                  <a:cubicBezTo>
                    <a:pt x="21035" y="646567"/>
                    <a:pt x="22708" y="657585"/>
                    <a:pt x="27348" y="670023"/>
                  </a:cubicBezTo>
                  <a:cubicBezTo>
                    <a:pt x="31863" y="682051"/>
                    <a:pt x="38334" y="694332"/>
                    <a:pt x="47111" y="707496"/>
                  </a:cubicBezTo>
                  <a:cubicBezTo>
                    <a:pt x="55382" y="719902"/>
                    <a:pt x="65168" y="732435"/>
                    <a:pt x="76186" y="744747"/>
                  </a:cubicBezTo>
                  <a:cubicBezTo>
                    <a:pt x="86982" y="756775"/>
                    <a:pt x="98095" y="767730"/>
                    <a:pt x="109207" y="777264"/>
                  </a:cubicBezTo>
                  <a:cubicBezTo>
                    <a:pt x="121077" y="787429"/>
                    <a:pt x="131211" y="794848"/>
                    <a:pt x="141124" y="800562"/>
                  </a:cubicBezTo>
                  <a:cubicBezTo>
                    <a:pt x="144722" y="802645"/>
                    <a:pt x="149552" y="805266"/>
                    <a:pt x="154761" y="807160"/>
                  </a:cubicBezTo>
                  <a:cubicBezTo>
                    <a:pt x="168778" y="812274"/>
                    <a:pt x="181658" y="815336"/>
                    <a:pt x="194097" y="816599"/>
                  </a:cubicBezTo>
                  <a:cubicBezTo>
                    <a:pt x="203757" y="817546"/>
                    <a:pt x="213733" y="817704"/>
                    <a:pt x="223708" y="817136"/>
                  </a:cubicBezTo>
                  <a:cubicBezTo>
                    <a:pt x="226423" y="816978"/>
                    <a:pt x="229170" y="816757"/>
                    <a:pt x="231885" y="816472"/>
                  </a:cubicBezTo>
                  <a:cubicBezTo>
                    <a:pt x="235547" y="816094"/>
                    <a:pt x="239272" y="815652"/>
                    <a:pt x="242934" y="815147"/>
                  </a:cubicBezTo>
                  <a:cubicBezTo>
                    <a:pt x="244134" y="802109"/>
                    <a:pt x="245302" y="788849"/>
                    <a:pt x="246280" y="775811"/>
                  </a:cubicBezTo>
                  <a:cubicBezTo>
                    <a:pt x="249311" y="733761"/>
                    <a:pt x="250447" y="697046"/>
                    <a:pt x="249816" y="663552"/>
                  </a:cubicBezTo>
                  <a:cubicBezTo>
                    <a:pt x="249469" y="644073"/>
                    <a:pt x="248427" y="624595"/>
                    <a:pt x="246785" y="605717"/>
                  </a:cubicBezTo>
                  <a:cubicBezTo>
                    <a:pt x="245396" y="589648"/>
                    <a:pt x="243597" y="574716"/>
                    <a:pt x="241356" y="560447"/>
                  </a:cubicBezTo>
                  <a:cubicBezTo>
                    <a:pt x="240756" y="556848"/>
                    <a:pt x="240156" y="553312"/>
                    <a:pt x="239525" y="549840"/>
                  </a:cubicBezTo>
                  <a:lnTo>
                    <a:pt x="239525" y="549903"/>
                  </a:lnTo>
                  <a:cubicBezTo>
                    <a:pt x="239525" y="549903"/>
                    <a:pt x="239588" y="550282"/>
                    <a:pt x="239588" y="550282"/>
                  </a:cubicBezTo>
                  <a:cubicBezTo>
                    <a:pt x="239588" y="550187"/>
                    <a:pt x="239556" y="550060"/>
                    <a:pt x="239525" y="549966"/>
                  </a:cubicBezTo>
                  <a:lnTo>
                    <a:pt x="239525" y="550282"/>
                  </a:lnTo>
                  <a:cubicBezTo>
                    <a:pt x="231727" y="510978"/>
                    <a:pt x="219005" y="472053"/>
                    <a:pt x="206693" y="434391"/>
                  </a:cubicBezTo>
                  <a:lnTo>
                    <a:pt x="206598" y="434075"/>
                  </a:lnTo>
                  <a:lnTo>
                    <a:pt x="202494" y="421511"/>
                  </a:lnTo>
                  <a:cubicBezTo>
                    <a:pt x="189330" y="381103"/>
                    <a:pt x="176007" y="337884"/>
                    <a:pt x="170230" y="292551"/>
                  </a:cubicBezTo>
                  <a:lnTo>
                    <a:pt x="169757" y="288384"/>
                  </a:lnTo>
                  <a:lnTo>
                    <a:pt x="169473" y="285890"/>
                  </a:lnTo>
                  <a:cubicBezTo>
                    <a:pt x="169252" y="283743"/>
                    <a:pt x="170988" y="281660"/>
                    <a:pt x="173261" y="281407"/>
                  </a:cubicBezTo>
                  <a:cubicBezTo>
                    <a:pt x="173766" y="281155"/>
                    <a:pt x="174271" y="281028"/>
                    <a:pt x="174966" y="281028"/>
                  </a:cubicBezTo>
                  <a:cubicBezTo>
                    <a:pt x="176007" y="281028"/>
                    <a:pt x="177049" y="281407"/>
                    <a:pt x="177838" y="282133"/>
                  </a:cubicBezTo>
                  <a:cubicBezTo>
                    <a:pt x="178722" y="282954"/>
                    <a:pt x="178975" y="283870"/>
                    <a:pt x="179259" y="285069"/>
                  </a:cubicBezTo>
                  <a:lnTo>
                    <a:pt x="179354" y="285637"/>
                  </a:lnTo>
                  <a:cubicBezTo>
                    <a:pt x="183426" y="306284"/>
                    <a:pt x="189045" y="326961"/>
                    <a:pt x="196022" y="347134"/>
                  </a:cubicBezTo>
                  <a:cubicBezTo>
                    <a:pt x="202652" y="366107"/>
                    <a:pt x="210860" y="385585"/>
                    <a:pt x="220394" y="405064"/>
                  </a:cubicBezTo>
                  <a:lnTo>
                    <a:pt x="220615" y="405537"/>
                  </a:lnTo>
                  <a:cubicBezTo>
                    <a:pt x="225697" y="415702"/>
                    <a:pt x="231474" y="426562"/>
                    <a:pt x="237851" y="437990"/>
                  </a:cubicBezTo>
                  <a:cubicBezTo>
                    <a:pt x="239556" y="440989"/>
                    <a:pt x="241292" y="444020"/>
                    <a:pt x="243060" y="447050"/>
                  </a:cubicBezTo>
                  <a:lnTo>
                    <a:pt x="240156" y="429435"/>
                  </a:lnTo>
                  <a:lnTo>
                    <a:pt x="240061" y="428866"/>
                  </a:lnTo>
                  <a:cubicBezTo>
                    <a:pt x="234095" y="391678"/>
                    <a:pt x="227907" y="353195"/>
                    <a:pt x="223298" y="314618"/>
                  </a:cubicBezTo>
                  <a:cubicBezTo>
                    <a:pt x="216321" y="255268"/>
                    <a:pt x="214616" y="206904"/>
                    <a:pt x="217963" y="162360"/>
                  </a:cubicBezTo>
                  <a:cubicBezTo>
                    <a:pt x="218563" y="154436"/>
                    <a:pt x="219383" y="146260"/>
                    <a:pt x="220425" y="138052"/>
                  </a:cubicBezTo>
                  <a:cubicBezTo>
                    <a:pt x="220709" y="136031"/>
                    <a:pt x="222698" y="134737"/>
                    <a:pt x="224498" y="134611"/>
                  </a:cubicBezTo>
                  <a:lnTo>
                    <a:pt x="225255" y="134611"/>
                  </a:lnTo>
                  <a:cubicBezTo>
                    <a:pt x="225255" y="134611"/>
                    <a:pt x="225571" y="134611"/>
                    <a:pt x="225571" y="134611"/>
                  </a:cubicBezTo>
                  <a:cubicBezTo>
                    <a:pt x="226834" y="134611"/>
                    <a:pt x="227939" y="135053"/>
                    <a:pt x="228823" y="135873"/>
                  </a:cubicBezTo>
                  <a:cubicBezTo>
                    <a:pt x="229643" y="136663"/>
                    <a:pt x="230085" y="137673"/>
                    <a:pt x="230054" y="138683"/>
                  </a:cubicBezTo>
                  <a:cubicBezTo>
                    <a:pt x="229738" y="171263"/>
                    <a:pt x="233274" y="205641"/>
                    <a:pt x="241292" y="246839"/>
                  </a:cubicBezTo>
                  <a:lnTo>
                    <a:pt x="241356" y="247597"/>
                  </a:lnTo>
                  <a:cubicBezTo>
                    <a:pt x="243692" y="259214"/>
                    <a:pt x="246470" y="271905"/>
                    <a:pt x="249658" y="285511"/>
                  </a:cubicBezTo>
                  <a:cubicBezTo>
                    <a:pt x="250542" y="289173"/>
                    <a:pt x="251426" y="292835"/>
                    <a:pt x="252342" y="296529"/>
                  </a:cubicBezTo>
                  <a:cubicBezTo>
                    <a:pt x="255309" y="279229"/>
                    <a:pt x="260044" y="262245"/>
                    <a:pt x="264212" y="247660"/>
                  </a:cubicBezTo>
                  <a:lnTo>
                    <a:pt x="266769" y="238663"/>
                  </a:lnTo>
                  <a:cubicBezTo>
                    <a:pt x="272577" y="218427"/>
                    <a:pt x="278544" y="197528"/>
                    <a:pt x="281922" y="176377"/>
                  </a:cubicBezTo>
                  <a:cubicBezTo>
                    <a:pt x="282743" y="171420"/>
                    <a:pt x="283406" y="166275"/>
                    <a:pt x="283879" y="161066"/>
                  </a:cubicBezTo>
                  <a:cubicBezTo>
                    <a:pt x="284100" y="159077"/>
                    <a:pt x="286247" y="157751"/>
                    <a:pt x="288109" y="157656"/>
                  </a:cubicBezTo>
                  <a:cubicBezTo>
                    <a:pt x="290319" y="157656"/>
                    <a:pt x="292213" y="159456"/>
                    <a:pt x="292434" y="161697"/>
                  </a:cubicBezTo>
                  <a:cubicBezTo>
                    <a:pt x="294171" y="185374"/>
                    <a:pt x="291203" y="209524"/>
                    <a:pt x="287762" y="232065"/>
                  </a:cubicBezTo>
                  <a:cubicBezTo>
                    <a:pt x="287099" y="236263"/>
                    <a:pt x="286436" y="240430"/>
                    <a:pt x="285773" y="244629"/>
                  </a:cubicBezTo>
                  <a:lnTo>
                    <a:pt x="285363" y="247281"/>
                  </a:lnTo>
                  <a:lnTo>
                    <a:pt x="284889" y="250217"/>
                  </a:lnTo>
                  <a:lnTo>
                    <a:pt x="284795" y="250754"/>
                  </a:lnTo>
                  <a:lnTo>
                    <a:pt x="284700" y="251416"/>
                  </a:lnTo>
                  <a:cubicBezTo>
                    <a:pt x="281953" y="268117"/>
                    <a:pt x="279144" y="285353"/>
                    <a:pt x="277786" y="302748"/>
                  </a:cubicBezTo>
                  <a:cubicBezTo>
                    <a:pt x="276839" y="315691"/>
                    <a:pt x="276808" y="328193"/>
                    <a:pt x="276871" y="342052"/>
                  </a:cubicBezTo>
                  <a:cubicBezTo>
                    <a:pt x="276902" y="354206"/>
                    <a:pt x="277218" y="367591"/>
                    <a:pt x="277881" y="382870"/>
                  </a:cubicBezTo>
                  <a:cubicBezTo>
                    <a:pt x="278986" y="409641"/>
                    <a:pt x="280943" y="436727"/>
                    <a:pt x="283027" y="464413"/>
                  </a:cubicBezTo>
                  <a:lnTo>
                    <a:pt x="283784" y="474421"/>
                  </a:lnTo>
                  <a:lnTo>
                    <a:pt x="284100" y="480514"/>
                  </a:lnTo>
                  <a:lnTo>
                    <a:pt x="284353" y="484334"/>
                  </a:lnTo>
                  <a:cubicBezTo>
                    <a:pt x="291203" y="466781"/>
                    <a:pt x="298875" y="449639"/>
                    <a:pt x="306830" y="432181"/>
                  </a:cubicBezTo>
                  <a:lnTo>
                    <a:pt x="307177" y="431392"/>
                  </a:lnTo>
                  <a:cubicBezTo>
                    <a:pt x="316837" y="410083"/>
                    <a:pt x="326845" y="388079"/>
                    <a:pt x="335084" y="365065"/>
                  </a:cubicBezTo>
                  <a:cubicBezTo>
                    <a:pt x="341840" y="345777"/>
                    <a:pt x="346765" y="327593"/>
                    <a:pt x="350048" y="309472"/>
                  </a:cubicBezTo>
                  <a:cubicBezTo>
                    <a:pt x="350427" y="307578"/>
                    <a:pt x="352132" y="306189"/>
                    <a:pt x="354278" y="306031"/>
                  </a:cubicBezTo>
                  <a:cubicBezTo>
                    <a:pt x="356488" y="306031"/>
                    <a:pt x="358319" y="307767"/>
                    <a:pt x="358572" y="310072"/>
                  </a:cubicBezTo>
                  <a:cubicBezTo>
                    <a:pt x="360055" y="326299"/>
                    <a:pt x="357151" y="342430"/>
                    <a:pt x="354341" y="358183"/>
                  </a:cubicBezTo>
                  <a:lnTo>
                    <a:pt x="354184" y="359004"/>
                  </a:lnTo>
                  <a:cubicBezTo>
                    <a:pt x="353110" y="364939"/>
                    <a:pt x="351942" y="371506"/>
                    <a:pt x="350932" y="378040"/>
                  </a:cubicBezTo>
                  <a:cubicBezTo>
                    <a:pt x="350711" y="379556"/>
                    <a:pt x="350522" y="381039"/>
                    <a:pt x="350332" y="382555"/>
                  </a:cubicBezTo>
                  <a:lnTo>
                    <a:pt x="350806" y="382081"/>
                  </a:lnTo>
                  <a:lnTo>
                    <a:pt x="351406" y="381576"/>
                  </a:lnTo>
                  <a:cubicBezTo>
                    <a:pt x="359456" y="374441"/>
                    <a:pt x="366780" y="366328"/>
                    <a:pt x="373851" y="358499"/>
                  </a:cubicBezTo>
                  <a:lnTo>
                    <a:pt x="376503" y="355563"/>
                  </a:lnTo>
                  <a:cubicBezTo>
                    <a:pt x="385595" y="345556"/>
                    <a:pt x="393519" y="337411"/>
                    <a:pt x="402642" y="330339"/>
                  </a:cubicBezTo>
                  <a:cubicBezTo>
                    <a:pt x="403242" y="329897"/>
                    <a:pt x="403937" y="329676"/>
                    <a:pt x="404978" y="329582"/>
                  </a:cubicBezTo>
                  <a:cubicBezTo>
                    <a:pt x="406052" y="329582"/>
                    <a:pt x="407125" y="329992"/>
                    <a:pt x="407914" y="330687"/>
                  </a:cubicBezTo>
                  <a:cubicBezTo>
                    <a:pt x="409209" y="331855"/>
                    <a:pt x="409903" y="334222"/>
                    <a:pt x="408861" y="335832"/>
                  </a:cubicBezTo>
                  <a:cubicBezTo>
                    <a:pt x="401190" y="348018"/>
                    <a:pt x="392856" y="360740"/>
                    <a:pt x="385500" y="372011"/>
                  </a:cubicBezTo>
                  <a:lnTo>
                    <a:pt x="384869" y="372989"/>
                  </a:lnTo>
                  <a:lnTo>
                    <a:pt x="384016" y="374284"/>
                  </a:lnTo>
                  <a:lnTo>
                    <a:pt x="383417" y="375231"/>
                  </a:lnTo>
                  <a:cubicBezTo>
                    <a:pt x="373662" y="390100"/>
                    <a:pt x="362613" y="406926"/>
                    <a:pt x="352353" y="423563"/>
                  </a:cubicBezTo>
                  <a:cubicBezTo>
                    <a:pt x="331138" y="458037"/>
                    <a:pt x="316522" y="487175"/>
                    <a:pt x="306388" y="515272"/>
                  </a:cubicBezTo>
                  <a:cubicBezTo>
                    <a:pt x="301495" y="529540"/>
                    <a:pt x="297643" y="543684"/>
                    <a:pt x="294928" y="557353"/>
                  </a:cubicBezTo>
                  <a:cubicBezTo>
                    <a:pt x="293445" y="564835"/>
                    <a:pt x="292245" y="572632"/>
                    <a:pt x="291361" y="580588"/>
                  </a:cubicBezTo>
                  <a:cubicBezTo>
                    <a:pt x="290572" y="587596"/>
                    <a:pt x="290035" y="594984"/>
                    <a:pt x="289656" y="600603"/>
                  </a:cubicBezTo>
                  <a:lnTo>
                    <a:pt x="289372" y="602718"/>
                  </a:lnTo>
                  <a:lnTo>
                    <a:pt x="289183" y="604328"/>
                  </a:lnTo>
                  <a:lnTo>
                    <a:pt x="289183" y="604233"/>
                  </a:lnTo>
                  <a:cubicBezTo>
                    <a:pt x="289183" y="604233"/>
                    <a:pt x="289277" y="603665"/>
                    <a:pt x="289277" y="603665"/>
                  </a:cubicBezTo>
                  <a:cubicBezTo>
                    <a:pt x="289277" y="603791"/>
                    <a:pt x="289277" y="603918"/>
                    <a:pt x="289277" y="604044"/>
                  </a:cubicBezTo>
                  <a:lnTo>
                    <a:pt x="289372" y="603665"/>
                  </a:lnTo>
                  <a:cubicBezTo>
                    <a:pt x="285994" y="650008"/>
                    <a:pt x="284226" y="691774"/>
                    <a:pt x="283879" y="731362"/>
                  </a:cubicBezTo>
                  <a:cubicBezTo>
                    <a:pt x="283595" y="763310"/>
                    <a:pt x="284290" y="793174"/>
                    <a:pt x="285963" y="821713"/>
                  </a:cubicBezTo>
                  <a:cubicBezTo>
                    <a:pt x="289467" y="823639"/>
                    <a:pt x="293192" y="825059"/>
                    <a:pt x="297012" y="825975"/>
                  </a:cubicBezTo>
                  <a:cubicBezTo>
                    <a:pt x="302031" y="827174"/>
                    <a:pt x="307430" y="827616"/>
                    <a:pt x="313112" y="827269"/>
                  </a:cubicBezTo>
                  <a:cubicBezTo>
                    <a:pt x="316048" y="827111"/>
                    <a:pt x="319079" y="826701"/>
                    <a:pt x="322141" y="826133"/>
                  </a:cubicBezTo>
                  <a:cubicBezTo>
                    <a:pt x="331233" y="824428"/>
                    <a:pt x="340388" y="821271"/>
                    <a:pt x="350048" y="816504"/>
                  </a:cubicBezTo>
                  <a:cubicBezTo>
                    <a:pt x="369274" y="807033"/>
                    <a:pt x="388215" y="793427"/>
                    <a:pt x="408041" y="774928"/>
                  </a:cubicBezTo>
                  <a:cubicBezTo>
                    <a:pt x="427235" y="756965"/>
                    <a:pt x="444408" y="737139"/>
                    <a:pt x="459025" y="715988"/>
                  </a:cubicBezTo>
                  <a:cubicBezTo>
                    <a:pt x="474936" y="692942"/>
                    <a:pt x="485385" y="672928"/>
                    <a:pt x="491920" y="653039"/>
                  </a:cubicBezTo>
                  <a:cubicBezTo>
                    <a:pt x="495298" y="642747"/>
                    <a:pt x="497160" y="633403"/>
                    <a:pt x="497634" y="624501"/>
                  </a:cubicBezTo>
                  <a:cubicBezTo>
                    <a:pt x="497886" y="619828"/>
                    <a:pt x="497760" y="615788"/>
                    <a:pt x="497192" y="612094"/>
                  </a:cubicBezTo>
                  <a:cubicBezTo>
                    <a:pt x="496560" y="607548"/>
                    <a:pt x="495582" y="603696"/>
                    <a:pt x="494224" y="600350"/>
                  </a:cubicBezTo>
                  <a:cubicBezTo>
                    <a:pt x="491131" y="592710"/>
                    <a:pt x="486237" y="586333"/>
                    <a:pt x="480018" y="581914"/>
                  </a:cubicBezTo>
                  <a:cubicBezTo>
                    <a:pt x="476230" y="579199"/>
                    <a:pt x="472473" y="577147"/>
                    <a:pt x="468527" y="575663"/>
                  </a:cubicBezTo>
                  <a:cubicBezTo>
                    <a:pt x="466286" y="574811"/>
                    <a:pt x="463981" y="574084"/>
                    <a:pt x="461708" y="573516"/>
                  </a:cubicBezTo>
                  <a:cubicBezTo>
                    <a:pt x="463223" y="572001"/>
                    <a:pt x="464644" y="570423"/>
                    <a:pt x="466033" y="568844"/>
                  </a:cubicBezTo>
                  <a:cubicBezTo>
                    <a:pt x="472915" y="560889"/>
                    <a:pt x="479355" y="551639"/>
                    <a:pt x="486300" y="539738"/>
                  </a:cubicBezTo>
                  <a:cubicBezTo>
                    <a:pt x="493277" y="527804"/>
                    <a:pt x="499749" y="514924"/>
                    <a:pt x="505558" y="501475"/>
                  </a:cubicBezTo>
                  <a:cubicBezTo>
                    <a:pt x="511808" y="486985"/>
                    <a:pt x="517175" y="472369"/>
                    <a:pt x="521468" y="458005"/>
                  </a:cubicBezTo>
                  <a:cubicBezTo>
                    <a:pt x="526267" y="442031"/>
                    <a:pt x="529519" y="427667"/>
                    <a:pt x="531413" y="414124"/>
                  </a:cubicBezTo>
                  <a:cubicBezTo>
                    <a:pt x="533623" y="398308"/>
                    <a:pt x="534096" y="385491"/>
                    <a:pt x="532897" y="373778"/>
                  </a:cubicBezTo>
                  <a:cubicBezTo>
                    <a:pt x="531539" y="360425"/>
                    <a:pt x="528351" y="349723"/>
                    <a:pt x="523205" y="341073"/>
                  </a:cubicBezTo>
                  <a:cubicBezTo>
                    <a:pt x="517680" y="331760"/>
                    <a:pt x="509441" y="324562"/>
                    <a:pt x="500033" y="320774"/>
                  </a:cubicBezTo>
                  <a:cubicBezTo>
                    <a:pt x="494382" y="318501"/>
                    <a:pt x="488573" y="317112"/>
                    <a:pt x="482765" y="316638"/>
                  </a:cubicBezTo>
                  <a:cubicBezTo>
                    <a:pt x="478282" y="316260"/>
                    <a:pt x="473673" y="316196"/>
                    <a:pt x="469032" y="316481"/>
                  </a:cubicBezTo>
                  <a:cubicBezTo>
                    <a:pt x="468211" y="316544"/>
                    <a:pt x="467391" y="316607"/>
                    <a:pt x="466633" y="316701"/>
                  </a:cubicBezTo>
                  <a:cubicBezTo>
                    <a:pt x="470516" y="291730"/>
                    <a:pt x="470863" y="266475"/>
                    <a:pt x="467675" y="241725"/>
                  </a:cubicBezTo>
                  <a:cubicBezTo>
                    <a:pt x="464581" y="217701"/>
                    <a:pt x="458646" y="194276"/>
                    <a:pt x="450028" y="172020"/>
                  </a:cubicBezTo>
                  <a:cubicBezTo>
                    <a:pt x="441188" y="149196"/>
                    <a:pt x="429981" y="127539"/>
                    <a:pt x="416659" y="107714"/>
                  </a:cubicBezTo>
                  <a:cubicBezTo>
                    <a:pt x="402863" y="87194"/>
                    <a:pt x="387173" y="68410"/>
                    <a:pt x="369968" y="51931"/>
                  </a:cubicBezTo>
                  <a:cubicBezTo>
                    <a:pt x="361792" y="44102"/>
                    <a:pt x="352826" y="35894"/>
                    <a:pt x="342724" y="28886"/>
                  </a:cubicBezTo>
                  <a:cubicBezTo>
                    <a:pt x="332717" y="21909"/>
                    <a:pt x="323088" y="16479"/>
                    <a:pt x="313238" y="12312"/>
                  </a:cubicBezTo>
                  <a:cubicBezTo>
                    <a:pt x="302252" y="7671"/>
                    <a:pt x="291519" y="4356"/>
                    <a:pt x="281354" y="2525"/>
                  </a:cubicBezTo>
                  <a:cubicBezTo>
                    <a:pt x="272451" y="915"/>
                    <a:pt x="263864" y="63"/>
                    <a:pt x="255688" y="63"/>
                  </a:cubicBezTo>
                  <a:lnTo>
                    <a:pt x="255498" y="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77603" y="3759333"/>
              <a:ext cx="17462" cy="27459"/>
            </a:xfrm>
            <a:custGeom>
              <a:avLst/>
              <a:gdLst/>
              <a:ahLst/>
              <a:cxnLst/>
              <a:rect l="l" t="t" r="r" b="b"/>
              <a:pathLst>
                <a:path w="17462" h="27459" extrusionOk="0">
                  <a:moveTo>
                    <a:pt x="8075" y="2815"/>
                  </a:moveTo>
                  <a:cubicBezTo>
                    <a:pt x="9527" y="6540"/>
                    <a:pt x="11137" y="10171"/>
                    <a:pt x="12874" y="13738"/>
                  </a:cubicBezTo>
                  <a:cubicBezTo>
                    <a:pt x="14137" y="16200"/>
                    <a:pt x="15462" y="18663"/>
                    <a:pt x="16820" y="21062"/>
                  </a:cubicBezTo>
                  <a:cubicBezTo>
                    <a:pt x="17925" y="23020"/>
                    <a:pt x="17641" y="25482"/>
                    <a:pt x="15683" y="26776"/>
                  </a:cubicBezTo>
                  <a:cubicBezTo>
                    <a:pt x="13916" y="27976"/>
                    <a:pt x="11074" y="27597"/>
                    <a:pt x="9969" y="25640"/>
                  </a:cubicBezTo>
                  <a:cubicBezTo>
                    <a:pt x="6244" y="19168"/>
                    <a:pt x="2993" y="12444"/>
                    <a:pt x="246" y="5467"/>
                  </a:cubicBezTo>
                  <a:cubicBezTo>
                    <a:pt x="-575" y="3383"/>
                    <a:pt x="751" y="921"/>
                    <a:pt x="2835" y="226"/>
                  </a:cubicBezTo>
                  <a:cubicBezTo>
                    <a:pt x="3182" y="100"/>
                    <a:pt x="3561" y="37"/>
                    <a:pt x="3908" y="6"/>
                  </a:cubicBezTo>
                  <a:cubicBezTo>
                    <a:pt x="5708" y="-89"/>
                    <a:pt x="7381" y="1047"/>
                    <a:pt x="8075" y="2784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52943" y="3761602"/>
              <a:ext cx="18112" cy="26308"/>
            </a:xfrm>
            <a:custGeom>
              <a:avLst/>
              <a:gdLst/>
              <a:ahLst/>
              <a:cxnLst/>
              <a:rect l="l" t="t" r="r" b="b"/>
              <a:pathLst>
                <a:path w="18112" h="26308" extrusionOk="0">
                  <a:moveTo>
                    <a:pt x="7543" y="1778"/>
                  </a:moveTo>
                  <a:cubicBezTo>
                    <a:pt x="10858" y="7807"/>
                    <a:pt x="14173" y="13837"/>
                    <a:pt x="17424" y="19898"/>
                  </a:cubicBezTo>
                  <a:cubicBezTo>
                    <a:pt x="17961" y="20908"/>
                    <a:pt x="18277" y="21887"/>
                    <a:pt x="18024" y="23055"/>
                  </a:cubicBezTo>
                  <a:cubicBezTo>
                    <a:pt x="17803" y="24097"/>
                    <a:pt x="17172" y="25044"/>
                    <a:pt x="16288" y="25644"/>
                  </a:cubicBezTo>
                  <a:cubicBezTo>
                    <a:pt x="14551" y="26780"/>
                    <a:pt x="11647" y="26496"/>
                    <a:pt x="10574" y="24507"/>
                  </a:cubicBezTo>
                  <a:cubicBezTo>
                    <a:pt x="7322" y="18446"/>
                    <a:pt x="4039" y="12417"/>
                    <a:pt x="693" y="6418"/>
                  </a:cubicBezTo>
                  <a:cubicBezTo>
                    <a:pt x="124" y="5408"/>
                    <a:pt x="-160" y="4429"/>
                    <a:pt x="93" y="3261"/>
                  </a:cubicBezTo>
                  <a:cubicBezTo>
                    <a:pt x="314" y="2220"/>
                    <a:pt x="945" y="1273"/>
                    <a:pt x="1829" y="673"/>
                  </a:cubicBezTo>
                  <a:cubicBezTo>
                    <a:pt x="2429" y="262"/>
                    <a:pt x="3155" y="41"/>
                    <a:pt x="3881" y="10"/>
                  </a:cubicBezTo>
                  <a:cubicBezTo>
                    <a:pt x="5333" y="-85"/>
                    <a:pt x="6817" y="515"/>
                    <a:pt x="7543" y="1809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57469" y="3801443"/>
              <a:ext cx="23885" cy="27722"/>
            </a:xfrm>
            <a:custGeom>
              <a:avLst/>
              <a:gdLst/>
              <a:ahLst/>
              <a:cxnLst/>
              <a:rect l="l" t="t" r="r" b="b"/>
              <a:pathLst>
                <a:path w="23885" h="27722" extrusionOk="0">
                  <a:moveTo>
                    <a:pt x="7563" y="1809"/>
                  </a:moveTo>
                  <a:cubicBezTo>
                    <a:pt x="10625" y="6544"/>
                    <a:pt x="14035" y="11027"/>
                    <a:pt x="17697" y="15320"/>
                  </a:cubicBezTo>
                  <a:cubicBezTo>
                    <a:pt x="19275" y="17088"/>
                    <a:pt x="20885" y="18824"/>
                    <a:pt x="22527" y="20497"/>
                  </a:cubicBezTo>
                  <a:cubicBezTo>
                    <a:pt x="24105" y="22107"/>
                    <a:pt x="24421" y="24538"/>
                    <a:pt x="22874" y="26337"/>
                  </a:cubicBezTo>
                  <a:cubicBezTo>
                    <a:pt x="21453" y="27916"/>
                    <a:pt x="18612" y="28295"/>
                    <a:pt x="17034" y="26685"/>
                  </a:cubicBezTo>
                  <a:cubicBezTo>
                    <a:pt x="10941" y="20466"/>
                    <a:pt x="5416" y="13679"/>
                    <a:pt x="681" y="6386"/>
                  </a:cubicBezTo>
                  <a:cubicBezTo>
                    <a:pt x="-550" y="4492"/>
                    <a:pt x="-77" y="1935"/>
                    <a:pt x="1817" y="672"/>
                  </a:cubicBezTo>
                  <a:cubicBezTo>
                    <a:pt x="2417" y="262"/>
                    <a:pt x="3112" y="41"/>
                    <a:pt x="3838" y="9"/>
                  </a:cubicBezTo>
                  <a:cubicBezTo>
                    <a:pt x="5258" y="-86"/>
                    <a:pt x="6711" y="577"/>
                    <a:pt x="7531" y="1840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90455" y="3800158"/>
              <a:ext cx="21764" cy="31484"/>
            </a:xfrm>
            <a:custGeom>
              <a:avLst/>
              <a:gdLst/>
              <a:ahLst/>
              <a:cxnLst/>
              <a:rect l="l" t="t" r="r" b="b"/>
              <a:pathLst>
                <a:path w="21764" h="31484" extrusionOk="0">
                  <a:moveTo>
                    <a:pt x="4946" y="95"/>
                  </a:moveTo>
                  <a:cubicBezTo>
                    <a:pt x="5893" y="284"/>
                    <a:pt x="7093" y="947"/>
                    <a:pt x="7535" y="1863"/>
                  </a:cubicBezTo>
                  <a:cubicBezTo>
                    <a:pt x="11544" y="9881"/>
                    <a:pt x="16058" y="17647"/>
                    <a:pt x="21078" y="25066"/>
                  </a:cubicBezTo>
                  <a:cubicBezTo>
                    <a:pt x="22341" y="26929"/>
                    <a:pt x="21804" y="29549"/>
                    <a:pt x="19941" y="30812"/>
                  </a:cubicBezTo>
                  <a:cubicBezTo>
                    <a:pt x="18047" y="32043"/>
                    <a:pt x="15459" y="31538"/>
                    <a:pt x="14227" y="29675"/>
                  </a:cubicBezTo>
                  <a:cubicBezTo>
                    <a:pt x="9208" y="22225"/>
                    <a:pt x="4694" y="14491"/>
                    <a:pt x="684" y="6440"/>
                  </a:cubicBezTo>
                  <a:cubicBezTo>
                    <a:pt x="179" y="5399"/>
                    <a:pt x="-168" y="4483"/>
                    <a:pt x="84" y="3283"/>
                  </a:cubicBezTo>
                  <a:cubicBezTo>
                    <a:pt x="305" y="2242"/>
                    <a:pt x="937" y="1294"/>
                    <a:pt x="1852" y="695"/>
                  </a:cubicBezTo>
                  <a:cubicBezTo>
                    <a:pt x="2452" y="284"/>
                    <a:pt x="3178" y="63"/>
                    <a:pt x="3904" y="0"/>
                  </a:cubicBezTo>
                  <a:cubicBezTo>
                    <a:pt x="4283" y="0"/>
                    <a:pt x="4630" y="0"/>
                    <a:pt x="5009" y="95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99274" y="3843935"/>
              <a:ext cx="18863" cy="21231"/>
            </a:xfrm>
            <a:custGeom>
              <a:avLst/>
              <a:gdLst/>
              <a:ahLst/>
              <a:cxnLst/>
              <a:rect l="l" t="t" r="r" b="b"/>
              <a:pathLst>
                <a:path w="18863" h="21231" extrusionOk="0">
                  <a:moveTo>
                    <a:pt x="7587" y="1840"/>
                  </a:moveTo>
                  <a:cubicBezTo>
                    <a:pt x="10586" y="5818"/>
                    <a:pt x="13711" y="9700"/>
                    <a:pt x="16994" y="13457"/>
                  </a:cubicBezTo>
                  <a:cubicBezTo>
                    <a:pt x="17152" y="13647"/>
                    <a:pt x="17310" y="13836"/>
                    <a:pt x="17468" y="14025"/>
                  </a:cubicBezTo>
                  <a:cubicBezTo>
                    <a:pt x="18225" y="14878"/>
                    <a:pt x="18762" y="15667"/>
                    <a:pt x="18857" y="16867"/>
                  </a:cubicBezTo>
                  <a:cubicBezTo>
                    <a:pt x="18920" y="17972"/>
                    <a:pt x="18541" y="19045"/>
                    <a:pt x="17815" y="19834"/>
                  </a:cubicBezTo>
                  <a:cubicBezTo>
                    <a:pt x="17089" y="20655"/>
                    <a:pt x="16079" y="21160"/>
                    <a:pt x="14974" y="21223"/>
                  </a:cubicBezTo>
                  <a:cubicBezTo>
                    <a:pt x="13995" y="21286"/>
                    <a:pt x="12669" y="20970"/>
                    <a:pt x="12006" y="20181"/>
                  </a:cubicBezTo>
                  <a:cubicBezTo>
                    <a:pt x="8060" y="15730"/>
                    <a:pt x="4303" y="11153"/>
                    <a:pt x="705" y="6417"/>
                  </a:cubicBezTo>
                  <a:cubicBezTo>
                    <a:pt x="-653" y="4618"/>
                    <a:pt x="73" y="1871"/>
                    <a:pt x="1841" y="703"/>
                  </a:cubicBezTo>
                  <a:cubicBezTo>
                    <a:pt x="2472" y="293"/>
                    <a:pt x="3167" y="72"/>
                    <a:pt x="3830" y="9"/>
                  </a:cubicBezTo>
                  <a:cubicBezTo>
                    <a:pt x="5251" y="-86"/>
                    <a:pt x="6640" y="609"/>
                    <a:pt x="7555" y="1808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122513" y="3827804"/>
              <a:ext cx="21535" cy="23295"/>
            </a:xfrm>
            <a:custGeom>
              <a:avLst/>
              <a:gdLst/>
              <a:ahLst/>
              <a:cxnLst/>
              <a:rect l="l" t="t" r="r" b="b"/>
              <a:pathLst>
                <a:path w="21535" h="23295" extrusionOk="0">
                  <a:moveTo>
                    <a:pt x="6857" y="1050"/>
                  </a:moveTo>
                  <a:cubicBezTo>
                    <a:pt x="11561" y="6259"/>
                    <a:pt x="16233" y="11531"/>
                    <a:pt x="20842" y="16866"/>
                  </a:cubicBezTo>
                  <a:cubicBezTo>
                    <a:pt x="21505" y="17655"/>
                    <a:pt x="21663" y="19044"/>
                    <a:pt x="21442" y="20023"/>
                  </a:cubicBezTo>
                  <a:cubicBezTo>
                    <a:pt x="21221" y="21065"/>
                    <a:pt x="20590" y="21980"/>
                    <a:pt x="19706" y="22611"/>
                  </a:cubicBezTo>
                  <a:cubicBezTo>
                    <a:pt x="18790" y="23211"/>
                    <a:pt x="17654" y="23432"/>
                    <a:pt x="16549" y="23211"/>
                  </a:cubicBezTo>
                  <a:cubicBezTo>
                    <a:pt x="15381" y="22959"/>
                    <a:pt x="14718" y="22327"/>
                    <a:pt x="13992" y="21475"/>
                  </a:cubicBezTo>
                  <a:cubicBezTo>
                    <a:pt x="13140" y="20496"/>
                    <a:pt x="12287" y="19518"/>
                    <a:pt x="11435" y="18507"/>
                  </a:cubicBezTo>
                  <a:cubicBezTo>
                    <a:pt x="11466" y="18539"/>
                    <a:pt x="11498" y="18602"/>
                    <a:pt x="11530" y="18634"/>
                  </a:cubicBezTo>
                  <a:cubicBezTo>
                    <a:pt x="8183" y="14814"/>
                    <a:pt x="4805" y="11025"/>
                    <a:pt x="1396" y="7269"/>
                  </a:cubicBezTo>
                  <a:cubicBezTo>
                    <a:pt x="638" y="6416"/>
                    <a:pt x="70" y="5596"/>
                    <a:pt x="7" y="4396"/>
                  </a:cubicBezTo>
                  <a:cubicBezTo>
                    <a:pt x="-56" y="3323"/>
                    <a:pt x="322" y="2218"/>
                    <a:pt x="1049" y="1397"/>
                  </a:cubicBezTo>
                  <a:cubicBezTo>
                    <a:pt x="1775" y="608"/>
                    <a:pt x="2785" y="71"/>
                    <a:pt x="3890" y="8"/>
                  </a:cubicBezTo>
                  <a:cubicBezTo>
                    <a:pt x="4900" y="-55"/>
                    <a:pt x="6194" y="261"/>
                    <a:pt x="6889" y="1050"/>
                  </a:cubicBezTo>
                  <a:moveTo>
                    <a:pt x="10835" y="17813"/>
                  </a:moveTo>
                  <a:cubicBezTo>
                    <a:pt x="10835" y="17813"/>
                    <a:pt x="11119" y="18128"/>
                    <a:pt x="11245" y="18286"/>
                  </a:cubicBezTo>
                  <a:cubicBezTo>
                    <a:pt x="11119" y="18128"/>
                    <a:pt x="10961" y="17971"/>
                    <a:pt x="10835" y="17813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36"/>
            <p:cNvSpPr/>
            <p:nvPr/>
          </p:nvSpPr>
          <p:spPr>
            <a:xfrm>
              <a:off x="78380" y="3584029"/>
              <a:ext cx="12743" cy="27331"/>
            </a:xfrm>
            <a:custGeom>
              <a:avLst/>
              <a:gdLst/>
              <a:ahLst/>
              <a:cxnLst/>
              <a:rect l="l" t="t" r="r" b="b"/>
              <a:pathLst>
                <a:path w="12743" h="27331" extrusionOk="0">
                  <a:moveTo>
                    <a:pt x="6887" y="1048"/>
                  </a:moveTo>
                  <a:cubicBezTo>
                    <a:pt x="7803" y="1838"/>
                    <a:pt x="8055" y="2785"/>
                    <a:pt x="8276" y="3890"/>
                  </a:cubicBezTo>
                  <a:cubicBezTo>
                    <a:pt x="8371" y="4363"/>
                    <a:pt x="8466" y="4837"/>
                    <a:pt x="8561" y="5311"/>
                  </a:cubicBezTo>
                  <a:cubicBezTo>
                    <a:pt x="9666" y="10867"/>
                    <a:pt x="10991" y="16391"/>
                    <a:pt x="12570" y="21884"/>
                  </a:cubicBezTo>
                  <a:cubicBezTo>
                    <a:pt x="13170" y="24031"/>
                    <a:pt x="12191" y="26367"/>
                    <a:pt x="9981" y="27125"/>
                  </a:cubicBezTo>
                  <a:cubicBezTo>
                    <a:pt x="7929" y="27819"/>
                    <a:pt x="5341" y="26714"/>
                    <a:pt x="4741" y="24536"/>
                  </a:cubicBezTo>
                  <a:cubicBezTo>
                    <a:pt x="2847" y="17907"/>
                    <a:pt x="1300" y="11182"/>
                    <a:pt x="37" y="4395"/>
                  </a:cubicBezTo>
                  <a:cubicBezTo>
                    <a:pt x="-152" y="3385"/>
                    <a:pt x="416" y="2154"/>
                    <a:pt x="1079" y="1396"/>
                  </a:cubicBezTo>
                  <a:cubicBezTo>
                    <a:pt x="1805" y="607"/>
                    <a:pt x="2847" y="70"/>
                    <a:pt x="3920" y="7"/>
                  </a:cubicBezTo>
                  <a:cubicBezTo>
                    <a:pt x="5025" y="-56"/>
                    <a:pt x="6098" y="322"/>
                    <a:pt x="6919" y="1048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6"/>
            <p:cNvSpPr/>
            <p:nvPr/>
          </p:nvSpPr>
          <p:spPr>
            <a:xfrm>
              <a:off x="55007" y="3537054"/>
              <a:ext cx="9189" cy="17849"/>
            </a:xfrm>
            <a:custGeom>
              <a:avLst/>
              <a:gdLst/>
              <a:ahLst/>
              <a:cxnLst/>
              <a:rect l="l" t="t" r="r" b="b"/>
              <a:pathLst>
                <a:path w="9189" h="17849" extrusionOk="0">
                  <a:moveTo>
                    <a:pt x="8257" y="3889"/>
                  </a:moveTo>
                  <a:cubicBezTo>
                    <a:pt x="8573" y="7078"/>
                    <a:pt x="8888" y="10298"/>
                    <a:pt x="9172" y="13486"/>
                  </a:cubicBezTo>
                  <a:cubicBezTo>
                    <a:pt x="9393" y="15728"/>
                    <a:pt x="7499" y="17717"/>
                    <a:pt x="5289" y="17843"/>
                  </a:cubicBezTo>
                  <a:cubicBezTo>
                    <a:pt x="2985" y="17969"/>
                    <a:pt x="1154" y="16201"/>
                    <a:pt x="933" y="13960"/>
                  </a:cubicBezTo>
                  <a:cubicBezTo>
                    <a:pt x="649" y="10772"/>
                    <a:pt x="333" y="7551"/>
                    <a:pt x="17" y="4363"/>
                  </a:cubicBezTo>
                  <a:cubicBezTo>
                    <a:pt x="-204" y="2122"/>
                    <a:pt x="1722" y="133"/>
                    <a:pt x="3900" y="6"/>
                  </a:cubicBezTo>
                  <a:cubicBezTo>
                    <a:pt x="6205" y="-120"/>
                    <a:pt x="8067" y="1648"/>
                    <a:pt x="8257" y="3889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21985" y="3562974"/>
              <a:ext cx="11855" cy="24797"/>
            </a:xfrm>
            <a:custGeom>
              <a:avLst/>
              <a:gdLst/>
              <a:ahLst/>
              <a:cxnLst/>
              <a:rect l="l" t="t" r="r" b="b"/>
              <a:pathLst>
                <a:path w="11855" h="24797" extrusionOk="0">
                  <a:moveTo>
                    <a:pt x="5921" y="447"/>
                  </a:moveTo>
                  <a:cubicBezTo>
                    <a:pt x="6774" y="889"/>
                    <a:pt x="7752" y="1836"/>
                    <a:pt x="7973" y="2783"/>
                  </a:cubicBezTo>
                  <a:cubicBezTo>
                    <a:pt x="9141" y="8307"/>
                    <a:pt x="10372" y="13863"/>
                    <a:pt x="11667" y="19356"/>
                  </a:cubicBezTo>
                  <a:cubicBezTo>
                    <a:pt x="11919" y="20462"/>
                    <a:pt x="11982" y="21472"/>
                    <a:pt x="11446" y="22545"/>
                  </a:cubicBezTo>
                  <a:cubicBezTo>
                    <a:pt x="10941" y="23492"/>
                    <a:pt x="10120" y="24250"/>
                    <a:pt x="9110" y="24565"/>
                  </a:cubicBezTo>
                  <a:cubicBezTo>
                    <a:pt x="8068" y="24944"/>
                    <a:pt x="6900" y="24850"/>
                    <a:pt x="5921" y="24345"/>
                  </a:cubicBezTo>
                  <a:cubicBezTo>
                    <a:pt x="5037" y="23903"/>
                    <a:pt x="4122" y="22987"/>
                    <a:pt x="3869" y="22009"/>
                  </a:cubicBezTo>
                  <a:cubicBezTo>
                    <a:pt x="2575" y="16484"/>
                    <a:pt x="1344" y="10991"/>
                    <a:pt x="176" y="5435"/>
                  </a:cubicBezTo>
                  <a:cubicBezTo>
                    <a:pt x="-45" y="4298"/>
                    <a:pt x="-140" y="3320"/>
                    <a:pt x="397" y="2246"/>
                  </a:cubicBezTo>
                  <a:cubicBezTo>
                    <a:pt x="902" y="1299"/>
                    <a:pt x="1723" y="541"/>
                    <a:pt x="2733" y="226"/>
                  </a:cubicBezTo>
                  <a:cubicBezTo>
                    <a:pt x="3080" y="99"/>
                    <a:pt x="3459" y="36"/>
                    <a:pt x="3806" y="5"/>
                  </a:cubicBezTo>
                  <a:cubicBezTo>
                    <a:pt x="4532" y="-27"/>
                    <a:pt x="5258" y="99"/>
                    <a:pt x="5921" y="447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36"/>
            <p:cNvSpPr/>
            <p:nvPr/>
          </p:nvSpPr>
          <p:spPr>
            <a:xfrm>
              <a:off x="51500" y="3604109"/>
              <a:ext cx="14502" cy="21910"/>
            </a:xfrm>
            <a:custGeom>
              <a:avLst/>
              <a:gdLst/>
              <a:ahLst/>
              <a:cxnLst/>
              <a:rect l="l" t="t" r="r" b="b"/>
              <a:pathLst>
                <a:path w="14502" h="21910" extrusionOk="0">
                  <a:moveTo>
                    <a:pt x="6018" y="478"/>
                  </a:moveTo>
                  <a:cubicBezTo>
                    <a:pt x="7060" y="1015"/>
                    <a:pt x="7597" y="1804"/>
                    <a:pt x="8038" y="2814"/>
                  </a:cubicBezTo>
                  <a:cubicBezTo>
                    <a:pt x="10122" y="7329"/>
                    <a:pt x="12174" y="11906"/>
                    <a:pt x="14226" y="16452"/>
                  </a:cubicBezTo>
                  <a:cubicBezTo>
                    <a:pt x="15142" y="18504"/>
                    <a:pt x="13658" y="20998"/>
                    <a:pt x="11637" y="21693"/>
                  </a:cubicBezTo>
                  <a:cubicBezTo>
                    <a:pt x="10596" y="22040"/>
                    <a:pt x="9428" y="21977"/>
                    <a:pt x="8449" y="21472"/>
                  </a:cubicBezTo>
                  <a:cubicBezTo>
                    <a:pt x="7439" y="20967"/>
                    <a:pt x="6870" y="20146"/>
                    <a:pt x="6397" y="19136"/>
                  </a:cubicBezTo>
                  <a:cubicBezTo>
                    <a:pt x="4376" y="14558"/>
                    <a:pt x="2324" y="10012"/>
                    <a:pt x="241" y="5466"/>
                  </a:cubicBezTo>
                  <a:cubicBezTo>
                    <a:pt x="-201" y="4519"/>
                    <a:pt x="20" y="3162"/>
                    <a:pt x="462" y="2278"/>
                  </a:cubicBezTo>
                  <a:cubicBezTo>
                    <a:pt x="967" y="1299"/>
                    <a:pt x="1788" y="573"/>
                    <a:pt x="2798" y="226"/>
                  </a:cubicBezTo>
                  <a:cubicBezTo>
                    <a:pt x="3145" y="99"/>
                    <a:pt x="3524" y="36"/>
                    <a:pt x="3871" y="5"/>
                  </a:cubicBezTo>
                  <a:cubicBezTo>
                    <a:pt x="4597" y="-27"/>
                    <a:pt x="5355" y="99"/>
                    <a:pt x="5986" y="447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36"/>
            <p:cNvSpPr/>
            <p:nvPr/>
          </p:nvSpPr>
          <p:spPr>
            <a:xfrm>
              <a:off x="37722" y="3636403"/>
              <a:ext cx="17976" cy="28343"/>
            </a:xfrm>
            <a:custGeom>
              <a:avLst/>
              <a:gdLst/>
              <a:ahLst/>
              <a:cxnLst/>
              <a:rect l="l" t="t" r="r" b="b"/>
              <a:pathLst>
                <a:path w="17976" h="28343" extrusionOk="0">
                  <a:moveTo>
                    <a:pt x="8053" y="2784"/>
                  </a:moveTo>
                  <a:cubicBezTo>
                    <a:pt x="9568" y="6540"/>
                    <a:pt x="11242" y="10265"/>
                    <a:pt x="13041" y="13896"/>
                  </a:cubicBezTo>
                  <a:cubicBezTo>
                    <a:pt x="14398" y="16611"/>
                    <a:pt x="15851" y="19295"/>
                    <a:pt x="17334" y="21946"/>
                  </a:cubicBezTo>
                  <a:cubicBezTo>
                    <a:pt x="18439" y="23904"/>
                    <a:pt x="18155" y="26366"/>
                    <a:pt x="16198" y="27660"/>
                  </a:cubicBezTo>
                  <a:cubicBezTo>
                    <a:pt x="14430" y="28860"/>
                    <a:pt x="11589" y="28481"/>
                    <a:pt x="10484" y="26524"/>
                  </a:cubicBezTo>
                  <a:cubicBezTo>
                    <a:pt x="6601" y="19736"/>
                    <a:pt x="3191" y="12665"/>
                    <a:pt x="255" y="5467"/>
                  </a:cubicBezTo>
                  <a:cubicBezTo>
                    <a:pt x="-597" y="3384"/>
                    <a:pt x="792" y="921"/>
                    <a:pt x="2813" y="227"/>
                  </a:cubicBezTo>
                  <a:cubicBezTo>
                    <a:pt x="3191" y="100"/>
                    <a:pt x="3539" y="37"/>
                    <a:pt x="3918" y="5"/>
                  </a:cubicBezTo>
                  <a:cubicBezTo>
                    <a:pt x="5749" y="-89"/>
                    <a:pt x="7359" y="1047"/>
                    <a:pt x="8053" y="2784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36"/>
            <p:cNvSpPr/>
            <p:nvPr/>
          </p:nvSpPr>
          <p:spPr>
            <a:xfrm>
              <a:off x="78771" y="3653961"/>
              <a:ext cx="17382" cy="25907"/>
            </a:xfrm>
            <a:custGeom>
              <a:avLst/>
              <a:gdLst/>
              <a:ahLst/>
              <a:cxnLst/>
              <a:rect l="l" t="t" r="r" b="b"/>
              <a:pathLst>
                <a:path w="17382" h="25907" extrusionOk="0">
                  <a:moveTo>
                    <a:pt x="5013" y="32"/>
                  </a:moveTo>
                  <a:cubicBezTo>
                    <a:pt x="5960" y="221"/>
                    <a:pt x="7128" y="884"/>
                    <a:pt x="7570" y="1768"/>
                  </a:cubicBezTo>
                  <a:cubicBezTo>
                    <a:pt x="10633" y="7671"/>
                    <a:pt x="13663" y="13575"/>
                    <a:pt x="16694" y="19478"/>
                  </a:cubicBezTo>
                  <a:cubicBezTo>
                    <a:pt x="17230" y="20520"/>
                    <a:pt x="17546" y="21436"/>
                    <a:pt x="17294" y="22635"/>
                  </a:cubicBezTo>
                  <a:cubicBezTo>
                    <a:pt x="17073" y="23677"/>
                    <a:pt x="16441" y="24592"/>
                    <a:pt x="15557" y="25224"/>
                  </a:cubicBezTo>
                  <a:cubicBezTo>
                    <a:pt x="14642" y="25823"/>
                    <a:pt x="13505" y="26045"/>
                    <a:pt x="12400" y="25823"/>
                  </a:cubicBezTo>
                  <a:cubicBezTo>
                    <a:pt x="11453" y="25634"/>
                    <a:pt x="10285" y="24971"/>
                    <a:pt x="9812" y="24087"/>
                  </a:cubicBezTo>
                  <a:cubicBezTo>
                    <a:pt x="6781" y="18184"/>
                    <a:pt x="3719" y="12280"/>
                    <a:pt x="688" y="6409"/>
                  </a:cubicBezTo>
                  <a:cubicBezTo>
                    <a:pt x="152" y="5367"/>
                    <a:pt x="-164" y="4420"/>
                    <a:pt x="88" y="3252"/>
                  </a:cubicBezTo>
                  <a:cubicBezTo>
                    <a:pt x="309" y="2210"/>
                    <a:pt x="972" y="1294"/>
                    <a:pt x="1856" y="663"/>
                  </a:cubicBezTo>
                  <a:cubicBezTo>
                    <a:pt x="2456" y="252"/>
                    <a:pt x="3182" y="32"/>
                    <a:pt x="3908" y="0"/>
                  </a:cubicBezTo>
                  <a:cubicBezTo>
                    <a:pt x="4287" y="0"/>
                    <a:pt x="4634" y="0"/>
                    <a:pt x="5013" y="95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36"/>
            <p:cNvSpPr/>
            <p:nvPr/>
          </p:nvSpPr>
          <p:spPr>
            <a:xfrm>
              <a:off x="107341" y="3506303"/>
              <a:ext cx="14039" cy="18421"/>
            </a:xfrm>
            <a:custGeom>
              <a:avLst/>
              <a:gdLst/>
              <a:ahLst/>
              <a:cxnLst/>
              <a:rect l="l" t="t" r="r" b="b"/>
              <a:pathLst>
                <a:path w="14039" h="18421" extrusionOk="0">
                  <a:moveTo>
                    <a:pt x="7538" y="1809"/>
                  </a:moveTo>
                  <a:cubicBezTo>
                    <a:pt x="9527" y="5187"/>
                    <a:pt x="11453" y="8596"/>
                    <a:pt x="13347" y="12006"/>
                  </a:cubicBezTo>
                  <a:cubicBezTo>
                    <a:pt x="13915" y="13016"/>
                    <a:pt x="14199" y="13995"/>
                    <a:pt x="13947" y="15163"/>
                  </a:cubicBezTo>
                  <a:cubicBezTo>
                    <a:pt x="13726" y="16204"/>
                    <a:pt x="13094" y="17151"/>
                    <a:pt x="12210" y="17751"/>
                  </a:cubicBezTo>
                  <a:cubicBezTo>
                    <a:pt x="10443" y="18919"/>
                    <a:pt x="7570" y="18572"/>
                    <a:pt x="6465" y="16615"/>
                  </a:cubicBezTo>
                  <a:cubicBezTo>
                    <a:pt x="4571" y="13174"/>
                    <a:pt x="2645" y="9796"/>
                    <a:pt x="656" y="6418"/>
                  </a:cubicBezTo>
                  <a:cubicBezTo>
                    <a:pt x="-480" y="4461"/>
                    <a:pt x="-165" y="1998"/>
                    <a:pt x="1793" y="672"/>
                  </a:cubicBezTo>
                  <a:cubicBezTo>
                    <a:pt x="2392" y="262"/>
                    <a:pt x="3119" y="41"/>
                    <a:pt x="3845" y="9"/>
                  </a:cubicBezTo>
                  <a:cubicBezTo>
                    <a:pt x="5297" y="-85"/>
                    <a:pt x="6781" y="546"/>
                    <a:pt x="7538" y="1809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36"/>
            <p:cNvSpPr/>
            <p:nvPr/>
          </p:nvSpPr>
          <p:spPr>
            <a:xfrm>
              <a:off x="90471" y="3417596"/>
              <a:ext cx="10166" cy="19460"/>
            </a:xfrm>
            <a:custGeom>
              <a:avLst/>
              <a:gdLst/>
              <a:ahLst/>
              <a:cxnLst/>
              <a:rect l="l" t="t" r="r" b="b"/>
              <a:pathLst>
                <a:path w="10166" h="19460" extrusionOk="0">
                  <a:moveTo>
                    <a:pt x="6919" y="1080"/>
                  </a:moveTo>
                  <a:cubicBezTo>
                    <a:pt x="7803" y="1869"/>
                    <a:pt x="8119" y="2817"/>
                    <a:pt x="8308" y="3921"/>
                  </a:cubicBezTo>
                  <a:cubicBezTo>
                    <a:pt x="8939" y="7646"/>
                    <a:pt x="9571" y="11340"/>
                    <a:pt x="10139" y="15097"/>
                  </a:cubicBezTo>
                  <a:cubicBezTo>
                    <a:pt x="10297" y="16107"/>
                    <a:pt x="9760" y="17338"/>
                    <a:pt x="9097" y="18064"/>
                  </a:cubicBezTo>
                  <a:cubicBezTo>
                    <a:pt x="8371" y="18885"/>
                    <a:pt x="7329" y="19390"/>
                    <a:pt x="6256" y="19453"/>
                  </a:cubicBezTo>
                  <a:cubicBezTo>
                    <a:pt x="5151" y="19517"/>
                    <a:pt x="4078" y="19138"/>
                    <a:pt x="3257" y="18411"/>
                  </a:cubicBezTo>
                  <a:cubicBezTo>
                    <a:pt x="2373" y="17622"/>
                    <a:pt x="2057" y="16675"/>
                    <a:pt x="1868" y="15570"/>
                  </a:cubicBezTo>
                  <a:cubicBezTo>
                    <a:pt x="1268" y="11845"/>
                    <a:pt x="668" y="8120"/>
                    <a:pt x="37" y="4395"/>
                  </a:cubicBezTo>
                  <a:cubicBezTo>
                    <a:pt x="-152" y="3385"/>
                    <a:pt x="416" y="2153"/>
                    <a:pt x="1079" y="1396"/>
                  </a:cubicBezTo>
                  <a:cubicBezTo>
                    <a:pt x="1805" y="575"/>
                    <a:pt x="2847" y="70"/>
                    <a:pt x="3920" y="7"/>
                  </a:cubicBezTo>
                  <a:cubicBezTo>
                    <a:pt x="5025" y="-56"/>
                    <a:pt x="6098" y="322"/>
                    <a:pt x="6887" y="1048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36"/>
            <p:cNvSpPr/>
            <p:nvPr/>
          </p:nvSpPr>
          <p:spPr>
            <a:xfrm>
              <a:off x="56915" y="3371979"/>
              <a:ext cx="9133" cy="27320"/>
            </a:xfrm>
            <a:custGeom>
              <a:avLst/>
              <a:gdLst/>
              <a:ahLst/>
              <a:cxnLst/>
              <a:rect l="l" t="t" r="r" b="b"/>
              <a:pathLst>
                <a:path w="9133" h="27320" extrusionOk="0">
                  <a:moveTo>
                    <a:pt x="8243" y="3889"/>
                  </a:moveTo>
                  <a:cubicBezTo>
                    <a:pt x="8496" y="10266"/>
                    <a:pt x="8812" y="16612"/>
                    <a:pt x="9127" y="22957"/>
                  </a:cubicBezTo>
                  <a:cubicBezTo>
                    <a:pt x="9254" y="25198"/>
                    <a:pt x="7517" y="27187"/>
                    <a:pt x="5244" y="27314"/>
                  </a:cubicBezTo>
                  <a:cubicBezTo>
                    <a:pt x="3034" y="27440"/>
                    <a:pt x="982" y="25672"/>
                    <a:pt x="888" y="23431"/>
                  </a:cubicBezTo>
                  <a:cubicBezTo>
                    <a:pt x="572" y="17085"/>
                    <a:pt x="288" y="10708"/>
                    <a:pt x="4" y="4363"/>
                  </a:cubicBezTo>
                  <a:cubicBezTo>
                    <a:pt x="-91" y="2121"/>
                    <a:pt x="1614" y="133"/>
                    <a:pt x="3887" y="6"/>
                  </a:cubicBezTo>
                  <a:cubicBezTo>
                    <a:pt x="6097" y="-120"/>
                    <a:pt x="8180" y="1648"/>
                    <a:pt x="8243" y="3889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36"/>
            <p:cNvSpPr/>
            <p:nvPr/>
          </p:nvSpPr>
          <p:spPr>
            <a:xfrm>
              <a:off x="75327" y="3436854"/>
              <a:ext cx="13136" cy="24580"/>
            </a:xfrm>
            <a:custGeom>
              <a:avLst/>
              <a:gdLst/>
              <a:ahLst/>
              <a:cxnLst/>
              <a:rect l="l" t="t" r="r" b="b"/>
              <a:pathLst>
                <a:path w="13136" h="24580" extrusionOk="0">
                  <a:moveTo>
                    <a:pt x="8015" y="2784"/>
                  </a:moveTo>
                  <a:cubicBezTo>
                    <a:pt x="9625" y="8245"/>
                    <a:pt x="11235" y="13675"/>
                    <a:pt x="12939" y="19137"/>
                  </a:cubicBezTo>
                  <a:cubicBezTo>
                    <a:pt x="13602" y="21283"/>
                    <a:pt x="12561" y="23651"/>
                    <a:pt x="10351" y="24377"/>
                  </a:cubicBezTo>
                  <a:cubicBezTo>
                    <a:pt x="8267" y="25072"/>
                    <a:pt x="5773" y="23935"/>
                    <a:pt x="5110" y="21789"/>
                  </a:cubicBezTo>
                  <a:cubicBezTo>
                    <a:pt x="3437" y="16359"/>
                    <a:pt x="1795" y="10897"/>
                    <a:pt x="185" y="5436"/>
                  </a:cubicBezTo>
                  <a:cubicBezTo>
                    <a:pt x="-446" y="3289"/>
                    <a:pt x="564" y="953"/>
                    <a:pt x="2774" y="195"/>
                  </a:cubicBezTo>
                  <a:cubicBezTo>
                    <a:pt x="3121" y="69"/>
                    <a:pt x="3469" y="6"/>
                    <a:pt x="3816" y="6"/>
                  </a:cubicBezTo>
                  <a:cubicBezTo>
                    <a:pt x="5615" y="-89"/>
                    <a:pt x="7478" y="984"/>
                    <a:pt x="8015" y="2784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36"/>
            <p:cNvSpPr/>
            <p:nvPr/>
          </p:nvSpPr>
          <p:spPr>
            <a:xfrm>
              <a:off x="104846" y="3374537"/>
              <a:ext cx="11880" cy="18477"/>
            </a:xfrm>
            <a:custGeom>
              <a:avLst/>
              <a:gdLst/>
              <a:ahLst/>
              <a:cxnLst/>
              <a:rect l="l" t="t" r="r" b="b"/>
              <a:pathLst>
                <a:path w="11880" h="18477" extrusionOk="0">
                  <a:moveTo>
                    <a:pt x="8013" y="2815"/>
                  </a:moveTo>
                  <a:cubicBezTo>
                    <a:pt x="9181" y="6225"/>
                    <a:pt x="10381" y="9634"/>
                    <a:pt x="11644" y="13044"/>
                  </a:cubicBezTo>
                  <a:cubicBezTo>
                    <a:pt x="12433" y="15127"/>
                    <a:pt x="11170" y="17558"/>
                    <a:pt x="9055" y="18253"/>
                  </a:cubicBezTo>
                  <a:cubicBezTo>
                    <a:pt x="6877" y="19010"/>
                    <a:pt x="4604" y="17779"/>
                    <a:pt x="3815" y="15695"/>
                  </a:cubicBezTo>
                  <a:cubicBezTo>
                    <a:pt x="2552" y="12286"/>
                    <a:pt x="1352" y="8908"/>
                    <a:pt x="216" y="5467"/>
                  </a:cubicBezTo>
                  <a:cubicBezTo>
                    <a:pt x="-510" y="3320"/>
                    <a:pt x="658" y="953"/>
                    <a:pt x="2804" y="227"/>
                  </a:cubicBezTo>
                  <a:cubicBezTo>
                    <a:pt x="3152" y="100"/>
                    <a:pt x="3499" y="37"/>
                    <a:pt x="3846" y="6"/>
                  </a:cubicBezTo>
                  <a:cubicBezTo>
                    <a:pt x="5646" y="-89"/>
                    <a:pt x="7413" y="1016"/>
                    <a:pt x="8013" y="2784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36"/>
            <p:cNvSpPr/>
            <p:nvPr/>
          </p:nvSpPr>
          <p:spPr>
            <a:xfrm>
              <a:off x="342360" y="3819447"/>
              <a:ext cx="14093" cy="24258"/>
            </a:xfrm>
            <a:custGeom>
              <a:avLst/>
              <a:gdLst/>
              <a:ahLst/>
              <a:cxnLst/>
              <a:rect l="l" t="t" r="r" b="b"/>
              <a:pathLst>
                <a:path w="14093" h="24258" extrusionOk="0">
                  <a:moveTo>
                    <a:pt x="10803" y="126"/>
                  </a:moveTo>
                  <a:cubicBezTo>
                    <a:pt x="12887" y="568"/>
                    <a:pt x="14591" y="2841"/>
                    <a:pt x="13960" y="5019"/>
                  </a:cubicBezTo>
                  <a:cubicBezTo>
                    <a:pt x="12350" y="10828"/>
                    <a:pt x="10266" y="16542"/>
                    <a:pt x="7773" y="22004"/>
                  </a:cubicBezTo>
                  <a:cubicBezTo>
                    <a:pt x="6825" y="24056"/>
                    <a:pt x="4174" y="24813"/>
                    <a:pt x="2216" y="23834"/>
                  </a:cubicBezTo>
                  <a:cubicBezTo>
                    <a:pt x="164" y="22793"/>
                    <a:pt x="-530" y="20330"/>
                    <a:pt x="417" y="18278"/>
                  </a:cubicBezTo>
                  <a:cubicBezTo>
                    <a:pt x="1617" y="15627"/>
                    <a:pt x="2721" y="12943"/>
                    <a:pt x="3732" y="10197"/>
                  </a:cubicBezTo>
                  <a:cubicBezTo>
                    <a:pt x="4521" y="7923"/>
                    <a:pt x="5247" y="5619"/>
                    <a:pt x="5910" y="3283"/>
                  </a:cubicBezTo>
                  <a:cubicBezTo>
                    <a:pt x="6415" y="1484"/>
                    <a:pt x="7867" y="126"/>
                    <a:pt x="9698" y="0"/>
                  </a:cubicBezTo>
                  <a:cubicBezTo>
                    <a:pt x="10045" y="0"/>
                    <a:pt x="10424" y="0"/>
                    <a:pt x="10803" y="94"/>
                  </a:cubicBezTo>
                  <a:moveTo>
                    <a:pt x="3921" y="9660"/>
                  </a:moveTo>
                  <a:lnTo>
                    <a:pt x="3826" y="9944"/>
                  </a:lnTo>
                  <a:lnTo>
                    <a:pt x="3921" y="9660"/>
                  </a:lnTo>
                  <a:close/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36"/>
            <p:cNvSpPr/>
            <p:nvPr/>
          </p:nvSpPr>
          <p:spPr>
            <a:xfrm>
              <a:off x="315599" y="3856251"/>
              <a:ext cx="15155" cy="21904"/>
            </a:xfrm>
            <a:custGeom>
              <a:avLst/>
              <a:gdLst/>
              <a:ahLst/>
              <a:cxnLst/>
              <a:rect l="l" t="t" r="r" b="b"/>
              <a:pathLst>
                <a:path w="15155" h="21904" extrusionOk="0">
                  <a:moveTo>
                    <a:pt x="12909" y="415"/>
                  </a:moveTo>
                  <a:cubicBezTo>
                    <a:pt x="14898" y="1426"/>
                    <a:pt x="15750" y="3982"/>
                    <a:pt x="14708" y="5971"/>
                  </a:cubicBezTo>
                  <a:cubicBezTo>
                    <a:pt x="12340" y="10517"/>
                    <a:pt x="10036" y="15063"/>
                    <a:pt x="7794" y="19641"/>
                  </a:cubicBezTo>
                  <a:cubicBezTo>
                    <a:pt x="6816" y="21661"/>
                    <a:pt x="4227" y="22482"/>
                    <a:pt x="2238" y="21472"/>
                  </a:cubicBezTo>
                  <a:cubicBezTo>
                    <a:pt x="218" y="20430"/>
                    <a:pt x="-571" y="17936"/>
                    <a:pt x="439" y="15916"/>
                  </a:cubicBezTo>
                  <a:cubicBezTo>
                    <a:pt x="2680" y="11307"/>
                    <a:pt x="4985" y="6761"/>
                    <a:pt x="7352" y="2246"/>
                  </a:cubicBezTo>
                  <a:cubicBezTo>
                    <a:pt x="8047" y="889"/>
                    <a:pt x="9404" y="99"/>
                    <a:pt x="10825" y="5"/>
                  </a:cubicBezTo>
                  <a:cubicBezTo>
                    <a:pt x="11520" y="-27"/>
                    <a:pt x="12246" y="99"/>
                    <a:pt x="12909" y="447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36"/>
            <p:cNvSpPr/>
            <p:nvPr/>
          </p:nvSpPr>
          <p:spPr>
            <a:xfrm>
              <a:off x="326673" y="3887410"/>
              <a:ext cx="16486" cy="20693"/>
            </a:xfrm>
            <a:custGeom>
              <a:avLst/>
              <a:gdLst/>
              <a:ahLst/>
              <a:cxnLst/>
              <a:rect l="l" t="t" r="r" b="b"/>
              <a:pathLst>
                <a:path w="16486" h="20693" extrusionOk="0">
                  <a:moveTo>
                    <a:pt x="14210" y="447"/>
                  </a:moveTo>
                  <a:cubicBezTo>
                    <a:pt x="15157" y="952"/>
                    <a:pt x="15915" y="1804"/>
                    <a:pt x="16262" y="2783"/>
                  </a:cubicBezTo>
                  <a:cubicBezTo>
                    <a:pt x="16578" y="3762"/>
                    <a:pt x="16609" y="5087"/>
                    <a:pt x="16041" y="6003"/>
                  </a:cubicBezTo>
                  <a:cubicBezTo>
                    <a:pt x="13326" y="10139"/>
                    <a:pt x="10580" y="14306"/>
                    <a:pt x="7801" y="18441"/>
                  </a:cubicBezTo>
                  <a:cubicBezTo>
                    <a:pt x="7170" y="19357"/>
                    <a:pt x="6570" y="20114"/>
                    <a:pt x="5465" y="20461"/>
                  </a:cubicBezTo>
                  <a:cubicBezTo>
                    <a:pt x="4424" y="20841"/>
                    <a:pt x="3255" y="20746"/>
                    <a:pt x="2277" y="20241"/>
                  </a:cubicBezTo>
                  <a:cubicBezTo>
                    <a:pt x="1298" y="19767"/>
                    <a:pt x="572" y="18915"/>
                    <a:pt x="225" y="17905"/>
                  </a:cubicBezTo>
                  <a:cubicBezTo>
                    <a:pt x="-91" y="16957"/>
                    <a:pt x="-122" y="15568"/>
                    <a:pt x="446" y="14684"/>
                  </a:cubicBezTo>
                  <a:cubicBezTo>
                    <a:pt x="3224" y="10549"/>
                    <a:pt x="5970" y="6413"/>
                    <a:pt x="8685" y="2246"/>
                  </a:cubicBezTo>
                  <a:cubicBezTo>
                    <a:pt x="9285" y="1299"/>
                    <a:pt x="9917" y="605"/>
                    <a:pt x="11021" y="226"/>
                  </a:cubicBezTo>
                  <a:cubicBezTo>
                    <a:pt x="11369" y="99"/>
                    <a:pt x="11748" y="36"/>
                    <a:pt x="12095" y="5"/>
                  </a:cubicBezTo>
                  <a:cubicBezTo>
                    <a:pt x="12821" y="-27"/>
                    <a:pt x="13547" y="99"/>
                    <a:pt x="14210" y="447"/>
                  </a:cubicBezTo>
                </a:path>
              </a:pathLst>
            </a:custGeom>
            <a:solidFill>
              <a:srgbClr val="E7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36"/>
            <p:cNvSpPr/>
            <p:nvPr/>
          </p:nvSpPr>
          <p:spPr>
            <a:xfrm>
              <a:off x="169564" y="3250381"/>
              <a:ext cx="239981" cy="914463"/>
            </a:xfrm>
            <a:custGeom>
              <a:avLst/>
              <a:gdLst/>
              <a:ahLst/>
              <a:cxnLst/>
              <a:rect l="l" t="t" r="r" b="b"/>
              <a:pathLst>
                <a:path w="239981" h="914463" extrusionOk="0">
                  <a:moveTo>
                    <a:pt x="55270" y="221"/>
                  </a:moveTo>
                  <a:lnTo>
                    <a:pt x="55018" y="221"/>
                  </a:lnTo>
                  <a:cubicBezTo>
                    <a:pt x="53250" y="316"/>
                    <a:pt x="51230" y="1610"/>
                    <a:pt x="50977" y="3631"/>
                  </a:cubicBezTo>
                  <a:cubicBezTo>
                    <a:pt x="49967" y="11838"/>
                    <a:pt x="49114" y="20047"/>
                    <a:pt x="48515" y="27939"/>
                  </a:cubicBezTo>
                  <a:cubicBezTo>
                    <a:pt x="45168" y="72483"/>
                    <a:pt x="46873" y="120847"/>
                    <a:pt x="53850" y="180197"/>
                  </a:cubicBezTo>
                  <a:cubicBezTo>
                    <a:pt x="58427" y="218774"/>
                    <a:pt x="64615" y="257257"/>
                    <a:pt x="70613" y="294445"/>
                  </a:cubicBezTo>
                  <a:lnTo>
                    <a:pt x="70708" y="295014"/>
                  </a:lnTo>
                  <a:lnTo>
                    <a:pt x="73644" y="312819"/>
                  </a:lnTo>
                  <a:cubicBezTo>
                    <a:pt x="65152" y="298013"/>
                    <a:pt x="57575" y="283996"/>
                    <a:pt x="51166" y="271116"/>
                  </a:cubicBezTo>
                  <a:lnTo>
                    <a:pt x="50945" y="270642"/>
                  </a:lnTo>
                  <a:cubicBezTo>
                    <a:pt x="41380" y="251164"/>
                    <a:pt x="33172" y="231654"/>
                    <a:pt x="26574" y="212713"/>
                  </a:cubicBezTo>
                  <a:cubicBezTo>
                    <a:pt x="19566" y="192540"/>
                    <a:pt x="13946" y="171862"/>
                    <a:pt x="9874" y="151216"/>
                  </a:cubicBezTo>
                  <a:lnTo>
                    <a:pt x="9779" y="150648"/>
                  </a:lnTo>
                  <a:cubicBezTo>
                    <a:pt x="9495" y="149448"/>
                    <a:pt x="9243" y="148533"/>
                    <a:pt x="8359" y="147712"/>
                  </a:cubicBezTo>
                  <a:cubicBezTo>
                    <a:pt x="7569" y="147017"/>
                    <a:pt x="6528" y="146607"/>
                    <a:pt x="5486" y="146607"/>
                  </a:cubicBezTo>
                  <a:cubicBezTo>
                    <a:pt x="4791" y="146607"/>
                    <a:pt x="4255" y="146765"/>
                    <a:pt x="3781" y="146986"/>
                  </a:cubicBezTo>
                  <a:cubicBezTo>
                    <a:pt x="1508" y="147270"/>
                    <a:pt x="-228" y="149322"/>
                    <a:pt x="24" y="151469"/>
                  </a:cubicBezTo>
                  <a:lnTo>
                    <a:pt x="309" y="153963"/>
                  </a:lnTo>
                  <a:lnTo>
                    <a:pt x="782" y="158130"/>
                  </a:lnTo>
                  <a:cubicBezTo>
                    <a:pt x="6559" y="203432"/>
                    <a:pt x="19881" y="246681"/>
                    <a:pt x="33014" y="287090"/>
                  </a:cubicBezTo>
                  <a:lnTo>
                    <a:pt x="37118" y="299654"/>
                  </a:lnTo>
                  <a:lnTo>
                    <a:pt x="37213" y="300001"/>
                  </a:lnTo>
                  <a:cubicBezTo>
                    <a:pt x="49525" y="337664"/>
                    <a:pt x="62247" y="376588"/>
                    <a:pt x="70013" y="415892"/>
                  </a:cubicBezTo>
                  <a:lnTo>
                    <a:pt x="70013" y="415103"/>
                  </a:lnTo>
                  <a:cubicBezTo>
                    <a:pt x="73170" y="432718"/>
                    <a:pt x="75569" y="451123"/>
                    <a:pt x="77306" y="471327"/>
                  </a:cubicBezTo>
                  <a:cubicBezTo>
                    <a:pt x="78947" y="490237"/>
                    <a:pt x="79957" y="509684"/>
                    <a:pt x="80336" y="529162"/>
                  </a:cubicBezTo>
                  <a:cubicBezTo>
                    <a:pt x="80968" y="562657"/>
                    <a:pt x="79800" y="599372"/>
                    <a:pt x="76801" y="641422"/>
                  </a:cubicBezTo>
                  <a:cubicBezTo>
                    <a:pt x="74149" y="676211"/>
                    <a:pt x="70424" y="712484"/>
                    <a:pt x="67425" y="741654"/>
                  </a:cubicBezTo>
                  <a:lnTo>
                    <a:pt x="67361" y="742222"/>
                  </a:lnTo>
                  <a:lnTo>
                    <a:pt x="64899" y="766373"/>
                  </a:lnTo>
                  <a:cubicBezTo>
                    <a:pt x="62910" y="786419"/>
                    <a:pt x="60795" y="807917"/>
                    <a:pt x="59027" y="829353"/>
                  </a:cubicBezTo>
                  <a:cubicBezTo>
                    <a:pt x="58049" y="841444"/>
                    <a:pt x="57291" y="851578"/>
                    <a:pt x="56754" y="861838"/>
                  </a:cubicBezTo>
                  <a:lnTo>
                    <a:pt x="56249" y="872003"/>
                  </a:lnTo>
                  <a:lnTo>
                    <a:pt x="56060" y="875917"/>
                  </a:lnTo>
                  <a:lnTo>
                    <a:pt x="55902" y="878885"/>
                  </a:lnTo>
                  <a:cubicBezTo>
                    <a:pt x="55744" y="882010"/>
                    <a:pt x="55586" y="885167"/>
                    <a:pt x="55397" y="888261"/>
                  </a:cubicBezTo>
                  <a:cubicBezTo>
                    <a:pt x="54355" y="889239"/>
                    <a:pt x="53660" y="890976"/>
                    <a:pt x="54386" y="892617"/>
                  </a:cubicBezTo>
                  <a:cubicBezTo>
                    <a:pt x="54702" y="893344"/>
                    <a:pt x="55018" y="894038"/>
                    <a:pt x="55365" y="894764"/>
                  </a:cubicBezTo>
                  <a:cubicBezTo>
                    <a:pt x="55428" y="894890"/>
                    <a:pt x="55491" y="895048"/>
                    <a:pt x="55586" y="895143"/>
                  </a:cubicBezTo>
                  <a:cubicBezTo>
                    <a:pt x="56912" y="897826"/>
                    <a:pt x="58396" y="900068"/>
                    <a:pt x="60101" y="901993"/>
                  </a:cubicBezTo>
                  <a:cubicBezTo>
                    <a:pt x="62500" y="904772"/>
                    <a:pt x="65120" y="906981"/>
                    <a:pt x="68087" y="908749"/>
                  </a:cubicBezTo>
                  <a:cubicBezTo>
                    <a:pt x="73707" y="912159"/>
                    <a:pt x="80747" y="914053"/>
                    <a:pt x="89018" y="914431"/>
                  </a:cubicBezTo>
                  <a:cubicBezTo>
                    <a:pt x="89902" y="914463"/>
                    <a:pt x="90817" y="914463"/>
                    <a:pt x="91733" y="914463"/>
                  </a:cubicBezTo>
                  <a:cubicBezTo>
                    <a:pt x="93122" y="914463"/>
                    <a:pt x="94511" y="914431"/>
                    <a:pt x="95931" y="914337"/>
                  </a:cubicBezTo>
                  <a:cubicBezTo>
                    <a:pt x="101046" y="914021"/>
                    <a:pt x="106412" y="913169"/>
                    <a:pt x="112347" y="911748"/>
                  </a:cubicBezTo>
                  <a:cubicBezTo>
                    <a:pt x="119766" y="909981"/>
                    <a:pt x="127153" y="907486"/>
                    <a:pt x="134320" y="904298"/>
                  </a:cubicBezTo>
                  <a:cubicBezTo>
                    <a:pt x="141012" y="901331"/>
                    <a:pt x="146537" y="898426"/>
                    <a:pt x="151177" y="895396"/>
                  </a:cubicBezTo>
                  <a:cubicBezTo>
                    <a:pt x="151683" y="895396"/>
                    <a:pt x="152061" y="895301"/>
                    <a:pt x="152377" y="895174"/>
                  </a:cubicBezTo>
                  <a:cubicBezTo>
                    <a:pt x="153419" y="894796"/>
                    <a:pt x="154334" y="894006"/>
                    <a:pt x="154839" y="892965"/>
                  </a:cubicBezTo>
                  <a:cubicBezTo>
                    <a:pt x="155345" y="891923"/>
                    <a:pt x="155408" y="890755"/>
                    <a:pt x="155060" y="889713"/>
                  </a:cubicBezTo>
                  <a:cubicBezTo>
                    <a:pt x="150609" y="876770"/>
                    <a:pt x="145463" y="861396"/>
                    <a:pt x="140886" y="845643"/>
                  </a:cubicBezTo>
                  <a:cubicBezTo>
                    <a:pt x="136719" y="831184"/>
                    <a:pt x="133215" y="816725"/>
                    <a:pt x="130405" y="802614"/>
                  </a:cubicBezTo>
                  <a:cubicBezTo>
                    <a:pt x="125764" y="778684"/>
                    <a:pt x="122134" y="753176"/>
                    <a:pt x="119608" y="726816"/>
                  </a:cubicBezTo>
                  <a:cubicBezTo>
                    <a:pt x="115725" y="686376"/>
                    <a:pt x="114021" y="643884"/>
                    <a:pt x="114431" y="596846"/>
                  </a:cubicBezTo>
                  <a:cubicBezTo>
                    <a:pt x="114778" y="557290"/>
                    <a:pt x="116578" y="515492"/>
                    <a:pt x="119924" y="469149"/>
                  </a:cubicBezTo>
                  <a:lnTo>
                    <a:pt x="119640" y="470286"/>
                  </a:lnTo>
                  <a:lnTo>
                    <a:pt x="120240" y="466087"/>
                  </a:lnTo>
                  <a:cubicBezTo>
                    <a:pt x="120619" y="460436"/>
                    <a:pt x="121155" y="453080"/>
                    <a:pt x="121944" y="446072"/>
                  </a:cubicBezTo>
                  <a:cubicBezTo>
                    <a:pt x="122828" y="438116"/>
                    <a:pt x="124028" y="430287"/>
                    <a:pt x="125512" y="422837"/>
                  </a:cubicBezTo>
                  <a:cubicBezTo>
                    <a:pt x="128227" y="409168"/>
                    <a:pt x="132078" y="395025"/>
                    <a:pt x="137003" y="380755"/>
                  </a:cubicBezTo>
                  <a:cubicBezTo>
                    <a:pt x="147137" y="352659"/>
                    <a:pt x="161753" y="323521"/>
                    <a:pt x="182968" y="289047"/>
                  </a:cubicBezTo>
                  <a:cubicBezTo>
                    <a:pt x="193228" y="272410"/>
                    <a:pt x="204277" y="255584"/>
                    <a:pt x="214032" y="240715"/>
                  </a:cubicBezTo>
                  <a:lnTo>
                    <a:pt x="214631" y="239768"/>
                  </a:lnTo>
                  <a:lnTo>
                    <a:pt x="215484" y="238473"/>
                  </a:lnTo>
                  <a:lnTo>
                    <a:pt x="216115" y="237495"/>
                  </a:lnTo>
                  <a:cubicBezTo>
                    <a:pt x="223471" y="226256"/>
                    <a:pt x="231837" y="213502"/>
                    <a:pt x="239476" y="201316"/>
                  </a:cubicBezTo>
                  <a:cubicBezTo>
                    <a:pt x="240518" y="199675"/>
                    <a:pt x="239824" y="197339"/>
                    <a:pt x="238529" y="196171"/>
                  </a:cubicBezTo>
                  <a:cubicBezTo>
                    <a:pt x="237740" y="195476"/>
                    <a:pt x="236667" y="195066"/>
                    <a:pt x="235593" y="195066"/>
                  </a:cubicBezTo>
                  <a:cubicBezTo>
                    <a:pt x="234552" y="195129"/>
                    <a:pt x="233857" y="195350"/>
                    <a:pt x="233257" y="195823"/>
                  </a:cubicBezTo>
                  <a:cubicBezTo>
                    <a:pt x="224134" y="202926"/>
                    <a:pt x="216178" y="211040"/>
                    <a:pt x="207086" y="221047"/>
                  </a:cubicBezTo>
                  <a:lnTo>
                    <a:pt x="204435" y="223983"/>
                  </a:lnTo>
                  <a:cubicBezTo>
                    <a:pt x="197363" y="231812"/>
                    <a:pt x="190039" y="239925"/>
                    <a:pt x="181989" y="247060"/>
                  </a:cubicBezTo>
                  <a:lnTo>
                    <a:pt x="181389" y="247565"/>
                  </a:lnTo>
                  <a:lnTo>
                    <a:pt x="180852" y="248102"/>
                  </a:lnTo>
                  <a:cubicBezTo>
                    <a:pt x="181957" y="240083"/>
                    <a:pt x="183441" y="231812"/>
                    <a:pt x="184735" y="224488"/>
                  </a:cubicBezTo>
                  <a:lnTo>
                    <a:pt x="184893" y="223667"/>
                  </a:lnTo>
                  <a:cubicBezTo>
                    <a:pt x="187735" y="207914"/>
                    <a:pt x="190607" y="191782"/>
                    <a:pt x="189124" y="175556"/>
                  </a:cubicBezTo>
                  <a:cubicBezTo>
                    <a:pt x="188871" y="173251"/>
                    <a:pt x="187040" y="171515"/>
                    <a:pt x="184830" y="171515"/>
                  </a:cubicBezTo>
                  <a:cubicBezTo>
                    <a:pt x="182715" y="171641"/>
                    <a:pt x="180979" y="173062"/>
                    <a:pt x="180600" y="174925"/>
                  </a:cubicBezTo>
                  <a:cubicBezTo>
                    <a:pt x="177285" y="193045"/>
                    <a:pt x="172392" y="211229"/>
                    <a:pt x="165636" y="230518"/>
                  </a:cubicBezTo>
                  <a:cubicBezTo>
                    <a:pt x="157397" y="253500"/>
                    <a:pt x="147389" y="275535"/>
                    <a:pt x="137729" y="296844"/>
                  </a:cubicBezTo>
                  <a:lnTo>
                    <a:pt x="137382" y="297634"/>
                  </a:lnTo>
                  <a:cubicBezTo>
                    <a:pt x="129426" y="315155"/>
                    <a:pt x="121723" y="332328"/>
                    <a:pt x="114873" y="349881"/>
                  </a:cubicBezTo>
                  <a:lnTo>
                    <a:pt x="114336" y="339842"/>
                  </a:lnTo>
                  <a:lnTo>
                    <a:pt x="113579" y="329834"/>
                  </a:lnTo>
                  <a:cubicBezTo>
                    <a:pt x="111495" y="302148"/>
                    <a:pt x="109538" y="275062"/>
                    <a:pt x="108433" y="248291"/>
                  </a:cubicBezTo>
                  <a:cubicBezTo>
                    <a:pt x="107801" y="233012"/>
                    <a:pt x="107486" y="219658"/>
                    <a:pt x="107423" y="207472"/>
                  </a:cubicBezTo>
                  <a:cubicBezTo>
                    <a:pt x="107360" y="193614"/>
                    <a:pt x="107391" y="181112"/>
                    <a:pt x="108338" y="168169"/>
                  </a:cubicBezTo>
                  <a:cubicBezTo>
                    <a:pt x="109696" y="150806"/>
                    <a:pt x="112505" y="133537"/>
                    <a:pt x="115252" y="116837"/>
                  </a:cubicBezTo>
                  <a:lnTo>
                    <a:pt x="115346" y="116174"/>
                  </a:lnTo>
                  <a:lnTo>
                    <a:pt x="115441" y="115638"/>
                  </a:lnTo>
                  <a:lnTo>
                    <a:pt x="115915" y="112702"/>
                  </a:lnTo>
                  <a:lnTo>
                    <a:pt x="116325" y="110050"/>
                  </a:lnTo>
                  <a:cubicBezTo>
                    <a:pt x="117020" y="105883"/>
                    <a:pt x="117683" y="101684"/>
                    <a:pt x="118314" y="97486"/>
                  </a:cubicBezTo>
                  <a:cubicBezTo>
                    <a:pt x="121755" y="74914"/>
                    <a:pt x="124723" y="50795"/>
                    <a:pt x="122986" y="27118"/>
                  </a:cubicBezTo>
                  <a:cubicBezTo>
                    <a:pt x="122797" y="24845"/>
                    <a:pt x="120903" y="23077"/>
                    <a:pt x="118693" y="23077"/>
                  </a:cubicBezTo>
                  <a:cubicBezTo>
                    <a:pt x="116830" y="23172"/>
                    <a:pt x="114684" y="24498"/>
                    <a:pt x="114463" y="26487"/>
                  </a:cubicBezTo>
                  <a:cubicBezTo>
                    <a:pt x="113989" y="31696"/>
                    <a:pt x="113326" y="36841"/>
                    <a:pt x="112505" y="41798"/>
                  </a:cubicBezTo>
                  <a:cubicBezTo>
                    <a:pt x="109127" y="62980"/>
                    <a:pt x="103129" y="83879"/>
                    <a:pt x="97352" y="104084"/>
                  </a:cubicBezTo>
                  <a:lnTo>
                    <a:pt x="94795" y="113081"/>
                  </a:lnTo>
                  <a:cubicBezTo>
                    <a:pt x="90596" y="127697"/>
                    <a:pt x="85892" y="144776"/>
                    <a:pt x="82893" y="162108"/>
                  </a:cubicBezTo>
                  <a:cubicBezTo>
                    <a:pt x="78600" y="144239"/>
                    <a:pt x="74875" y="127729"/>
                    <a:pt x="71907" y="112986"/>
                  </a:cubicBezTo>
                  <a:lnTo>
                    <a:pt x="71844" y="112228"/>
                  </a:lnTo>
                  <a:cubicBezTo>
                    <a:pt x="63857" y="71031"/>
                    <a:pt x="60290" y="36652"/>
                    <a:pt x="60637" y="4041"/>
                  </a:cubicBezTo>
                  <a:cubicBezTo>
                    <a:pt x="60637" y="3031"/>
                    <a:pt x="60195" y="2052"/>
                    <a:pt x="59406" y="1231"/>
                  </a:cubicBezTo>
                  <a:cubicBezTo>
                    <a:pt x="58554" y="410"/>
                    <a:pt x="57417" y="0"/>
                    <a:pt x="56154" y="0"/>
                  </a:cubicBezTo>
                  <a:lnTo>
                    <a:pt x="55807" y="0"/>
                  </a:lnTo>
                  <a:cubicBezTo>
                    <a:pt x="55807" y="0"/>
                    <a:pt x="55334" y="0"/>
                    <a:pt x="55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8" name="Google Shape;1468;p36"/>
          <p:cNvGrpSpPr/>
          <p:nvPr/>
        </p:nvGrpSpPr>
        <p:grpSpPr>
          <a:xfrm>
            <a:off x="7886737" y="304812"/>
            <a:ext cx="1587986" cy="2822486"/>
            <a:chOff x="7886737" y="304812"/>
            <a:chExt cx="1587986" cy="2822486"/>
          </a:xfrm>
        </p:grpSpPr>
        <p:grpSp>
          <p:nvGrpSpPr>
            <p:cNvPr id="1469" name="Google Shape;1469;p36"/>
            <p:cNvGrpSpPr/>
            <p:nvPr/>
          </p:nvGrpSpPr>
          <p:grpSpPr>
            <a:xfrm flipH="1">
              <a:off x="8038556" y="304812"/>
              <a:ext cx="1436168" cy="2822486"/>
              <a:chOff x="4209" y="4797837"/>
              <a:chExt cx="677182" cy="1330922"/>
            </a:xfrm>
          </p:grpSpPr>
          <p:sp>
            <p:nvSpPr>
              <p:cNvPr id="1470" name="Google Shape;1470;p36"/>
              <p:cNvSpPr/>
              <p:nvPr/>
            </p:nvSpPr>
            <p:spPr>
              <a:xfrm>
                <a:off x="4209" y="4797837"/>
                <a:ext cx="677182" cy="1049760"/>
              </a:xfrm>
              <a:custGeom>
                <a:avLst/>
                <a:gdLst/>
                <a:ahLst/>
                <a:cxnLst/>
                <a:rect l="l" t="t" r="r" b="b"/>
                <a:pathLst>
                  <a:path w="677182" h="1049760" extrusionOk="0">
                    <a:moveTo>
                      <a:pt x="320005" y="2999"/>
                    </a:moveTo>
                    <a:cubicBezTo>
                      <a:pt x="307125" y="5367"/>
                      <a:pt x="293519" y="9534"/>
                      <a:pt x="279565" y="15437"/>
                    </a:cubicBezTo>
                    <a:cubicBezTo>
                      <a:pt x="267064" y="20741"/>
                      <a:pt x="254815" y="27623"/>
                      <a:pt x="242156" y="36463"/>
                    </a:cubicBezTo>
                    <a:cubicBezTo>
                      <a:pt x="229339" y="45365"/>
                      <a:pt x="217974" y="55783"/>
                      <a:pt x="207588" y="65727"/>
                    </a:cubicBezTo>
                    <a:cubicBezTo>
                      <a:pt x="185773" y="86626"/>
                      <a:pt x="165853" y="110429"/>
                      <a:pt x="148332" y="136473"/>
                    </a:cubicBezTo>
                    <a:cubicBezTo>
                      <a:pt x="131443" y="161666"/>
                      <a:pt x="117174" y="189131"/>
                      <a:pt x="105967" y="218080"/>
                    </a:cubicBezTo>
                    <a:cubicBezTo>
                      <a:pt x="95044" y="246302"/>
                      <a:pt x="87530" y="276072"/>
                      <a:pt x="83584" y="306505"/>
                    </a:cubicBezTo>
                    <a:cubicBezTo>
                      <a:pt x="79543" y="337948"/>
                      <a:pt x="79985" y="369959"/>
                      <a:pt x="84910" y="401686"/>
                    </a:cubicBezTo>
                    <a:cubicBezTo>
                      <a:pt x="83931" y="401528"/>
                      <a:pt x="82890" y="401465"/>
                      <a:pt x="81848" y="401402"/>
                    </a:cubicBezTo>
                    <a:cubicBezTo>
                      <a:pt x="75944" y="401054"/>
                      <a:pt x="70073" y="401118"/>
                      <a:pt x="64422" y="401622"/>
                    </a:cubicBezTo>
                    <a:cubicBezTo>
                      <a:pt x="57066" y="402222"/>
                      <a:pt x="49679" y="404022"/>
                      <a:pt x="42513" y="406863"/>
                    </a:cubicBezTo>
                    <a:cubicBezTo>
                      <a:pt x="30580" y="411662"/>
                      <a:pt x="20130" y="420785"/>
                      <a:pt x="13090" y="432624"/>
                    </a:cubicBezTo>
                    <a:cubicBezTo>
                      <a:pt x="6555" y="443610"/>
                      <a:pt x="2546" y="457153"/>
                      <a:pt x="810" y="474105"/>
                    </a:cubicBezTo>
                    <a:cubicBezTo>
                      <a:pt x="-705" y="488974"/>
                      <a:pt x="-106" y="505233"/>
                      <a:pt x="2704" y="525310"/>
                    </a:cubicBezTo>
                    <a:cubicBezTo>
                      <a:pt x="5135" y="542516"/>
                      <a:pt x="9239" y="560731"/>
                      <a:pt x="15332" y="580998"/>
                    </a:cubicBezTo>
                    <a:cubicBezTo>
                      <a:pt x="20793" y="599214"/>
                      <a:pt x="27612" y="617745"/>
                      <a:pt x="35536" y="636150"/>
                    </a:cubicBezTo>
                    <a:cubicBezTo>
                      <a:pt x="42892" y="653229"/>
                      <a:pt x="51100" y="669581"/>
                      <a:pt x="59970" y="684703"/>
                    </a:cubicBezTo>
                    <a:cubicBezTo>
                      <a:pt x="68778" y="699762"/>
                      <a:pt x="76955" y="711505"/>
                      <a:pt x="85668" y="721639"/>
                    </a:cubicBezTo>
                    <a:cubicBezTo>
                      <a:pt x="87436" y="723659"/>
                      <a:pt x="89267" y="725680"/>
                      <a:pt x="91192" y="727605"/>
                    </a:cubicBezTo>
                    <a:cubicBezTo>
                      <a:pt x="88320" y="728300"/>
                      <a:pt x="85384" y="729247"/>
                      <a:pt x="82574" y="730320"/>
                    </a:cubicBezTo>
                    <a:cubicBezTo>
                      <a:pt x="77554" y="732215"/>
                      <a:pt x="72788" y="734772"/>
                      <a:pt x="67957" y="738244"/>
                    </a:cubicBezTo>
                    <a:cubicBezTo>
                      <a:pt x="60065" y="743832"/>
                      <a:pt x="53814" y="751914"/>
                      <a:pt x="49931" y="761637"/>
                    </a:cubicBezTo>
                    <a:cubicBezTo>
                      <a:pt x="48195" y="765867"/>
                      <a:pt x="46996" y="770729"/>
                      <a:pt x="46175" y="776538"/>
                    </a:cubicBezTo>
                    <a:cubicBezTo>
                      <a:pt x="45480" y="781210"/>
                      <a:pt x="45291" y="786387"/>
                      <a:pt x="45607" y="792259"/>
                    </a:cubicBezTo>
                    <a:cubicBezTo>
                      <a:pt x="46238" y="803592"/>
                      <a:pt x="48606" y="815431"/>
                      <a:pt x="52899" y="828469"/>
                    </a:cubicBezTo>
                    <a:cubicBezTo>
                      <a:pt x="61170" y="853756"/>
                      <a:pt x="74429" y="879137"/>
                      <a:pt x="94633" y="908370"/>
                    </a:cubicBezTo>
                    <a:cubicBezTo>
                      <a:pt x="113196" y="935204"/>
                      <a:pt x="134947" y="960396"/>
                      <a:pt x="159319" y="983158"/>
                    </a:cubicBezTo>
                    <a:cubicBezTo>
                      <a:pt x="184448" y="1006645"/>
                      <a:pt x="208535" y="1023913"/>
                      <a:pt x="232906" y="1035941"/>
                    </a:cubicBezTo>
                    <a:cubicBezTo>
                      <a:pt x="245187" y="1041971"/>
                      <a:pt x="256804" y="1045980"/>
                      <a:pt x="268327" y="1048158"/>
                    </a:cubicBezTo>
                    <a:cubicBezTo>
                      <a:pt x="272210" y="1048916"/>
                      <a:pt x="276061" y="1049390"/>
                      <a:pt x="279755" y="1049611"/>
                    </a:cubicBezTo>
                    <a:cubicBezTo>
                      <a:pt x="286953" y="1050053"/>
                      <a:pt x="293835" y="1049516"/>
                      <a:pt x="300212" y="1048000"/>
                    </a:cubicBezTo>
                    <a:cubicBezTo>
                      <a:pt x="305073" y="1046832"/>
                      <a:pt x="309809" y="1045002"/>
                      <a:pt x="314260" y="1042571"/>
                    </a:cubicBezTo>
                    <a:cubicBezTo>
                      <a:pt x="316407" y="1006361"/>
                      <a:pt x="317290" y="968478"/>
                      <a:pt x="316912" y="927943"/>
                    </a:cubicBezTo>
                    <a:cubicBezTo>
                      <a:pt x="316596" y="890124"/>
                      <a:pt x="315207" y="849747"/>
                      <a:pt x="312681" y="805392"/>
                    </a:cubicBezTo>
                    <a:cubicBezTo>
                      <a:pt x="311924" y="792606"/>
                      <a:pt x="311103" y="779568"/>
                      <a:pt x="310156" y="766183"/>
                    </a:cubicBezTo>
                    <a:lnTo>
                      <a:pt x="310061" y="766625"/>
                    </a:lnTo>
                    <a:lnTo>
                      <a:pt x="309966" y="767351"/>
                    </a:lnTo>
                    <a:lnTo>
                      <a:pt x="309966" y="767098"/>
                    </a:lnTo>
                    <a:cubicBezTo>
                      <a:pt x="309966" y="767098"/>
                      <a:pt x="309903" y="767351"/>
                      <a:pt x="309903" y="767351"/>
                    </a:cubicBezTo>
                    <a:lnTo>
                      <a:pt x="309524" y="761763"/>
                    </a:lnTo>
                    <a:cubicBezTo>
                      <a:pt x="308956" y="753966"/>
                      <a:pt x="308325" y="745126"/>
                      <a:pt x="307346" y="736603"/>
                    </a:cubicBezTo>
                    <a:cubicBezTo>
                      <a:pt x="306241" y="726469"/>
                      <a:pt x="304694" y="716556"/>
                      <a:pt x="302832" y="707085"/>
                    </a:cubicBezTo>
                    <a:cubicBezTo>
                      <a:pt x="300212" y="693921"/>
                      <a:pt x="296644" y="679968"/>
                      <a:pt x="292256" y="665478"/>
                    </a:cubicBezTo>
                    <a:cubicBezTo>
                      <a:pt x="291025" y="661437"/>
                      <a:pt x="289699" y="657396"/>
                      <a:pt x="288342" y="653323"/>
                    </a:cubicBezTo>
                    <a:lnTo>
                      <a:pt x="288278" y="653607"/>
                    </a:lnTo>
                    <a:lnTo>
                      <a:pt x="288278" y="653892"/>
                    </a:lnTo>
                    <a:cubicBezTo>
                      <a:pt x="288278" y="653892"/>
                      <a:pt x="288278" y="653828"/>
                      <a:pt x="288247" y="653797"/>
                    </a:cubicBezTo>
                    <a:lnTo>
                      <a:pt x="288247" y="653892"/>
                    </a:lnTo>
                    <a:cubicBezTo>
                      <a:pt x="275493" y="618250"/>
                      <a:pt x="256993" y="581219"/>
                      <a:pt x="229939" y="537307"/>
                    </a:cubicBezTo>
                    <a:cubicBezTo>
                      <a:pt x="217343" y="516881"/>
                      <a:pt x="203894" y="496361"/>
                      <a:pt x="190856" y="476505"/>
                    </a:cubicBezTo>
                    <a:lnTo>
                      <a:pt x="190288" y="475652"/>
                    </a:lnTo>
                    <a:lnTo>
                      <a:pt x="189309" y="474169"/>
                    </a:lnTo>
                    <a:lnTo>
                      <a:pt x="188583" y="473063"/>
                    </a:lnTo>
                    <a:lnTo>
                      <a:pt x="188141" y="472401"/>
                    </a:lnTo>
                    <a:cubicBezTo>
                      <a:pt x="179302" y="458920"/>
                      <a:pt x="168284" y="442157"/>
                      <a:pt x="158150" y="426057"/>
                    </a:cubicBezTo>
                    <a:cubicBezTo>
                      <a:pt x="156856" y="424005"/>
                      <a:pt x="157740" y="421038"/>
                      <a:pt x="159350" y="419554"/>
                    </a:cubicBezTo>
                    <a:cubicBezTo>
                      <a:pt x="160360" y="418670"/>
                      <a:pt x="161718" y="418165"/>
                      <a:pt x="163075" y="418165"/>
                    </a:cubicBezTo>
                    <a:lnTo>
                      <a:pt x="163391" y="418165"/>
                    </a:lnTo>
                    <a:cubicBezTo>
                      <a:pt x="164401" y="418259"/>
                      <a:pt x="165285" y="418544"/>
                      <a:pt x="165980" y="419080"/>
                    </a:cubicBezTo>
                    <a:cubicBezTo>
                      <a:pt x="177660" y="428172"/>
                      <a:pt x="187699" y="438464"/>
                      <a:pt x="199159" y="451091"/>
                    </a:cubicBezTo>
                    <a:lnTo>
                      <a:pt x="202631" y="454943"/>
                    </a:lnTo>
                    <a:cubicBezTo>
                      <a:pt x="211534" y="464792"/>
                      <a:pt x="220752" y="475021"/>
                      <a:pt x="231012" y="484113"/>
                    </a:cubicBezTo>
                    <a:lnTo>
                      <a:pt x="231770" y="484776"/>
                    </a:lnTo>
                    <a:lnTo>
                      <a:pt x="231991" y="485155"/>
                    </a:lnTo>
                    <a:lnTo>
                      <a:pt x="232180" y="485407"/>
                    </a:lnTo>
                    <a:cubicBezTo>
                      <a:pt x="231170" y="475747"/>
                      <a:pt x="229434" y="465960"/>
                      <a:pt x="227760" y="456490"/>
                    </a:cubicBezTo>
                    <a:lnTo>
                      <a:pt x="227666" y="455890"/>
                    </a:lnTo>
                    <a:lnTo>
                      <a:pt x="227571" y="455385"/>
                    </a:lnTo>
                    <a:lnTo>
                      <a:pt x="227476" y="454880"/>
                    </a:lnTo>
                    <a:lnTo>
                      <a:pt x="227350" y="454154"/>
                    </a:lnTo>
                    <a:cubicBezTo>
                      <a:pt x="223783" y="434423"/>
                      <a:pt x="220121" y="413998"/>
                      <a:pt x="222015" y="393351"/>
                    </a:cubicBezTo>
                    <a:cubicBezTo>
                      <a:pt x="222331" y="390447"/>
                      <a:pt x="224667" y="388237"/>
                      <a:pt x="227445" y="388237"/>
                    </a:cubicBezTo>
                    <a:lnTo>
                      <a:pt x="227760" y="388237"/>
                    </a:lnTo>
                    <a:cubicBezTo>
                      <a:pt x="230191" y="388427"/>
                      <a:pt x="232338" y="390289"/>
                      <a:pt x="232780" y="392562"/>
                    </a:cubicBezTo>
                    <a:cubicBezTo>
                      <a:pt x="236947" y="415481"/>
                      <a:pt x="243166" y="438559"/>
                      <a:pt x="251785" y="463119"/>
                    </a:cubicBezTo>
                    <a:cubicBezTo>
                      <a:pt x="262392" y="492700"/>
                      <a:pt x="275240" y="520954"/>
                      <a:pt x="287647" y="548261"/>
                    </a:cubicBezTo>
                    <a:cubicBezTo>
                      <a:pt x="296044" y="566729"/>
                      <a:pt x="303684" y="583808"/>
                      <a:pt x="310661" y="601045"/>
                    </a:cubicBezTo>
                    <a:cubicBezTo>
                      <a:pt x="312492" y="605496"/>
                      <a:pt x="314260" y="609979"/>
                      <a:pt x="315996" y="614493"/>
                    </a:cubicBezTo>
                    <a:lnTo>
                      <a:pt x="316943" y="601866"/>
                    </a:lnTo>
                    <a:lnTo>
                      <a:pt x="317922" y="589143"/>
                    </a:lnTo>
                    <a:cubicBezTo>
                      <a:pt x="320700" y="552681"/>
                      <a:pt x="323068" y="519754"/>
                      <a:pt x="324457" y="485691"/>
                    </a:cubicBezTo>
                    <a:cubicBezTo>
                      <a:pt x="325246" y="467665"/>
                      <a:pt x="325656" y="450744"/>
                      <a:pt x="325719" y="433918"/>
                    </a:cubicBezTo>
                    <a:cubicBezTo>
                      <a:pt x="325783" y="416271"/>
                      <a:pt x="325751" y="400328"/>
                      <a:pt x="324551" y="384039"/>
                    </a:cubicBezTo>
                    <a:cubicBezTo>
                      <a:pt x="322815" y="361782"/>
                      <a:pt x="319216" y="339684"/>
                      <a:pt x="315680" y="318091"/>
                    </a:cubicBezTo>
                    <a:lnTo>
                      <a:pt x="315270" y="315502"/>
                    </a:lnTo>
                    <a:lnTo>
                      <a:pt x="314797" y="312598"/>
                    </a:lnTo>
                    <a:cubicBezTo>
                      <a:pt x="313818" y="306536"/>
                      <a:pt x="312839" y="300475"/>
                      <a:pt x="311924" y="294382"/>
                    </a:cubicBezTo>
                    <a:cubicBezTo>
                      <a:pt x="307536" y="265749"/>
                      <a:pt x="303779" y="235095"/>
                      <a:pt x="306020" y="205073"/>
                    </a:cubicBezTo>
                    <a:cubicBezTo>
                      <a:pt x="306273" y="202137"/>
                      <a:pt x="308672" y="199990"/>
                      <a:pt x="311766" y="199990"/>
                    </a:cubicBezTo>
                    <a:cubicBezTo>
                      <a:pt x="313944" y="200117"/>
                      <a:pt x="316533" y="201948"/>
                      <a:pt x="316785" y="204315"/>
                    </a:cubicBezTo>
                    <a:cubicBezTo>
                      <a:pt x="317385" y="210882"/>
                      <a:pt x="318238" y="217417"/>
                      <a:pt x="319279" y="223730"/>
                    </a:cubicBezTo>
                    <a:cubicBezTo>
                      <a:pt x="323573" y="250596"/>
                      <a:pt x="331276" y="277493"/>
                      <a:pt x="338726" y="303569"/>
                    </a:cubicBezTo>
                    <a:lnTo>
                      <a:pt x="341788" y="314208"/>
                    </a:lnTo>
                    <a:cubicBezTo>
                      <a:pt x="346239" y="329740"/>
                      <a:pt x="351133" y="347418"/>
                      <a:pt x="354668" y="365571"/>
                    </a:cubicBezTo>
                    <a:cubicBezTo>
                      <a:pt x="355394" y="369138"/>
                      <a:pt x="356026" y="372705"/>
                      <a:pt x="356626" y="376273"/>
                    </a:cubicBezTo>
                    <a:cubicBezTo>
                      <a:pt x="360856" y="359699"/>
                      <a:pt x="364928" y="342304"/>
                      <a:pt x="368843" y="324531"/>
                    </a:cubicBezTo>
                    <a:cubicBezTo>
                      <a:pt x="369632" y="320837"/>
                      <a:pt x="370421" y="317144"/>
                      <a:pt x="371179" y="313450"/>
                    </a:cubicBezTo>
                    <a:lnTo>
                      <a:pt x="371021" y="313766"/>
                    </a:lnTo>
                    <a:lnTo>
                      <a:pt x="370769" y="314366"/>
                    </a:lnTo>
                    <a:lnTo>
                      <a:pt x="370769" y="314176"/>
                    </a:lnTo>
                    <a:cubicBezTo>
                      <a:pt x="370769" y="314176"/>
                      <a:pt x="370705" y="314366"/>
                      <a:pt x="370705" y="314366"/>
                    </a:cubicBezTo>
                    <a:lnTo>
                      <a:pt x="370958" y="312976"/>
                    </a:lnTo>
                    <a:cubicBezTo>
                      <a:pt x="381060" y="260824"/>
                      <a:pt x="385575" y="217259"/>
                      <a:pt x="385164" y="175903"/>
                    </a:cubicBezTo>
                    <a:cubicBezTo>
                      <a:pt x="385164" y="174609"/>
                      <a:pt x="385701" y="173378"/>
                      <a:pt x="386743" y="172399"/>
                    </a:cubicBezTo>
                    <a:cubicBezTo>
                      <a:pt x="387816" y="171389"/>
                      <a:pt x="389205" y="170821"/>
                      <a:pt x="390752" y="170821"/>
                    </a:cubicBezTo>
                    <a:lnTo>
                      <a:pt x="391857" y="170821"/>
                    </a:lnTo>
                    <a:cubicBezTo>
                      <a:pt x="391857" y="170821"/>
                      <a:pt x="392204" y="170821"/>
                      <a:pt x="392204" y="170821"/>
                    </a:cubicBezTo>
                    <a:cubicBezTo>
                      <a:pt x="394445" y="170979"/>
                      <a:pt x="396939" y="172620"/>
                      <a:pt x="397287" y="175114"/>
                    </a:cubicBezTo>
                    <a:cubicBezTo>
                      <a:pt x="398613" y="185879"/>
                      <a:pt x="399654" y="196265"/>
                      <a:pt x="400412" y="205957"/>
                    </a:cubicBezTo>
                    <a:cubicBezTo>
                      <a:pt x="404674" y="262466"/>
                      <a:pt x="402527" y="323868"/>
                      <a:pt x="393656" y="399192"/>
                    </a:cubicBezTo>
                    <a:cubicBezTo>
                      <a:pt x="387848" y="448029"/>
                      <a:pt x="380082" y="496425"/>
                      <a:pt x="372536" y="543242"/>
                    </a:cubicBezTo>
                    <a:lnTo>
                      <a:pt x="372379" y="544284"/>
                    </a:lnTo>
                    <a:lnTo>
                      <a:pt x="372284" y="544915"/>
                    </a:lnTo>
                    <a:lnTo>
                      <a:pt x="370011" y="557764"/>
                    </a:lnTo>
                    <a:lnTo>
                      <a:pt x="368401" y="567298"/>
                    </a:lnTo>
                    <a:cubicBezTo>
                      <a:pt x="378850" y="549650"/>
                      <a:pt x="388510" y="531908"/>
                      <a:pt x="397160" y="514577"/>
                    </a:cubicBezTo>
                    <a:lnTo>
                      <a:pt x="397445" y="513977"/>
                    </a:lnTo>
                    <a:cubicBezTo>
                      <a:pt x="409599" y="489196"/>
                      <a:pt x="420016" y="464477"/>
                      <a:pt x="428382" y="440453"/>
                    </a:cubicBezTo>
                    <a:cubicBezTo>
                      <a:pt x="437316" y="414661"/>
                      <a:pt x="444451" y="388395"/>
                      <a:pt x="449565" y="362414"/>
                    </a:cubicBezTo>
                    <a:lnTo>
                      <a:pt x="449691" y="361656"/>
                    </a:lnTo>
                    <a:cubicBezTo>
                      <a:pt x="450039" y="360141"/>
                      <a:pt x="450354" y="359004"/>
                      <a:pt x="451491" y="357962"/>
                    </a:cubicBezTo>
                    <a:cubicBezTo>
                      <a:pt x="452501" y="357078"/>
                      <a:pt x="453764" y="356605"/>
                      <a:pt x="455090" y="356605"/>
                    </a:cubicBezTo>
                    <a:lnTo>
                      <a:pt x="455405" y="356605"/>
                    </a:lnTo>
                    <a:cubicBezTo>
                      <a:pt x="456037" y="356668"/>
                      <a:pt x="456700" y="356826"/>
                      <a:pt x="457236" y="357047"/>
                    </a:cubicBezTo>
                    <a:cubicBezTo>
                      <a:pt x="460141" y="357426"/>
                      <a:pt x="462351" y="360046"/>
                      <a:pt x="462035" y="362761"/>
                    </a:cubicBezTo>
                    <a:lnTo>
                      <a:pt x="461814" y="364845"/>
                    </a:lnTo>
                    <a:lnTo>
                      <a:pt x="461593" y="366865"/>
                    </a:lnTo>
                    <a:lnTo>
                      <a:pt x="461340" y="368917"/>
                    </a:lnTo>
                    <a:lnTo>
                      <a:pt x="461088" y="371190"/>
                    </a:lnTo>
                    <a:cubicBezTo>
                      <a:pt x="453764" y="428646"/>
                      <a:pt x="436843" y="483513"/>
                      <a:pt x="420143" y="534781"/>
                    </a:cubicBezTo>
                    <a:lnTo>
                      <a:pt x="414808" y="551165"/>
                    </a:lnTo>
                    <a:cubicBezTo>
                      <a:pt x="402590" y="588512"/>
                      <a:pt x="390026" y="626837"/>
                      <a:pt x="380271" y="665856"/>
                    </a:cubicBezTo>
                    <a:cubicBezTo>
                      <a:pt x="377619" y="676527"/>
                      <a:pt x="375157" y="687260"/>
                      <a:pt x="373010" y="698025"/>
                    </a:cubicBezTo>
                    <a:lnTo>
                      <a:pt x="373199" y="697709"/>
                    </a:lnTo>
                    <a:lnTo>
                      <a:pt x="373420" y="697267"/>
                    </a:lnTo>
                    <a:cubicBezTo>
                      <a:pt x="373420" y="697267"/>
                      <a:pt x="373420" y="697362"/>
                      <a:pt x="373420" y="697425"/>
                    </a:cubicBezTo>
                    <a:lnTo>
                      <a:pt x="373515" y="697267"/>
                    </a:lnTo>
                    <a:cubicBezTo>
                      <a:pt x="369348" y="718861"/>
                      <a:pt x="366223" y="742190"/>
                      <a:pt x="363950" y="768582"/>
                    </a:cubicBezTo>
                    <a:cubicBezTo>
                      <a:pt x="361866" y="792827"/>
                      <a:pt x="360572" y="817515"/>
                      <a:pt x="360098" y="841981"/>
                    </a:cubicBezTo>
                    <a:cubicBezTo>
                      <a:pt x="359435" y="877022"/>
                      <a:pt x="360319" y="915505"/>
                      <a:pt x="362782" y="959039"/>
                    </a:cubicBezTo>
                    <a:cubicBezTo>
                      <a:pt x="363287" y="967468"/>
                      <a:pt x="363823" y="976086"/>
                      <a:pt x="364423" y="984894"/>
                    </a:cubicBezTo>
                    <a:lnTo>
                      <a:pt x="364518" y="984673"/>
                    </a:lnTo>
                    <a:lnTo>
                      <a:pt x="364613" y="984294"/>
                    </a:lnTo>
                    <a:cubicBezTo>
                      <a:pt x="364613" y="984294"/>
                      <a:pt x="364613" y="984389"/>
                      <a:pt x="364613" y="984421"/>
                    </a:cubicBezTo>
                    <a:lnTo>
                      <a:pt x="364676" y="984263"/>
                    </a:lnTo>
                    <a:cubicBezTo>
                      <a:pt x="365939" y="1001120"/>
                      <a:pt x="367359" y="1017821"/>
                      <a:pt x="368874" y="1034394"/>
                    </a:cubicBezTo>
                    <a:cubicBezTo>
                      <a:pt x="373547" y="1035026"/>
                      <a:pt x="378250" y="1035594"/>
                      <a:pt x="382923" y="1036068"/>
                    </a:cubicBezTo>
                    <a:cubicBezTo>
                      <a:pt x="386364" y="1036415"/>
                      <a:pt x="389836" y="1036699"/>
                      <a:pt x="393277" y="1036888"/>
                    </a:cubicBezTo>
                    <a:cubicBezTo>
                      <a:pt x="405937" y="1037646"/>
                      <a:pt x="418596" y="1037425"/>
                      <a:pt x="430845" y="1036225"/>
                    </a:cubicBezTo>
                    <a:cubicBezTo>
                      <a:pt x="446661" y="1034678"/>
                      <a:pt x="462982" y="1030764"/>
                      <a:pt x="480787" y="1024261"/>
                    </a:cubicBezTo>
                    <a:cubicBezTo>
                      <a:pt x="487385" y="1021862"/>
                      <a:pt x="493509" y="1018515"/>
                      <a:pt x="498118" y="1015895"/>
                    </a:cubicBezTo>
                    <a:cubicBezTo>
                      <a:pt x="510651" y="1008665"/>
                      <a:pt x="523532" y="999258"/>
                      <a:pt x="538590" y="986378"/>
                    </a:cubicBezTo>
                    <a:cubicBezTo>
                      <a:pt x="552702" y="974287"/>
                      <a:pt x="566781" y="960396"/>
                      <a:pt x="580482" y="945117"/>
                    </a:cubicBezTo>
                    <a:cubicBezTo>
                      <a:pt x="594468" y="929490"/>
                      <a:pt x="606906" y="913579"/>
                      <a:pt x="617387" y="897826"/>
                    </a:cubicBezTo>
                    <a:cubicBezTo>
                      <a:pt x="628531" y="881094"/>
                      <a:pt x="636707" y="865531"/>
                      <a:pt x="642453" y="850283"/>
                    </a:cubicBezTo>
                    <a:cubicBezTo>
                      <a:pt x="648356" y="834467"/>
                      <a:pt x="650503" y="820482"/>
                      <a:pt x="648956" y="807570"/>
                    </a:cubicBezTo>
                    <a:cubicBezTo>
                      <a:pt x="648261" y="801446"/>
                      <a:pt x="646272" y="795385"/>
                      <a:pt x="643210" y="790018"/>
                    </a:cubicBezTo>
                    <a:cubicBezTo>
                      <a:pt x="640148" y="784619"/>
                      <a:pt x="635697" y="779789"/>
                      <a:pt x="630077" y="775622"/>
                    </a:cubicBezTo>
                    <a:cubicBezTo>
                      <a:pt x="626668" y="773065"/>
                      <a:pt x="622817" y="771139"/>
                      <a:pt x="619470" y="769561"/>
                    </a:cubicBezTo>
                    <a:cubicBezTo>
                      <a:pt x="615556" y="767762"/>
                      <a:pt x="611199" y="766278"/>
                      <a:pt x="605769" y="764920"/>
                    </a:cubicBezTo>
                    <a:cubicBezTo>
                      <a:pt x="599171" y="763247"/>
                      <a:pt x="592037" y="762142"/>
                      <a:pt x="583860" y="761542"/>
                    </a:cubicBezTo>
                    <a:cubicBezTo>
                      <a:pt x="604980" y="743990"/>
                      <a:pt x="622974" y="724859"/>
                      <a:pt x="637433" y="704749"/>
                    </a:cubicBezTo>
                    <a:cubicBezTo>
                      <a:pt x="655901" y="679084"/>
                      <a:pt x="668529" y="650419"/>
                      <a:pt x="673959" y="621912"/>
                    </a:cubicBezTo>
                    <a:cubicBezTo>
                      <a:pt x="675348" y="614525"/>
                      <a:pt x="676295" y="607643"/>
                      <a:pt x="676800" y="600887"/>
                    </a:cubicBezTo>
                    <a:cubicBezTo>
                      <a:pt x="677147" y="596120"/>
                      <a:pt x="677273" y="591006"/>
                      <a:pt x="677116" y="584818"/>
                    </a:cubicBezTo>
                    <a:cubicBezTo>
                      <a:pt x="676831" y="574022"/>
                      <a:pt x="675505" y="562688"/>
                      <a:pt x="673201" y="551103"/>
                    </a:cubicBezTo>
                    <a:cubicBezTo>
                      <a:pt x="670991" y="539927"/>
                      <a:pt x="667582" y="528562"/>
                      <a:pt x="663067" y="517292"/>
                    </a:cubicBezTo>
                    <a:cubicBezTo>
                      <a:pt x="658774" y="506621"/>
                      <a:pt x="653155" y="496551"/>
                      <a:pt x="646399" y="487301"/>
                    </a:cubicBezTo>
                    <a:cubicBezTo>
                      <a:pt x="639043" y="477262"/>
                      <a:pt x="629793" y="468865"/>
                      <a:pt x="619660" y="463056"/>
                    </a:cubicBezTo>
                    <a:cubicBezTo>
                      <a:pt x="611578" y="458416"/>
                      <a:pt x="602612" y="455480"/>
                      <a:pt x="592984" y="454312"/>
                    </a:cubicBezTo>
                    <a:cubicBezTo>
                      <a:pt x="612146" y="424100"/>
                      <a:pt x="625342" y="397898"/>
                      <a:pt x="634560" y="371948"/>
                    </a:cubicBezTo>
                    <a:cubicBezTo>
                      <a:pt x="645799" y="340221"/>
                      <a:pt x="650440" y="306947"/>
                      <a:pt x="647946" y="275756"/>
                    </a:cubicBezTo>
                    <a:cubicBezTo>
                      <a:pt x="646525" y="257952"/>
                      <a:pt x="643179" y="240683"/>
                      <a:pt x="637970" y="224425"/>
                    </a:cubicBezTo>
                    <a:cubicBezTo>
                      <a:pt x="635855" y="217827"/>
                      <a:pt x="633234" y="211166"/>
                      <a:pt x="630172" y="204663"/>
                    </a:cubicBezTo>
                    <a:cubicBezTo>
                      <a:pt x="627426" y="198791"/>
                      <a:pt x="623890" y="192730"/>
                      <a:pt x="619407" y="186163"/>
                    </a:cubicBezTo>
                    <a:cubicBezTo>
                      <a:pt x="612241" y="175682"/>
                      <a:pt x="603149" y="166938"/>
                      <a:pt x="593110" y="160908"/>
                    </a:cubicBezTo>
                    <a:cubicBezTo>
                      <a:pt x="584681" y="155825"/>
                      <a:pt x="574989" y="152826"/>
                      <a:pt x="565171" y="152226"/>
                    </a:cubicBezTo>
                    <a:cubicBezTo>
                      <a:pt x="563814" y="152163"/>
                      <a:pt x="562456" y="152132"/>
                      <a:pt x="561099" y="152132"/>
                    </a:cubicBezTo>
                    <a:cubicBezTo>
                      <a:pt x="551723" y="152195"/>
                      <a:pt x="541779" y="154720"/>
                      <a:pt x="531487" y="159614"/>
                    </a:cubicBezTo>
                    <a:cubicBezTo>
                      <a:pt x="525363" y="162549"/>
                      <a:pt x="519775" y="166432"/>
                      <a:pt x="515576" y="169495"/>
                    </a:cubicBezTo>
                    <a:cubicBezTo>
                      <a:pt x="512609" y="171673"/>
                      <a:pt x="509610" y="174167"/>
                      <a:pt x="506390" y="177103"/>
                    </a:cubicBezTo>
                    <a:cubicBezTo>
                      <a:pt x="506042" y="173346"/>
                      <a:pt x="505600" y="169526"/>
                      <a:pt x="505158" y="165706"/>
                    </a:cubicBezTo>
                    <a:cubicBezTo>
                      <a:pt x="502633" y="143356"/>
                      <a:pt x="500044" y="120216"/>
                      <a:pt x="492910" y="98433"/>
                    </a:cubicBezTo>
                    <a:cubicBezTo>
                      <a:pt x="490826" y="91993"/>
                      <a:pt x="488206" y="85521"/>
                      <a:pt x="485144" y="79207"/>
                    </a:cubicBezTo>
                    <a:cubicBezTo>
                      <a:pt x="482081" y="72925"/>
                      <a:pt x="478135" y="66422"/>
                      <a:pt x="473021" y="59382"/>
                    </a:cubicBezTo>
                    <a:cubicBezTo>
                      <a:pt x="464687" y="47827"/>
                      <a:pt x="453606" y="37062"/>
                      <a:pt x="440063" y="27276"/>
                    </a:cubicBezTo>
                    <a:cubicBezTo>
                      <a:pt x="429014" y="19320"/>
                      <a:pt x="416323" y="12817"/>
                      <a:pt x="402306" y="7987"/>
                    </a:cubicBezTo>
                    <a:cubicBezTo>
                      <a:pt x="389899" y="3725"/>
                      <a:pt x="376199" y="1105"/>
                      <a:pt x="361645" y="253"/>
                    </a:cubicBezTo>
                    <a:cubicBezTo>
                      <a:pt x="358772" y="95"/>
                      <a:pt x="355836" y="0"/>
                      <a:pt x="352869" y="0"/>
                    </a:cubicBezTo>
                    <a:cubicBezTo>
                      <a:pt x="342420" y="0"/>
                      <a:pt x="331465" y="1042"/>
                      <a:pt x="320100" y="3125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36"/>
              <p:cNvSpPr/>
              <p:nvPr/>
            </p:nvSpPr>
            <p:spPr>
              <a:xfrm>
                <a:off x="560634" y="5614144"/>
                <a:ext cx="22157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22157" h="34800" extrusionOk="0">
                    <a:moveTo>
                      <a:pt x="11935" y="3543"/>
                    </a:moveTo>
                    <a:cubicBezTo>
                      <a:pt x="10104" y="8247"/>
                      <a:pt x="8052" y="12888"/>
                      <a:pt x="5842" y="17402"/>
                    </a:cubicBezTo>
                    <a:cubicBezTo>
                      <a:pt x="4264" y="20559"/>
                      <a:pt x="2591" y="23653"/>
                      <a:pt x="823" y="26683"/>
                    </a:cubicBezTo>
                    <a:cubicBezTo>
                      <a:pt x="-598" y="29146"/>
                      <a:pt x="-219" y="32271"/>
                      <a:pt x="2275" y="33944"/>
                    </a:cubicBezTo>
                    <a:cubicBezTo>
                      <a:pt x="4516" y="35460"/>
                      <a:pt x="8115" y="34955"/>
                      <a:pt x="9536" y="32492"/>
                    </a:cubicBezTo>
                    <a:cubicBezTo>
                      <a:pt x="14271" y="24284"/>
                      <a:pt x="18407" y="15729"/>
                      <a:pt x="21848" y="6921"/>
                    </a:cubicBezTo>
                    <a:cubicBezTo>
                      <a:pt x="22889" y="4269"/>
                      <a:pt x="21185" y="1176"/>
                      <a:pt x="18565" y="260"/>
                    </a:cubicBezTo>
                    <a:cubicBezTo>
                      <a:pt x="18123" y="102"/>
                      <a:pt x="17649" y="8"/>
                      <a:pt x="17207" y="8"/>
                    </a:cubicBezTo>
                    <a:cubicBezTo>
                      <a:pt x="14903" y="-119"/>
                      <a:pt x="12787" y="1333"/>
                      <a:pt x="11903" y="3543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36"/>
              <p:cNvSpPr/>
              <p:nvPr/>
            </p:nvSpPr>
            <p:spPr>
              <a:xfrm>
                <a:off x="591131" y="5616953"/>
                <a:ext cx="22973" cy="33401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33401" extrusionOk="0">
                    <a:moveTo>
                      <a:pt x="13417" y="2313"/>
                    </a:moveTo>
                    <a:cubicBezTo>
                      <a:pt x="9219" y="9952"/>
                      <a:pt x="5020" y="17624"/>
                      <a:pt x="884" y="25295"/>
                    </a:cubicBezTo>
                    <a:cubicBezTo>
                      <a:pt x="190" y="26558"/>
                      <a:pt x="-189" y="27821"/>
                      <a:pt x="95" y="29273"/>
                    </a:cubicBezTo>
                    <a:cubicBezTo>
                      <a:pt x="379" y="30599"/>
                      <a:pt x="1200" y="31767"/>
                      <a:pt x="2305" y="32556"/>
                    </a:cubicBezTo>
                    <a:cubicBezTo>
                      <a:pt x="4515" y="34008"/>
                      <a:pt x="8208" y="33629"/>
                      <a:pt x="9566" y="31104"/>
                    </a:cubicBezTo>
                    <a:cubicBezTo>
                      <a:pt x="13701" y="23401"/>
                      <a:pt x="17869" y="15761"/>
                      <a:pt x="22099" y="8122"/>
                    </a:cubicBezTo>
                    <a:cubicBezTo>
                      <a:pt x="22825" y="6859"/>
                      <a:pt x="23172" y="5596"/>
                      <a:pt x="22856" y="4144"/>
                    </a:cubicBezTo>
                    <a:cubicBezTo>
                      <a:pt x="22572" y="2818"/>
                      <a:pt x="21783" y="1618"/>
                      <a:pt x="20647" y="861"/>
                    </a:cubicBezTo>
                    <a:cubicBezTo>
                      <a:pt x="19889" y="356"/>
                      <a:pt x="18973" y="71"/>
                      <a:pt x="18026" y="8"/>
                    </a:cubicBezTo>
                    <a:cubicBezTo>
                      <a:pt x="16195" y="-86"/>
                      <a:pt x="14301" y="640"/>
                      <a:pt x="13386" y="2281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36"/>
              <p:cNvSpPr/>
              <p:nvPr/>
            </p:nvSpPr>
            <p:spPr>
              <a:xfrm>
                <a:off x="578067" y="5667528"/>
                <a:ext cx="30301" cy="35193"/>
              </a:xfrm>
              <a:custGeom>
                <a:avLst/>
                <a:gdLst/>
                <a:ahLst/>
                <a:cxnLst/>
                <a:rect l="l" t="t" r="r" b="b"/>
                <a:pathLst>
                  <a:path w="30301" h="35193" extrusionOk="0">
                    <a:moveTo>
                      <a:pt x="20735" y="2312"/>
                    </a:moveTo>
                    <a:cubicBezTo>
                      <a:pt x="16821" y="8310"/>
                      <a:pt x="12528" y="14024"/>
                      <a:pt x="7855" y="19454"/>
                    </a:cubicBezTo>
                    <a:cubicBezTo>
                      <a:pt x="5866" y="21696"/>
                      <a:pt x="3814" y="23906"/>
                      <a:pt x="1731" y="26052"/>
                    </a:cubicBezTo>
                    <a:cubicBezTo>
                      <a:pt x="-258" y="28073"/>
                      <a:pt x="-700" y="31198"/>
                      <a:pt x="1289" y="33440"/>
                    </a:cubicBezTo>
                    <a:cubicBezTo>
                      <a:pt x="3088" y="35460"/>
                      <a:pt x="6687" y="35902"/>
                      <a:pt x="8676" y="33881"/>
                    </a:cubicBezTo>
                    <a:cubicBezTo>
                      <a:pt x="16411" y="25989"/>
                      <a:pt x="23419" y="17402"/>
                      <a:pt x="29449" y="8121"/>
                    </a:cubicBezTo>
                    <a:cubicBezTo>
                      <a:pt x="30995" y="5722"/>
                      <a:pt x="30396" y="2470"/>
                      <a:pt x="27996" y="860"/>
                    </a:cubicBezTo>
                    <a:cubicBezTo>
                      <a:pt x="27207" y="355"/>
                      <a:pt x="26323" y="71"/>
                      <a:pt x="25439" y="8"/>
                    </a:cubicBezTo>
                    <a:cubicBezTo>
                      <a:pt x="23640" y="-87"/>
                      <a:pt x="21777" y="702"/>
                      <a:pt x="20735" y="2312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36"/>
              <p:cNvSpPr/>
              <p:nvPr/>
            </p:nvSpPr>
            <p:spPr>
              <a:xfrm>
                <a:off x="538959" y="5665957"/>
                <a:ext cx="27656" cy="39941"/>
              </a:xfrm>
              <a:custGeom>
                <a:avLst/>
                <a:gdLst/>
                <a:ahLst/>
                <a:cxnLst/>
                <a:rect l="l" t="t" r="r" b="b"/>
                <a:pathLst>
                  <a:path w="27656" h="39941" extrusionOk="0">
                    <a:moveTo>
                      <a:pt x="21329" y="95"/>
                    </a:moveTo>
                    <a:cubicBezTo>
                      <a:pt x="20130" y="347"/>
                      <a:pt x="18614" y="1168"/>
                      <a:pt x="18046" y="2336"/>
                    </a:cubicBezTo>
                    <a:cubicBezTo>
                      <a:pt x="12964" y="12502"/>
                      <a:pt x="7218" y="22351"/>
                      <a:pt x="873" y="31790"/>
                    </a:cubicBezTo>
                    <a:cubicBezTo>
                      <a:pt x="-737" y="34190"/>
                      <a:pt x="-43" y="37473"/>
                      <a:pt x="2325" y="39083"/>
                    </a:cubicBezTo>
                    <a:cubicBezTo>
                      <a:pt x="4724" y="40661"/>
                      <a:pt x="8007" y="39998"/>
                      <a:pt x="9586" y="37631"/>
                    </a:cubicBezTo>
                    <a:cubicBezTo>
                      <a:pt x="15963" y="28160"/>
                      <a:pt x="21677" y="18342"/>
                      <a:pt x="26791" y="8145"/>
                    </a:cubicBezTo>
                    <a:cubicBezTo>
                      <a:pt x="27454" y="6819"/>
                      <a:pt x="27864" y="5683"/>
                      <a:pt x="27549" y="4167"/>
                    </a:cubicBezTo>
                    <a:cubicBezTo>
                      <a:pt x="27264" y="2841"/>
                      <a:pt x="26444" y="1642"/>
                      <a:pt x="25339" y="884"/>
                    </a:cubicBezTo>
                    <a:cubicBezTo>
                      <a:pt x="24581" y="379"/>
                      <a:pt x="23666" y="63"/>
                      <a:pt x="22750" y="0"/>
                    </a:cubicBezTo>
                    <a:cubicBezTo>
                      <a:pt x="22277" y="0"/>
                      <a:pt x="21803" y="0"/>
                      <a:pt x="21361" y="95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36"/>
              <p:cNvSpPr/>
              <p:nvPr/>
            </p:nvSpPr>
            <p:spPr>
              <a:xfrm>
                <a:off x="531391" y="5721543"/>
                <a:ext cx="23947" cy="26910"/>
              </a:xfrm>
              <a:custGeom>
                <a:avLst/>
                <a:gdLst/>
                <a:ahLst/>
                <a:cxnLst/>
                <a:rect l="l" t="t" r="r" b="b"/>
                <a:pathLst>
                  <a:path w="23947" h="26910" extrusionOk="0">
                    <a:moveTo>
                      <a:pt x="14344" y="2280"/>
                    </a:moveTo>
                    <a:cubicBezTo>
                      <a:pt x="10556" y="7331"/>
                      <a:pt x="6578" y="12256"/>
                      <a:pt x="2411" y="17023"/>
                    </a:cubicBezTo>
                    <a:cubicBezTo>
                      <a:pt x="2190" y="17244"/>
                      <a:pt x="2001" y="17497"/>
                      <a:pt x="1780" y="17749"/>
                    </a:cubicBezTo>
                    <a:cubicBezTo>
                      <a:pt x="801" y="18823"/>
                      <a:pt x="107" y="19833"/>
                      <a:pt x="12" y="21348"/>
                    </a:cubicBezTo>
                    <a:cubicBezTo>
                      <a:pt x="-83" y="22737"/>
                      <a:pt x="391" y="24094"/>
                      <a:pt x="1338" y="25136"/>
                    </a:cubicBezTo>
                    <a:cubicBezTo>
                      <a:pt x="2285" y="26178"/>
                      <a:pt x="3548" y="26809"/>
                      <a:pt x="4937" y="26904"/>
                    </a:cubicBezTo>
                    <a:cubicBezTo>
                      <a:pt x="6168" y="26967"/>
                      <a:pt x="7873" y="26557"/>
                      <a:pt x="8725" y="25578"/>
                    </a:cubicBezTo>
                    <a:cubicBezTo>
                      <a:pt x="13713" y="19927"/>
                      <a:pt x="18511" y="14119"/>
                      <a:pt x="23057" y="8121"/>
                    </a:cubicBezTo>
                    <a:cubicBezTo>
                      <a:pt x="24762" y="5848"/>
                      <a:pt x="23878" y="2375"/>
                      <a:pt x="21605" y="860"/>
                    </a:cubicBezTo>
                    <a:cubicBezTo>
                      <a:pt x="20784" y="323"/>
                      <a:pt x="19932" y="39"/>
                      <a:pt x="19080" y="7"/>
                    </a:cubicBezTo>
                    <a:cubicBezTo>
                      <a:pt x="17280" y="-87"/>
                      <a:pt x="15512" y="765"/>
                      <a:pt x="14344" y="2312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36"/>
              <p:cNvSpPr/>
              <p:nvPr/>
            </p:nvSpPr>
            <p:spPr>
              <a:xfrm>
                <a:off x="498542" y="5701017"/>
                <a:ext cx="27316" cy="29511"/>
              </a:xfrm>
              <a:custGeom>
                <a:avLst/>
                <a:gdLst/>
                <a:ahLst/>
                <a:cxnLst/>
                <a:rect l="l" t="t" r="r" b="b"/>
                <a:pathLst>
                  <a:path w="27316" h="29511" extrusionOk="0">
                    <a:moveTo>
                      <a:pt x="18623" y="1307"/>
                    </a:moveTo>
                    <a:cubicBezTo>
                      <a:pt x="12625" y="7905"/>
                      <a:pt x="6721" y="14629"/>
                      <a:pt x="881" y="21353"/>
                    </a:cubicBezTo>
                    <a:cubicBezTo>
                      <a:pt x="28" y="22364"/>
                      <a:pt x="-161" y="24131"/>
                      <a:pt x="123" y="25363"/>
                    </a:cubicBezTo>
                    <a:cubicBezTo>
                      <a:pt x="407" y="26657"/>
                      <a:pt x="1228" y="27857"/>
                      <a:pt x="2333" y="28646"/>
                    </a:cubicBezTo>
                    <a:cubicBezTo>
                      <a:pt x="3501" y="29404"/>
                      <a:pt x="4953" y="29688"/>
                      <a:pt x="6311" y="29404"/>
                    </a:cubicBezTo>
                    <a:cubicBezTo>
                      <a:pt x="7794" y="29088"/>
                      <a:pt x="8647" y="28267"/>
                      <a:pt x="9562" y="27194"/>
                    </a:cubicBezTo>
                    <a:cubicBezTo>
                      <a:pt x="10667" y="25931"/>
                      <a:pt x="11741" y="24700"/>
                      <a:pt x="12814" y="23437"/>
                    </a:cubicBezTo>
                    <a:cubicBezTo>
                      <a:pt x="12782" y="23500"/>
                      <a:pt x="12719" y="23532"/>
                      <a:pt x="12688" y="23595"/>
                    </a:cubicBezTo>
                    <a:cubicBezTo>
                      <a:pt x="16918" y="18733"/>
                      <a:pt x="21211" y="13935"/>
                      <a:pt x="25536" y="9168"/>
                    </a:cubicBezTo>
                    <a:cubicBezTo>
                      <a:pt x="26515" y="8094"/>
                      <a:pt x="27209" y="7053"/>
                      <a:pt x="27304" y="5537"/>
                    </a:cubicBezTo>
                    <a:cubicBezTo>
                      <a:pt x="27399" y="4180"/>
                      <a:pt x="26925" y="2791"/>
                      <a:pt x="25978" y="1749"/>
                    </a:cubicBezTo>
                    <a:cubicBezTo>
                      <a:pt x="25063" y="739"/>
                      <a:pt x="23768" y="76"/>
                      <a:pt x="22379" y="12"/>
                    </a:cubicBezTo>
                    <a:cubicBezTo>
                      <a:pt x="21117" y="-82"/>
                      <a:pt x="19475" y="360"/>
                      <a:pt x="18591" y="1307"/>
                    </a:cubicBezTo>
                    <a:moveTo>
                      <a:pt x="13572" y="22584"/>
                    </a:moveTo>
                    <a:cubicBezTo>
                      <a:pt x="13382" y="22774"/>
                      <a:pt x="13224" y="22995"/>
                      <a:pt x="13035" y="23185"/>
                    </a:cubicBezTo>
                    <a:cubicBezTo>
                      <a:pt x="13224" y="22963"/>
                      <a:pt x="13382" y="22774"/>
                      <a:pt x="13572" y="22584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36"/>
              <p:cNvSpPr/>
              <p:nvPr/>
            </p:nvSpPr>
            <p:spPr>
              <a:xfrm>
                <a:off x="565708" y="5391641"/>
                <a:ext cx="16193" cy="34683"/>
              </a:xfrm>
              <a:custGeom>
                <a:avLst/>
                <a:gdLst/>
                <a:ahLst/>
                <a:cxnLst/>
                <a:rect l="l" t="t" r="r" b="b"/>
                <a:pathLst>
                  <a:path w="16193" h="34683" extrusionOk="0">
                    <a:moveTo>
                      <a:pt x="7429" y="1337"/>
                    </a:moveTo>
                    <a:cubicBezTo>
                      <a:pt x="6293" y="2347"/>
                      <a:pt x="5945" y="3516"/>
                      <a:pt x="5661" y="4936"/>
                    </a:cubicBezTo>
                    <a:cubicBezTo>
                      <a:pt x="5535" y="5536"/>
                      <a:pt x="5440" y="6136"/>
                      <a:pt x="5314" y="6735"/>
                    </a:cubicBezTo>
                    <a:cubicBezTo>
                      <a:pt x="3925" y="13807"/>
                      <a:pt x="2220" y="20816"/>
                      <a:pt x="231" y="27761"/>
                    </a:cubicBezTo>
                    <a:cubicBezTo>
                      <a:pt x="-558" y="30507"/>
                      <a:pt x="705" y="33475"/>
                      <a:pt x="3515" y="34422"/>
                    </a:cubicBezTo>
                    <a:cubicBezTo>
                      <a:pt x="6103" y="35306"/>
                      <a:pt x="9386" y="33885"/>
                      <a:pt x="10176" y="31139"/>
                    </a:cubicBezTo>
                    <a:cubicBezTo>
                      <a:pt x="12575" y="22710"/>
                      <a:pt x="14532" y="14186"/>
                      <a:pt x="16142" y="5567"/>
                    </a:cubicBezTo>
                    <a:cubicBezTo>
                      <a:pt x="16395" y="4305"/>
                      <a:pt x="15669" y="2727"/>
                      <a:pt x="14816" y="1779"/>
                    </a:cubicBezTo>
                    <a:cubicBezTo>
                      <a:pt x="13901" y="769"/>
                      <a:pt x="12575" y="106"/>
                      <a:pt x="11217" y="11"/>
                    </a:cubicBezTo>
                    <a:cubicBezTo>
                      <a:pt x="9828" y="-83"/>
                      <a:pt x="8439" y="422"/>
                      <a:pt x="7429" y="1337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36"/>
              <p:cNvSpPr/>
              <p:nvPr/>
            </p:nvSpPr>
            <p:spPr>
              <a:xfrm>
                <a:off x="599854" y="5332070"/>
                <a:ext cx="11662" cy="22688"/>
              </a:xfrm>
              <a:custGeom>
                <a:avLst/>
                <a:gdLst/>
                <a:ahLst/>
                <a:cxnLst/>
                <a:rect l="l" t="t" r="r" b="b"/>
                <a:pathLst>
                  <a:path w="11662" h="22688" extrusionOk="0">
                    <a:moveTo>
                      <a:pt x="1191" y="4936"/>
                    </a:moveTo>
                    <a:cubicBezTo>
                      <a:pt x="780" y="8977"/>
                      <a:pt x="370" y="13049"/>
                      <a:pt x="23" y="17122"/>
                    </a:cubicBezTo>
                    <a:cubicBezTo>
                      <a:pt x="-262" y="19963"/>
                      <a:pt x="2169" y="22488"/>
                      <a:pt x="4947" y="22678"/>
                    </a:cubicBezTo>
                    <a:cubicBezTo>
                      <a:pt x="7883" y="22867"/>
                      <a:pt x="10219" y="20594"/>
                      <a:pt x="10472" y="17753"/>
                    </a:cubicBezTo>
                    <a:cubicBezTo>
                      <a:pt x="10851" y="13712"/>
                      <a:pt x="11230" y="9608"/>
                      <a:pt x="11640" y="5567"/>
                    </a:cubicBezTo>
                    <a:cubicBezTo>
                      <a:pt x="11924" y="2695"/>
                      <a:pt x="9493" y="201"/>
                      <a:pt x="6715" y="11"/>
                    </a:cubicBezTo>
                    <a:cubicBezTo>
                      <a:pt x="3779" y="-178"/>
                      <a:pt x="1443" y="2095"/>
                      <a:pt x="1191" y="4936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36"/>
              <p:cNvSpPr/>
              <p:nvPr/>
            </p:nvSpPr>
            <p:spPr>
              <a:xfrm>
                <a:off x="638369" y="5364933"/>
                <a:ext cx="15055" cy="31488"/>
              </a:xfrm>
              <a:custGeom>
                <a:avLst/>
                <a:gdLst/>
                <a:ahLst/>
                <a:cxnLst/>
                <a:rect l="l" t="t" r="r" b="b"/>
                <a:pathLst>
                  <a:path w="15055" h="31488" extrusionOk="0">
                    <a:moveTo>
                      <a:pt x="7535" y="580"/>
                    </a:moveTo>
                    <a:cubicBezTo>
                      <a:pt x="6430" y="1148"/>
                      <a:pt x="5199" y="2316"/>
                      <a:pt x="4947" y="3548"/>
                    </a:cubicBezTo>
                    <a:cubicBezTo>
                      <a:pt x="3463" y="10587"/>
                      <a:pt x="1884" y="17596"/>
                      <a:pt x="243" y="24573"/>
                    </a:cubicBezTo>
                    <a:cubicBezTo>
                      <a:pt x="-104" y="25993"/>
                      <a:pt x="-136" y="27288"/>
                      <a:pt x="527" y="28614"/>
                    </a:cubicBezTo>
                    <a:cubicBezTo>
                      <a:pt x="1158" y="29813"/>
                      <a:pt x="2232" y="30760"/>
                      <a:pt x="3494" y="31202"/>
                    </a:cubicBezTo>
                    <a:cubicBezTo>
                      <a:pt x="4820" y="31676"/>
                      <a:pt x="6304" y="31549"/>
                      <a:pt x="7535" y="30918"/>
                    </a:cubicBezTo>
                    <a:cubicBezTo>
                      <a:pt x="8640" y="30350"/>
                      <a:pt x="9840" y="29182"/>
                      <a:pt x="10124" y="27951"/>
                    </a:cubicBezTo>
                    <a:cubicBezTo>
                      <a:pt x="11766" y="20942"/>
                      <a:pt x="13344" y="13966"/>
                      <a:pt x="14828" y="6926"/>
                    </a:cubicBezTo>
                    <a:cubicBezTo>
                      <a:pt x="15112" y="5505"/>
                      <a:pt x="15238" y="4242"/>
                      <a:pt x="14544" y="2885"/>
                    </a:cubicBezTo>
                    <a:cubicBezTo>
                      <a:pt x="13912" y="1685"/>
                      <a:pt x="12839" y="738"/>
                      <a:pt x="11576" y="296"/>
                    </a:cubicBezTo>
                    <a:cubicBezTo>
                      <a:pt x="11134" y="138"/>
                      <a:pt x="10661" y="44"/>
                      <a:pt x="10187" y="12"/>
                    </a:cubicBezTo>
                    <a:cubicBezTo>
                      <a:pt x="9272" y="-51"/>
                      <a:pt x="8325" y="138"/>
                      <a:pt x="7504" y="549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36"/>
              <p:cNvSpPr/>
              <p:nvPr/>
            </p:nvSpPr>
            <p:spPr>
              <a:xfrm>
                <a:off x="597566" y="5417243"/>
                <a:ext cx="18404" cy="27749"/>
              </a:xfrm>
              <a:custGeom>
                <a:avLst/>
                <a:gdLst/>
                <a:ahLst/>
                <a:cxnLst/>
                <a:rect l="l" t="t" r="r" b="b"/>
                <a:pathLst>
                  <a:path w="18404" h="27749" extrusionOk="0">
                    <a:moveTo>
                      <a:pt x="10771" y="517"/>
                    </a:moveTo>
                    <a:cubicBezTo>
                      <a:pt x="9445" y="1180"/>
                      <a:pt x="8782" y="2190"/>
                      <a:pt x="8182" y="3484"/>
                    </a:cubicBezTo>
                    <a:cubicBezTo>
                      <a:pt x="5530" y="9230"/>
                      <a:pt x="2910" y="15007"/>
                      <a:pt x="353" y="20816"/>
                    </a:cubicBezTo>
                    <a:cubicBezTo>
                      <a:pt x="-815" y="23436"/>
                      <a:pt x="1079" y="26593"/>
                      <a:pt x="3636" y="27477"/>
                    </a:cubicBezTo>
                    <a:cubicBezTo>
                      <a:pt x="4962" y="27919"/>
                      <a:pt x="6446" y="27824"/>
                      <a:pt x="7677" y="27193"/>
                    </a:cubicBezTo>
                    <a:cubicBezTo>
                      <a:pt x="8971" y="26530"/>
                      <a:pt x="9697" y="25520"/>
                      <a:pt x="10266" y="24225"/>
                    </a:cubicBezTo>
                    <a:cubicBezTo>
                      <a:pt x="12823" y="18448"/>
                      <a:pt x="15443" y="12671"/>
                      <a:pt x="18095" y="6894"/>
                    </a:cubicBezTo>
                    <a:cubicBezTo>
                      <a:pt x="18663" y="5694"/>
                      <a:pt x="18379" y="3989"/>
                      <a:pt x="17811" y="2853"/>
                    </a:cubicBezTo>
                    <a:cubicBezTo>
                      <a:pt x="17179" y="1622"/>
                      <a:pt x="16106" y="706"/>
                      <a:pt x="14843" y="264"/>
                    </a:cubicBezTo>
                    <a:cubicBezTo>
                      <a:pt x="14401" y="106"/>
                      <a:pt x="13928" y="43"/>
                      <a:pt x="13454" y="12"/>
                    </a:cubicBezTo>
                    <a:cubicBezTo>
                      <a:pt x="12539" y="-51"/>
                      <a:pt x="11592" y="138"/>
                      <a:pt x="10771" y="580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36"/>
              <p:cNvSpPr/>
              <p:nvPr/>
            </p:nvSpPr>
            <p:spPr>
              <a:xfrm>
                <a:off x="610622" y="5458130"/>
                <a:ext cx="22816" cy="35978"/>
              </a:xfrm>
              <a:custGeom>
                <a:avLst/>
                <a:gdLst/>
                <a:ahLst/>
                <a:cxnLst/>
                <a:rect l="l" t="t" r="r" b="b"/>
                <a:pathLst>
                  <a:path w="22816" h="35978" extrusionOk="0">
                    <a:moveTo>
                      <a:pt x="12616" y="3543"/>
                    </a:moveTo>
                    <a:cubicBezTo>
                      <a:pt x="10658" y="8310"/>
                      <a:pt x="8543" y="13014"/>
                      <a:pt x="6270" y="17655"/>
                    </a:cubicBezTo>
                    <a:cubicBezTo>
                      <a:pt x="4534" y="21096"/>
                      <a:pt x="2703" y="24505"/>
                      <a:pt x="809" y="27851"/>
                    </a:cubicBezTo>
                    <a:cubicBezTo>
                      <a:pt x="-580" y="30314"/>
                      <a:pt x="-233" y="33439"/>
                      <a:pt x="2261" y="35113"/>
                    </a:cubicBezTo>
                    <a:cubicBezTo>
                      <a:pt x="4502" y="36628"/>
                      <a:pt x="8133" y="36154"/>
                      <a:pt x="9522" y="33692"/>
                    </a:cubicBezTo>
                    <a:cubicBezTo>
                      <a:pt x="14447" y="25073"/>
                      <a:pt x="18803" y="16139"/>
                      <a:pt x="22497" y="6953"/>
                    </a:cubicBezTo>
                    <a:cubicBezTo>
                      <a:pt x="23570" y="4301"/>
                      <a:pt x="21802" y="1176"/>
                      <a:pt x="19245" y="292"/>
                    </a:cubicBezTo>
                    <a:cubicBezTo>
                      <a:pt x="18772" y="134"/>
                      <a:pt x="18298" y="39"/>
                      <a:pt x="17856" y="8"/>
                    </a:cubicBezTo>
                    <a:cubicBezTo>
                      <a:pt x="15552" y="-119"/>
                      <a:pt x="13468" y="1334"/>
                      <a:pt x="12584" y="3543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36"/>
              <p:cNvSpPr/>
              <p:nvPr/>
            </p:nvSpPr>
            <p:spPr>
              <a:xfrm>
                <a:off x="559283" y="5480362"/>
                <a:ext cx="22071" cy="32890"/>
              </a:xfrm>
              <a:custGeom>
                <a:avLst/>
                <a:gdLst/>
                <a:ahLst/>
                <a:cxnLst/>
                <a:rect l="l" t="t" r="r" b="b"/>
                <a:pathLst>
                  <a:path w="22071" h="32890" extrusionOk="0">
                    <a:moveTo>
                      <a:pt x="15717" y="94"/>
                    </a:moveTo>
                    <a:cubicBezTo>
                      <a:pt x="14517" y="347"/>
                      <a:pt x="13033" y="1168"/>
                      <a:pt x="12465" y="2304"/>
                    </a:cubicBezTo>
                    <a:cubicBezTo>
                      <a:pt x="8582" y="9786"/>
                      <a:pt x="4731" y="17268"/>
                      <a:pt x="879" y="24750"/>
                    </a:cubicBezTo>
                    <a:cubicBezTo>
                      <a:pt x="216" y="26076"/>
                      <a:pt x="-226" y="27244"/>
                      <a:pt x="122" y="28759"/>
                    </a:cubicBezTo>
                    <a:cubicBezTo>
                      <a:pt x="406" y="30085"/>
                      <a:pt x="1226" y="31253"/>
                      <a:pt x="2331" y="32011"/>
                    </a:cubicBezTo>
                    <a:cubicBezTo>
                      <a:pt x="3499" y="32769"/>
                      <a:pt x="4952" y="33084"/>
                      <a:pt x="6341" y="32769"/>
                    </a:cubicBezTo>
                    <a:cubicBezTo>
                      <a:pt x="7540" y="32516"/>
                      <a:pt x="9024" y="31695"/>
                      <a:pt x="9592" y="30559"/>
                    </a:cubicBezTo>
                    <a:cubicBezTo>
                      <a:pt x="13444" y="23045"/>
                      <a:pt x="17327" y="15595"/>
                      <a:pt x="21178" y="8113"/>
                    </a:cubicBezTo>
                    <a:cubicBezTo>
                      <a:pt x="21841" y="6787"/>
                      <a:pt x="22283" y="5587"/>
                      <a:pt x="21967" y="4104"/>
                    </a:cubicBezTo>
                    <a:cubicBezTo>
                      <a:pt x="21683" y="2778"/>
                      <a:pt x="20862" y="1610"/>
                      <a:pt x="19758" y="852"/>
                    </a:cubicBezTo>
                    <a:cubicBezTo>
                      <a:pt x="19000" y="347"/>
                      <a:pt x="18084" y="32"/>
                      <a:pt x="17169" y="0"/>
                    </a:cubicBezTo>
                    <a:cubicBezTo>
                      <a:pt x="16695" y="0"/>
                      <a:pt x="16222" y="0"/>
                      <a:pt x="15780" y="94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36"/>
              <p:cNvSpPr/>
              <p:nvPr/>
            </p:nvSpPr>
            <p:spPr>
              <a:xfrm>
                <a:off x="527313" y="5292959"/>
                <a:ext cx="17808" cy="23367"/>
              </a:xfrm>
              <a:custGeom>
                <a:avLst/>
                <a:gdLst/>
                <a:ahLst/>
                <a:cxnLst/>
                <a:rect l="l" t="t" r="r" b="b"/>
                <a:pathLst>
                  <a:path w="17808" h="23367" extrusionOk="0">
                    <a:moveTo>
                      <a:pt x="8257" y="2344"/>
                    </a:moveTo>
                    <a:cubicBezTo>
                      <a:pt x="5731" y="6606"/>
                      <a:pt x="3269" y="10931"/>
                      <a:pt x="901" y="15288"/>
                    </a:cubicBezTo>
                    <a:cubicBezTo>
                      <a:pt x="175" y="16550"/>
                      <a:pt x="-204" y="17813"/>
                      <a:pt x="112" y="19265"/>
                    </a:cubicBezTo>
                    <a:cubicBezTo>
                      <a:pt x="396" y="20591"/>
                      <a:pt x="1185" y="21791"/>
                      <a:pt x="2322" y="22517"/>
                    </a:cubicBezTo>
                    <a:cubicBezTo>
                      <a:pt x="4563" y="24001"/>
                      <a:pt x="8194" y="23559"/>
                      <a:pt x="9614" y="21065"/>
                    </a:cubicBezTo>
                    <a:cubicBezTo>
                      <a:pt x="12014" y="16708"/>
                      <a:pt x="14476" y="12415"/>
                      <a:pt x="16970" y="8153"/>
                    </a:cubicBezTo>
                    <a:cubicBezTo>
                      <a:pt x="18422" y="5690"/>
                      <a:pt x="18012" y="2534"/>
                      <a:pt x="15549" y="860"/>
                    </a:cubicBezTo>
                    <a:cubicBezTo>
                      <a:pt x="14792" y="355"/>
                      <a:pt x="13876" y="71"/>
                      <a:pt x="12961" y="8"/>
                    </a:cubicBezTo>
                    <a:cubicBezTo>
                      <a:pt x="11130" y="-87"/>
                      <a:pt x="9236" y="671"/>
                      <a:pt x="8288" y="2313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36"/>
              <p:cNvSpPr/>
              <p:nvPr/>
            </p:nvSpPr>
            <p:spPr>
              <a:xfrm>
                <a:off x="553658" y="5180481"/>
                <a:ext cx="12891" cy="24641"/>
              </a:xfrm>
              <a:custGeom>
                <a:avLst/>
                <a:gdLst/>
                <a:ahLst/>
                <a:cxnLst/>
                <a:rect l="l" t="t" r="r" b="b"/>
                <a:pathLst>
                  <a:path w="12891" h="24641" extrusionOk="0">
                    <a:moveTo>
                      <a:pt x="4105" y="1332"/>
                    </a:moveTo>
                    <a:cubicBezTo>
                      <a:pt x="2968" y="2342"/>
                      <a:pt x="2590" y="3510"/>
                      <a:pt x="2369" y="4931"/>
                    </a:cubicBezTo>
                    <a:cubicBezTo>
                      <a:pt x="1548" y="9666"/>
                      <a:pt x="790" y="14370"/>
                      <a:pt x="33" y="19105"/>
                    </a:cubicBezTo>
                    <a:cubicBezTo>
                      <a:pt x="-157" y="20399"/>
                      <a:pt x="506" y="21946"/>
                      <a:pt x="1358" y="22894"/>
                    </a:cubicBezTo>
                    <a:cubicBezTo>
                      <a:pt x="2274" y="23935"/>
                      <a:pt x="3600" y="24566"/>
                      <a:pt x="4957" y="24630"/>
                    </a:cubicBezTo>
                    <a:cubicBezTo>
                      <a:pt x="6346" y="24724"/>
                      <a:pt x="7735" y="24251"/>
                      <a:pt x="8746" y="23335"/>
                    </a:cubicBezTo>
                    <a:cubicBezTo>
                      <a:pt x="9882" y="22325"/>
                      <a:pt x="10293" y="21157"/>
                      <a:pt x="10514" y="19737"/>
                    </a:cubicBezTo>
                    <a:cubicBezTo>
                      <a:pt x="11271" y="15001"/>
                      <a:pt x="12029" y="10297"/>
                      <a:pt x="12850" y="5562"/>
                    </a:cubicBezTo>
                    <a:cubicBezTo>
                      <a:pt x="13071" y="4268"/>
                      <a:pt x="12376" y="2721"/>
                      <a:pt x="11524" y="1774"/>
                    </a:cubicBezTo>
                    <a:cubicBezTo>
                      <a:pt x="10608" y="732"/>
                      <a:pt x="9282" y="100"/>
                      <a:pt x="7925" y="6"/>
                    </a:cubicBezTo>
                    <a:cubicBezTo>
                      <a:pt x="6536" y="-57"/>
                      <a:pt x="5178" y="385"/>
                      <a:pt x="4137" y="1332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36"/>
              <p:cNvSpPr/>
              <p:nvPr/>
            </p:nvSpPr>
            <p:spPr>
              <a:xfrm>
                <a:off x="597532" y="5122549"/>
                <a:ext cx="11596" cy="34710"/>
              </a:xfrm>
              <a:custGeom>
                <a:avLst/>
                <a:gdLst/>
                <a:ahLst/>
                <a:cxnLst/>
                <a:rect l="l" t="t" r="r" b="b"/>
                <a:pathLst>
                  <a:path w="11596" h="34710" extrusionOk="0">
                    <a:moveTo>
                      <a:pt x="1113" y="4964"/>
                    </a:moveTo>
                    <a:cubicBezTo>
                      <a:pt x="766" y="13046"/>
                      <a:pt x="387" y="21096"/>
                      <a:pt x="8" y="29178"/>
                    </a:cubicBezTo>
                    <a:cubicBezTo>
                      <a:pt x="-150" y="32019"/>
                      <a:pt x="2060" y="34545"/>
                      <a:pt x="4933" y="34702"/>
                    </a:cubicBezTo>
                    <a:cubicBezTo>
                      <a:pt x="7742" y="34860"/>
                      <a:pt x="10331" y="32619"/>
                      <a:pt x="10489" y="29778"/>
                    </a:cubicBezTo>
                    <a:cubicBezTo>
                      <a:pt x="10899" y="21696"/>
                      <a:pt x="11278" y="13646"/>
                      <a:pt x="11594" y="5564"/>
                    </a:cubicBezTo>
                    <a:cubicBezTo>
                      <a:pt x="11689" y="2723"/>
                      <a:pt x="9542" y="197"/>
                      <a:pt x="6669" y="8"/>
                    </a:cubicBezTo>
                    <a:cubicBezTo>
                      <a:pt x="3859" y="-150"/>
                      <a:pt x="1239" y="2092"/>
                      <a:pt x="1144" y="4933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36"/>
              <p:cNvSpPr/>
              <p:nvPr/>
            </p:nvSpPr>
            <p:spPr>
              <a:xfrm>
                <a:off x="569065" y="5204882"/>
                <a:ext cx="16647" cy="31204"/>
              </a:xfrm>
              <a:custGeom>
                <a:avLst/>
                <a:gdLst/>
                <a:ahLst/>
                <a:cxnLst/>
                <a:rect l="l" t="t" r="r" b="b"/>
                <a:pathLst>
                  <a:path w="16647" h="31204" extrusionOk="0">
                    <a:moveTo>
                      <a:pt x="6503" y="3544"/>
                    </a:moveTo>
                    <a:cubicBezTo>
                      <a:pt x="4483" y="10457"/>
                      <a:pt x="2399" y="17371"/>
                      <a:pt x="253" y="24285"/>
                    </a:cubicBezTo>
                    <a:cubicBezTo>
                      <a:pt x="-600" y="26999"/>
                      <a:pt x="758" y="29999"/>
                      <a:pt x="3536" y="30946"/>
                    </a:cubicBezTo>
                    <a:cubicBezTo>
                      <a:pt x="6156" y="31830"/>
                      <a:pt x="9313" y="30378"/>
                      <a:pt x="10165" y="27663"/>
                    </a:cubicBezTo>
                    <a:cubicBezTo>
                      <a:pt x="12312" y="20749"/>
                      <a:pt x="14396" y="13867"/>
                      <a:pt x="16416" y="6922"/>
                    </a:cubicBezTo>
                    <a:cubicBezTo>
                      <a:pt x="17205" y="4175"/>
                      <a:pt x="15942" y="1208"/>
                      <a:pt x="13133" y="261"/>
                    </a:cubicBezTo>
                    <a:cubicBezTo>
                      <a:pt x="12722" y="103"/>
                      <a:pt x="12280" y="40"/>
                      <a:pt x="11807" y="8"/>
                    </a:cubicBezTo>
                    <a:cubicBezTo>
                      <a:pt x="9534" y="-118"/>
                      <a:pt x="7166" y="1239"/>
                      <a:pt x="6472" y="3544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36"/>
              <p:cNvSpPr/>
              <p:nvPr/>
            </p:nvSpPr>
            <p:spPr>
              <a:xfrm>
                <a:off x="533185" y="5125864"/>
                <a:ext cx="15093" cy="23431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23431" extrusionOk="0">
                    <a:moveTo>
                      <a:pt x="4910" y="3544"/>
                    </a:moveTo>
                    <a:cubicBezTo>
                      <a:pt x="3426" y="7900"/>
                      <a:pt x="1880" y="12194"/>
                      <a:pt x="301" y="16519"/>
                    </a:cubicBezTo>
                    <a:cubicBezTo>
                      <a:pt x="-709" y="19170"/>
                      <a:pt x="933" y="22264"/>
                      <a:pt x="3584" y="23148"/>
                    </a:cubicBezTo>
                    <a:cubicBezTo>
                      <a:pt x="6331" y="24095"/>
                      <a:pt x="9235" y="22580"/>
                      <a:pt x="10245" y="19897"/>
                    </a:cubicBezTo>
                    <a:cubicBezTo>
                      <a:pt x="11824" y="15571"/>
                      <a:pt x="13371" y="11278"/>
                      <a:pt x="14823" y="6921"/>
                    </a:cubicBezTo>
                    <a:cubicBezTo>
                      <a:pt x="15738" y="4207"/>
                      <a:pt x="14255" y="1176"/>
                      <a:pt x="11540" y="260"/>
                    </a:cubicBezTo>
                    <a:cubicBezTo>
                      <a:pt x="11098" y="103"/>
                      <a:pt x="10656" y="8"/>
                      <a:pt x="10182" y="8"/>
                    </a:cubicBezTo>
                    <a:cubicBezTo>
                      <a:pt x="7878" y="-118"/>
                      <a:pt x="5636" y="1271"/>
                      <a:pt x="4879" y="3544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36"/>
              <p:cNvSpPr/>
              <p:nvPr/>
            </p:nvSpPr>
            <p:spPr>
              <a:xfrm>
                <a:off x="200427" y="5730441"/>
                <a:ext cx="29496" cy="36480"/>
              </a:xfrm>
              <a:custGeom>
                <a:avLst/>
                <a:gdLst/>
                <a:ahLst/>
                <a:cxnLst/>
                <a:rect l="l" t="t" r="r" b="b"/>
                <a:pathLst>
                  <a:path w="29496" h="36480" extrusionOk="0">
                    <a:moveTo>
                      <a:pt x="2878" y="611"/>
                    </a:moveTo>
                    <a:cubicBezTo>
                      <a:pt x="1678" y="1211"/>
                      <a:pt x="731" y="2316"/>
                      <a:pt x="289" y="3579"/>
                    </a:cubicBezTo>
                    <a:cubicBezTo>
                      <a:pt x="-121" y="4779"/>
                      <a:pt x="-153" y="6515"/>
                      <a:pt x="574" y="7620"/>
                    </a:cubicBezTo>
                    <a:cubicBezTo>
                      <a:pt x="6698" y="16996"/>
                      <a:pt x="13296" y="26056"/>
                      <a:pt x="20367" y="34738"/>
                    </a:cubicBezTo>
                    <a:cubicBezTo>
                      <a:pt x="22198" y="36948"/>
                      <a:pt x="25671" y="37011"/>
                      <a:pt x="27755" y="35180"/>
                    </a:cubicBezTo>
                    <a:cubicBezTo>
                      <a:pt x="29964" y="33223"/>
                      <a:pt x="30028" y="29971"/>
                      <a:pt x="28197" y="27792"/>
                    </a:cubicBezTo>
                    <a:cubicBezTo>
                      <a:pt x="22767" y="21163"/>
                      <a:pt x="17652" y="14313"/>
                      <a:pt x="12822" y="7273"/>
                    </a:cubicBezTo>
                    <a:cubicBezTo>
                      <a:pt x="12949" y="7431"/>
                      <a:pt x="13043" y="7589"/>
                      <a:pt x="13170" y="7746"/>
                    </a:cubicBezTo>
                    <a:cubicBezTo>
                      <a:pt x="12065" y="6136"/>
                      <a:pt x="10991" y="4494"/>
                      <a:pt x="9918" y="2853"/>
                    </a:cubicBezTo>
                    <a:cubicBezTo>
                      <a:pt x="9129" y="1654"/>
                      <a:pt x="8308" y="738"/>
                      <a:pt x="6951" y="264"/>
                    </a:cubicBezTo>
                    <a:cubicBezTo>
                      <a:pt x="6509" y="107"/>
                      <a:pt x="6035" y="12"/>
                      <a:pt x="5561" y="12"/>
                    </a:cubicBezTo>
                    <a:cubicBezTo>
                      <a:pt x="4646" y="-51"/>
                      <a:pt x="3699" y="138"/>
                      <a:pt x="2847" y="580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36"/>
              <p:cNvSpPr/>
              <p:nvPr/>
            </p:nvSpPr>
            <p:spPr>
              <a:xfrm>
                <a:off x="228994" y="5690454"/>
                <a:ext cx="17904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30734" extrusionOk="0">
                    <a:moveTo>
                      <a:pt x="4175" y="95"/>
                    </a:moveTo>
                    <a:cubicBezTo>
                      <a:pt x="1523" y="663"/>
                      <a:pt x="-624" y="3567"/>
                      <a:pt x="166" y="6314"/>
                    </a:cubicBezTo>
                    <a:cubicBezTo>
                      <a:pt x="2218" y="13701"/>
                      <a:pt x="4838" y="20930"/>
                      <a:pt x="8026" y="27876"/>
                    </a:cubicBezTo>
                    <a:cubicBezTo>
                      <a:pt x="9226" y="30496"/>
                      <a:pt x="12604" y="31443"/>
                      <a:pt x="15098" y="30180"/>
                    </a:cubicBezTo>
                    <a:cubicBezTo>
                      <a:pt x="17718" y="28854"/>
                      <a:pt x="18570" y="25729"/>
                      <a:pt x="17371" y="23140"/>
                    </a:cubicBezTo>
                    <a:cubicBezTo>
                      <a:pt x="15824" y="19762"/>
                      <a:pt x="14435" y="16353"/>
                      <a:pt x="13172" y="12880"/>
                    </a:cubicBezTo>
                    <a:cubicBezTo>
                      <a:pt x="12162" y="9976"/>
                      <a:pt x="11246" y="7071"/>
                      <a:pt x="10426" y="4136"/>
                    </a:cubicBezTo>
                    <a:cubicBezTo>
                      <a:pt x="9794" y="1831"/>
                      <a:pt x="7932" y="126"/>
                      <a:pt x="5627" y="0"/>
                    </a:cubicBezTo>
                    <a:cubicBezTo>
                      <a:pt x="5185" y="0"/>
                      <a:pt x="4712" y="0"/>
                      <a:pt x="4206" y="95"/>
                    </a:cubicBezTo>
                    <a:moveTo>
                      <a:pt x="12920" y="12249"/>
                    </a:moveTo>
                    <a:cubicBezTo>
                      <a:pt x="12920" y="12249"/>
                      <a:pt x="13014" y="12470"/>
                      <a:pt x="13046" y="12596"/>
                    </a:cubicBezTo>
                    <a:cubicBezTo>
                      <a:pt x="13014" y="12470"/>
                      <a:pt x="12951" y="12375"/>
                      <a:pt x="12920" y="12249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36"/>
              <p:cNvSpPr/>
              <p:nvPr/>
            </p:nvSpPr>
            <p:spPr>
              <a:xfrm>
                <a:off x="261610" y="5737070"/>
                <a:ext cx="19240" cy="27818"/>
              </a:xfrm>
              <a:custGeom>
                <a:avLst/>
                <a:gdLst/>
                <a:ahLst/>
                <a:cxnLst/>
                <a:rect l="l" t="t" r="r" b="b"/>
                <a:pathLst>
                  <a:path w="19240" h="27818" extrusionOk="0">
                    <a:moveTo>
                      <a:pt x="2844" y="549"/>
                    </a:moveTo>
                    <a:cubicBezTo>
                      <a:pt x="319" y="1843"/>
                      <a:pt x="-755" y="5063"/>
                      <a:pt x="571" y="7589"/>
                    </a:cubicBezTo>
                    <a:cubicBezTo>
                      <a:pt x="3570" y="13334"/>
                      <a:pt x="6506" y="19143"/>
                      <a:pt x="9348" y="24952"/>
                    </a:cubicBezTo>
                    <a:cubicBezTo>
                      <a:pt x="10610" y="27540"/>
                      <a:pt x="13862" y="28551"/>
                      <a:pt x="16388" y="27256"/>
                    </a:cubicBezTo>
                    <a:cubicBezTo>
                      <a:pt x="18976" y="25962"/>
                      <a:pt x="19955" y="22773"/>
                      <a:pt x="18692" y="20216"/>
                    </a:cubicBezTo>
                    <a:cubicBezTo>
                      <a:pt x="15851" y="14376"/>
                      <a:pt x="12915" y="8630"/>
                      <a:pt x="9916" y="2853"/>
                    </a:cubicBezTo>
                    <a:cubicBezTo>
                      <a:pt x="9032" y="1148"/>
                      <a:pt x="7327" y="107"/>
                      <a:pt x="5496" y="12"/>
                    </a:cubicBezTo>
                    <a:cubicBezTo>
                      <a:pt x="4612" y="-51"/>
                      <a:pt x="3697" y="138"/>
                      <a:pt x="2844" y="549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36"/>
              <p:cNvSpPr/>
              <p:nvPr/>
            </p:nvSpPr>
            <p:spPr>
              <a:xfrm>
                <a:off x="245855" y="5776626"/>
                <a:ext cx="20909" cy="26279"/>
              </a:xfrm>
              <a:custGeom>
                <a:avLst/>
                <a:gdLst/>
                <a:ahLst/>
                <a:cxnLst/>
                <a:rect l="l" t="t" r="r" b="b"/>
                <a:pathLst>
                  <a:path w="20909" h="26279" extrusionOk="0">
                    <a:moveTo>
                      <a:pt x="2878" y="580"/>
                    </a:moveTo>
                    <a:cubicBezTo>
                      <a:pt x="1679" y="1212"/>
                      <a:pt x="731" y="2285"/>
                      <a:pt x="289" y="3548"/>
                    </a:cubicBezTo>
                    <a:cubicBezTo>
                      <a:pt x="-121" y="4779"/>
                      <a:pt x="-153" y="6483"/>
                      <a:pt x="574" y="7620"/>
                    </a:cubicBezTo>
                    <a:cubicBezTo>
                      <a:pt x="4015" y="12892"/>
                      <a:pt x="7519" y="18164"/>
                      <a:pt x="11023" y="23405"/>
                    </a:cubicBezTo>
                    <a:cubicBezTo>
                      <a:pt x="11844" y="24573"/>
                      <a:pt x="12601" y="25520"/>
                      <a:pt x="13990" y="25993"/>
                    </a:cubicBezTo>
                    <a:cubicBezTo>
                      <a:pt x="15316" y="26467"/>
                      <a:pt x="16800" y="26340"/>
                      <a:pt x="18031" y="25709"/>
                    </a:cubicBezTo>
                    <a:cubicBezTo>
                      <a:pt x="19263" y="25078"/>
                      <a:pt x="20178" y="24004"/>
                      <a:pt x="20620" y="22742"/>
                    </a:cubicBezTo>
                    <a:cubicBezTo>
                      <a:pt x="21030" y="21542"/>
                      <a:pt x="21062" y="19774"/>
                      <a:pt x="20336" y="18669"/>
                    </a:cubicBezTo>
                    <a:cubicBezTo>
                      <a:pt x="16800" y="13429"/>
                      <a:pt x="13328" y="8188"/>
                      <a:pt x="9886" y="2885"/>
                    </a:cubicBezTo>
                    <a:cubicBezTo>
                      <a:pt x="9129" y="1685"/>
                      <a:pt x="8308" y="770"/>
                      <a:pt x="6919" y="296"/>
                    </a:cubicBezTo>
                    <a:cubicBezTo>
                      <a:pt x="6477" y="138"/>
                      <a:pt x="6003" y="44"/>
                      <a:pt x="5530" y="12"/>
                    </a:cubicBezTo>
                    <a:cubicBezTo>
                      <a:pt x="4614" y="-51"/>
                      <a:pt x="3667" y="138"/>
                      <a:pt x="2847" y="548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36"/>
              <p:cNvSpPr/>
              <p:nvPr/>
            </p:nvSpPr>
            <p:spPr>
              <a:xfrm>
                <a:off x="143026" y="5578782"/>
                <a:ext cx="20894" cy="33967"/>
              </a:xfrm>
              <a:custGeom>
                <a:avLst/>
                <a:gdLst/>
                <a:ahLst/>
                <a:cxnLst/>
                <a:rect l="l" t="t" r="r" b="b"/>
                <a:pathLst>
                  <a:path w="20894" h="33967" extrusionOk="0">
                    <a:moveTo>
                      <a:pt x="2823" y="517"/>
                    </a:moveTo>
                    <a:cubicBezTo>
                      <a:pt x="171" y="1843"/>
                      <a:pt x="-649" y="4937"/>
                      <a:pt x="519" y="7557"/>
                    </a:cubicBezTo>
                    <a:cubicBezTo>
                      <a:pt x="4023" y="15418"/>
                      <a:pt x="7527" y="23278"/>
                      <a:pt x="11031" y="31139"/>
                    </a:cubicBezTo>
                    <a:cubicBezTo>
                      <a:pt x="12199" y="33728"/>
                      <a:pt x="15609" y="34675"/>
                      <a:pt x="18071" y="33412"/>
                    </a:cubicBezTo>
                    <a:cubicBezTo>
                      <a:pt x="20723" y="32086"/>
                      <a:pt x="21544" y="28993"/>
                      <a:pt x="20376" y="26372"/>
                    </a:cubicBezTo>
                    <a:lnTo>
                      <a:pt x="9863" y="2822"/>
                    </a:lnTo>
                    <a:cubicBezTo>
                      <a:pt x="9105" y="1085"/>
                      <a:pt x="7338" y="107"/>
                      <a:pt x="5506" y="12"/>
                    </a:cubicBezTo>
                    <a:cubicBezTo>
                      <a:pt x="4591" y="-51"/>
                      <a:pt x="3644" y="138"/>
                      <a:pt x="2823" y="549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36"/>
              <p:cNvSpPr/>
              <p:nvPr/>
            </p:nvSpPr>
            <p:spPr>
              <a:xfrm>
                <a:off x="214543" y="5589899"/>
                <a:ext cx="11723" cy="27737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27737" extrusionOk="0">
                    <a:moveTo>
                      <a:pt x="0" y="4901"/>
                    </a:moveTo>
                    <a:cubicBezTo>
                      <a:pt x="0" y="11152"/>
                      <a:pt x="474" y="17403"/>
                      <a:pt x="1389" y="23590"/>
                    </a:cubicBezTo>
                    <a:cubicBezTo>
                      <a:pt x="1831" y="26431"/>
                      <a:pt x="4956" y="28199"/>
                      <a:pt x="7608" y="27631"/>
                    </a:cubicBezTo>
                    <a:cubicBezTo>
                      <a:pt x="10544" y="27000"/>
                      <a:pt x="12091" y="24222"/>
                      <a:pt x="11649" y="21412"/>
                    </a:cubicBezTo>
                    <a:cubicBezTo>
                      <a:pt x="11239" y="18697"/>
                      <a:pt x="10923" y="15951"/>
                      <a:pt x="10702" y="13235"/>
                    </a:cubicBezTo>
                    <a:cubicBezTo>
                      <a:pt x="10544" y="10678"/>
                      <a:pt x="10481" y="8121"/>
                      <a:pt x="10481" y="5533"/>
                    </a:cubicBezTo>
                    <a:cubicBezTo>
                      <a:pt x="10481" y="2691"/>
                      <a:pt x="8524" y="166"/>
                      <a:pt x="5556" y="8"/>
                    </a:cubicBezTo>
                    <a:cubicBezTo>
                      <a:pt x="2810" y="-150"/>
                      <a:pt x="0" y="2060"/>
                      <a:pt x="32" y="4933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36"/>
              <p:cNvSpPr/>
              <p:nvPr/>
            </p:nvSpPr>
            <p:spPr>
              <a:xfrm>
                <a:off x="314302" y="5563925"/>
                <a:ext cx="2714" cy="41607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41607" extrusionOk="0">
                    <a:moveTo>
                      <a:pt x="0" y="284"/>
                    </a:moveTo>
                    <a:cubicBezTo>
                      <a:pt x="1010" y="14364"/>
                      <a:pt x="1926" y="28128"/>
                      <a:pt x="2715" y="41608"/>
                    </a:cubicBezTo>
                    <a:cubicBezTo>
                      <a:pt x="1957" y="28065"/>
                      <a:pt x="1073" y="14238"/>
                      <a:pt x="63" y="0"/>
                    </a:cubicBezTo>
                    <a:lnTo>
                      <a:pt x="0" y="252"/>
                    </a:lnTo>
                    <a:close/>
                  </a:path>
                </a:pathLst>
              </a:custGeom>
              <a:solidFill>
                <a:srgbClr val="60689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36"/>
              <p:cNvSpPr/>
              <p:nvPr/>
            </p:nvSpPr>
            <p:spPr>
              <a:xfrm>
                <a:off x="314365" y="5563704"/>
                <a:ext cx="2525" cy="39461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39461" extrusionOk="0">
                    <a:moveTo>
                      <a:pt x="0" y="253"/>
                    </a:moveTo>
                    <a:cubicBezTo>
                      <a:pt x="947" y="13638"/>
                      <a:pt x="1768" y="26708"/>
                      <a:pt x="2526" y="39461"/>
                    </a:cubicBezTo>
                    <a:cubicBezTo>
                      <a:pt x="1799" y="26645"/>
                      <a:pt x="979" y="13512"/>
                      <a:pt x="63" y="0"/>
                    </a:cubicBezTo>
                    <a:lnTo>
                      <a:pt x="0" y="253"/>
                    </a:lnTo>
                    <a:close/>
                  </a:path>
                </a:pathLst>
              </a:custGeom>
              <a:solidFill>
                <a:srgbClr val="808AA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36"/>
              <p:cNvSpPr/>
              <p:nvPr/>
            </p:nvSpPr>
            <p:spPr>
              <a:xfrm>
                <a:off x="161769" y="4968563"/>
                <a:ext cx="304531" cy="1160196"/>
              </a:xfrm>
              <a:custGeom>
                <a:avLst/>
                <a:gdLst/>
                <a:ahLst/>
                <a:cxnLst/>
                <a:rect l="l" t="t" r="r" b="b"/>
                <a:pathLst>
                  <a:path w="304531" h="1160196" extrusionOk="0">
                    <a:moveTo>
                      <a:pt x="234265" y="0"/>
                    </a:moveTo>
                    <a:lnTo>
                      <a:pt x="233855" y="0"/>
                    </a:lnTo>
                    <a:cubicBezTo>
                      <a:pt x="233855" y="0"/>
                      <a:pt x="233129" y="0"/>
                      <a:pt x="233129" y="0"/>
                    </a:cubicBezTo>
                    <a:cubicBezTo>
                      <a:pt x="231582" y="0"/>
                      <a:pt x="230193" y="536"/>
                      <a:pt x="229119" y="1578"/>
                    </a:cubicBezTo>
                    <a:cubicBezTo>
                      <a:pt x="228078" y="2557"/>
                      <a:pt x="227541" y="3820"/>
                      <a:pt x="227541" y="5083"/>
                    </a:cubicBezTo>
                    <a:cubicBezTo>
                      <a:pt x="227951" y="46438"/>
                      <a:pt x="223437" y="90003"/>
                      <a:pt x="213335" y="142156"/>
                    </a:cubicBezTo>
                    <a:lnTo>
                      <a:pt x="213082" y="143545"/>
                    </a:lnTo>
                    <a:lnTo>
                      <a:pt x="213651" y="142472"/>
                    </a:lnTo>
                    <a:cubicBezTo>
                      <a:pt x="209010" y="164254"/>
                      <a:pt x="204085" y="185500"/>
                      <a:pt x="198971" y="205578"/>
                    </a:cubicBezTo>
                    <a:cubicBezTo>
                      <a:pt x="195435" y="183669"/>
                      <a:pt x="189469" y="161981"/>
                      <a:pt x="184165" y="143387"/>
                    </a:cubicBezTo>
                    <a:lnTo>
                      <a:pt x="181103" y="132748"/>
                    </a:lnTo>
                    <a:cubicBezTo>
                      <a:pt x="173652" y="106672"/>
                      <a:pt x="165950" y="79775"/>
                      <a:pt x="161656" y="52910"/>
                    </a:cubicBezTo>
                    <a:cubicBezTo>
                      <a:pt x="160614" y="46596"/>
                      <a:pt x="159762" y="40061"/>
                      <a:pt x="159162" y="33495"/>
                    </a:cubicBezTo>
                    <a:cubicBezTo>
                      <a:pt x="158941" y="31127"/>
                      <a:pt x="156353" y="29327"/>
                      <a:pt x="154174" y="29201"/>
                    </a:cubicBezTo>
                    <a:cubicBezTo>
                      <a:pt x="151081" y="29201"/>
                      <a:pt x="148650" y="31348"/>
                      <a:pt x="148429" y="34284"/>
                    </a:cubicBezTo>
                    <a:cubicBezTo>
                      <a:pt x="146187" y="64306"/>
                      <a:pt x="149944" y="94960"/>
                      <a:pt x="154332" y="123624"/>
                    </a:cubicBezTo>
                    <a:cubicBezTo>
                      <a:pt x="155279" y="129717"/>
                      <a:pt x="156258" y="135778"/>
                      <a:pt x="157205" y="141840"/>
                    </a:cubicBezTo>
                    <a:lnTo>
                      <a:pt x="157678" y="144744"/>
                    </a:lnTo>
                    <a:lnTo>
                      <a:pt x="158089" y="147333"/>
                    </a:lnTo>
                    <a:cubicBezTo>
                      <a:pt x="161625" y="168926"/>
                      <a:pt x="165224" y="191024"/>
                      <a:pt x="166960" y="213281"/>
                    </a:cubicBezTo>
                    <a:cubicBezTo>
                      <a:pt x="168159" y="229571"/>
                      <a:pt x="168223" y="245513"/>
                      <a:pt x="168128" y="263160"/>
                    </a:cubicBezTo>
                    <a:cubicBezTo>
                      <a:pt x="168033" y="279986"/>
                      <a:pt x="167623" y="296907"/>
                      <a:pt x="166865" y="314933"/>
                    </a:cubicBezTo>
                    <a:cubicBezTo>
                      <a:pt x="165476" y="348997"/>
                      <a:pt x="163077" y="381923"/>
                      <a:pt x="160330" y="418385"/>
                    </a:cubicBezTo>
                    <a:lnTo>
                      <a:pt x="159383" y="431108"/>
                    </a:lnTo>
                    <a:lnTo>
                      <a:pt x="158405" y="443894"/>
                    </a:lnTo>
                    <a:cubicBezTo>
                      <a:pt x="150102" y="421921"/>
                      <a:pt x="140663" y="400833"/>
                      <a:pt x="130087" y="377535"/>
                    </a:cubicBezTo>
                    <a:cubicBezTo>
                      <a:pt x="117680" y="350196"/>
                      <a:pt x="104832" y="321974"/>
                      <a:pt x="94225" y="292393"/>
                    </a:cubicBezTo>
                    <a:cubicBezTo>
                      <a:pt x="85606" y="267832"/>
                      <a:pt x="79387" y="244755"/>
                      <a:pt x="75220" y="221836"/>
                    </a:cubicBezTo>
                    <a:cubicBezTo>
                      <a:pt x="74778" y="219563"/>
                      <a:pt x="72631" y="217701"/>
                      <a:pt x="70232" y="217543"/>
                    </a:cubicBezTo>
                    <a:lnTo>
                      <a:pt x="69916" y="217543"/>
                    </a:lnTo>
                    <a:cubicBezTo>
                      <a:pt x="67138" y="217543"/>
                      <a:pt x="64802" y="219721"/>
                      <a:pt x="64486" y="222625"/>
                    </a:cubicBezTo>
                    <a:cubicBezTo>
                      <a:pt x="62592" y="243272"/>
                      <a:pt x="66286" y="263697"/>
                      <a:pt x="69822" y="283427"/>
                    </a:cubicBezTo>
                    <a:lnTo>
                      <a:pt x="69979" y="284153"/>
                    </a:lnTo>
                    <a:lnTo>
                      <a:pt x="70074" y="284659"/>
                    </a:lnTo>
                    <a:lnTo>
                      <a:pt x="70169" y="285164"/>
                    </a:lnTo>
                    <a:lnTo>
                      <a:pt x="70264" y="285763"/>
                    </a:lnTo>
                    <a:cubicBezTo>
                      <a:pt x="71937" y="295266"/>
                      <a:pt x="73673" y="305115"/>
                      <a:pt x="74715" y="314807"/>
                    </a:cubicBezTo>
                    <a:lnTo>
                      <a:pt x="74273" y="314018"/>
                    </a:lnTo>
                    <a:lnTo>
                      <a:pt x="73515" y="313355"/>
                    </a:lnTo>
                    <a:cubicBezTo>
                      <a:pt x="63255" y="304263"/>
                      <a:pt x="54037" y="294066"/>
                      <a:pt x="45135" y="284185"/>
                    </a:cubicBezTo>
                    <a:lnTo>
                      <a:pt x="41662" y="280334"/>
                    </a:lnTo>
                    <a:cubicBezTo>
                      <a:pt x="30202" y="267706"/>
                      <a:pt x="20163" y="257414"/>
                      <a:pt x="8483" y="248323"/>
                    </a:cubicBezTo>
                    <a:cubicBezTo>
                      <a:pt x="7788" y="247786"/>
                      <a:pt x="6873" y="247470"/>
                      <a:pt x="5894" y="247407"/>
                    </a:cubicBezTo>
                    <a:lnTo>
                      <a:pt x="5547" y="247407"/>
                    </a:lnTo>
                    <a:cubicBezTo>
                      <a:pt x="4189" y="247407"/>
                      <a:pt x="2800" y="247912"/>
                      <a:pt x="1822" y="248796"/>
                    </a:cubicBezTo>
                    <a:cubicBezTo>
                      <a:pt x="212" y="250280"/>
                      <a:pt x="-672" y="253248"/>
                      <a:pt x="622" y="255300"/>
                    </a:cubicBezTo>
                    <a:cubicBezTo>
                      <a:pt x="10756" y="271400"/>
                      <a:pt x="21773" y="288194"/>
                      <a:pt x="30613" y="301643"/>
                    </a:cubicBezTo>
                    <a:lnTo>
                      <a:pt x="31055" y="302306"/>
                    </a:lnTo>
                    <a:lnTo>
                      <a:pt x="31781" y="303411"/>
                    </a:lnTo>
                    <a:lnTo>
                      <a:pt x="32759" y="304895"/>
                    </a:lnTo>
                    <a:lnTo>
                      <a:pt x="33328" y="305747"/>
                    </a:lnTo>
                    <a:cubicBezTo>
                      <a:pt x="46334" y="325604"/>
                      <a:pt x="59783" y="346155"/>
                      <a:pt x="72410" y="366581"/>
                    </a:cubicBezTo>
                    <a:cubicBezTo>
                      <a:pt x="99465" y="410493"/>
                      <a:pt x="117996" y="447555"/>
                      <a:pt x="130718" y="483165"/>
                    </a:cubicBezTo>
                    <a:lnTo>
                      <a:pt x="130845" y="482439"/>
                    </a:lnTo>
                    <a:cubicBezTo>
                      <a:pt x="137064" y="501349"/>
                      <a:pt x="141957" y="519501"/>
                      <a:pt x="145335" y="536359"/>
                    </a:cubicBezTo>
                    <a:cubicBezTo>
                      <a:pt x="147229" y="545798"/>
                      <a:pt x="148744" y="555743"/>
                      <a:pt x="149849" y="565877"/>
                    </a:cubicBezTo>
                    <a:cubicBezTo>
                      <a:pt x="150828" y="574369"/>
                      <a:pt x="151459" y="583208"/>
                      <a:pt x="152028" y="591006"/>
                    </a:cubicBezTo>
                    <a:lnTo>
                      <a:pt x="152406" y="596593"/>
                    </a:lnTo>
                    <a:lnTo>
                      <a:pt x="152722" y="595173"/>
                    </a:lnTo>
                    <a:cubicBezTo>
                      <a:pt x="156795" y="655438"/>
                      <a:pt x="159004" y="708443"/>
                      <a:pt x="159415" y="757186"/>
                    </a:cubicBezTo>
                    <a:cubicBezTo>
                      <a:pt x="159951" y="816851"/>
                      <a:pt x="157805" y="870803"/>
                      <a:pt x="152848" y="922103"/>
                    </a:cubicBezTo>
                    <a:cubicBezTo>
                      <a:pt x="149628" y="955661"/>
                      <a:pt x="145019" y="988019"/>
                      <a:pt x="139147" y="1018325"/>
                    </a:cubicBezTo>
                    <a:cubicBezTo>
                      <a:pt x="135675" y="1035941"/>
                      <a:pt x="131192" y="1054314"/>
                      <a:pt x="125857" y="1072909"/>
                    </a:cubicBezTo>
                    <a:cubicBezTo>
                      <a:pt x="120111" y="1092703"/>
                      <a:pt x="113829" y="1111486"/>
                      <a:pt x="107862" y="1128849"/>
                    </a:cubicBezTo>
                    <a:cubicBezTo>
                      <a:pt x="107389" y="1130175"/>
                      <a:pt x="107484" y="1131659"/>
                      <a:pt x="108147" y="1132984"/>
                    </a:cubicBezTo>
                    <a:cubicBezTo>
                      <a:pt x="108778" y="1134310"/>
                      <a:pt x="109883" y="1135289"/>
                      <a:pt x="111209" y="1135731"/>
                    </a:cubicBezTo>
                    <a:cubicBezTo>
                      <a:pt x="111651" y="1135889"/>
                      <a:pt x="112156" y="1135984"/>
                      <a:pt x="112787" y="1136047"/>
                    </a:cubicBezTo>
                    <a:cubicBezTo>
                      <a:pt x="118691" y="1139867"/>
                      <a:pt x="125667" y="1143560"/>
                      <a:pt x="134128" y="1147285"/>
                    </a:cubicBezTo>
                    <a:cubicBezTo>
                      <a:pt x="143220" y="1151326"/>
                      <a:pt x="152596" y="1154515"/>
                      <a:pt x="162003" y="1156756"/>
                    </a:cubicBezTo>
                    <a:cubicBezTo>
                      <a:pt x="169643" y="1158587"/>
                      <a:pt x="176431" y="1159661"/>
                      <a:pt x="182808" y="1160039"/>
                    </a:cubicBezTo>
                    <a:cubicBezTo>
                      <a:pt x="184544" y="1160134"/>
                      <a:pt x="186280" y="1160197"/>
                      <a:pt x="187985" y="1160197"/>
                    </a:cubicBezTo>
                    <a:cubicBezTo>
                      <a:pt x="189184" y="1160197"/>
                      <a:pt x="190416" y="1160197"/>
                      <a:pt x="191584" y="1160134"/>
                    </a:cubicBezTo>
                    <a:cubicBezTo>
                      <a:pt x="202096" y="1159661"/>
                      <a:pt x="211030" y="1157230"/>
                      <a:pt x="218133" y="1152936"/>
                    </a:cubicBezTo>
                    <a:cubicBezTo>
                      <a:pt x="221890" y="1150663"/>
                      <a:pt x="225205" y="1147885"/>
                      <a:pt x="228267" y="1144350"/>
                    </a:cubicBezTo>
                    <a:cubicBezTo>
                      <a:pt x="230477" y="1141792"/>
                      <a:pt x="232339" y="1138951"/>
                      <a:pt x="233981" y="1135636"/>
                    </a:cubicBezTo>
                    <a:cubicBezTo>
                      <a:pt x="234076" y="1135478"/>
                      <a:pt x="234171" y="1135321"/>
                      <a:pt x="234234" y="1135131"/>
                    </a:cubicBezTo>
                    <a:cubicBezTo>
                      <a:pt x="234486" y="1134658"/>
                      <a:pt x="234707" y="1134152"/>
                      <a:pt x="234928" y="1133648"/>
                    </a:cubicBezTo>
                    <a:lnTo>
                      <a:pt x="235212" y="1133048"/>
                    </a:lnTo>
                    <a:lnTo>
                      <a:pt x="235339" y="1132764"/>
                    </a:lnTo>
                    <a:lnTo>
                      <a:pt x="235496" y="1132448"/>
                    </a:lnTo>
                    <a:cubicBezTo>
                      <a:pt x="236412" y="1130396"/>
                      <a:pt x="235496" y="1128155"/>
                      <a:pt x="234171" y="1126829"/>
                    </a:cubicBezTo>
                    <a:cubicBezTo>
                      <a:pt x="233823" y="1120041"/>
                      <a:pt x="233508" y="1113159"/>
                      <a:pt x="233160" y="1106245"/>
                    </a:cubicBezTo>
                    <a:lnTo>
                      <a:pt x="232529" y="1093365"/>
                    </a:lnTo>
                    <a:cubicBezTo>
                      <a:pt x="231866" y="1080422"/>
                      <a:pt x="230887" y="1067542"/>
                      <a:pt x="229625" y="1052136"/>
                    </a:cubicBezTo>
                    <a:cubicBezTo>
                      <a:pt x="227352" y="1024702"/>
                      <a:pt x="224700" y="997521"/>
                      <a:pt x="222143" y="972266"/>
                    </a:cubicBezTo>
                    <a:lnTo>
                      <a:pt x="219017" y="941612"/>
                    </a:lnTo>
                    <a:cubicBezTo>
                      <a:pt x="214755" y="900162"/>
                      <a:pt x="210367" y="857291"/>
                      <a:pt x="207116" y="813505"/>
                    </a:cubicBezTo>
                    <a:lnTo>
                      <a:pt x="206800" y="814231"/>
                    </a:lnTo>
                    <a:cubicBezTo>
                      <a:pt x="203138" y="759837"/>
                      <a:pt x="201717" y="713084"/>
                      <a:pt x="202538" y="671223"/>
                    </a:cubicBezTo>
                    <a:cubicBezTo>
                      <a:pt x="202980" y="646757"/>
                      <a:pt x="204306" y="622070"/>
                      <a:pt x="206390" y="597825"/>
                    </a:cubicBezTo>
                    <a:cubicBezTo>
                      <a:pt x="208663" y="571433"/>
                      <a:pt x="211788" y="548103"/>
                      <a:pt x="215955" y="526510"/>
                    </a:cubicBezTo>
                    <a:lnTo>
                      <a:pt x="215418" y="527394"/>
                    </a:lnTo>
                    <a:cubicBezTo>
                      <a:pt x="225584" y="477199"/>
                      <a:pt x="241716" y="427983"/>
                      <a:pt x="257311" y="380376"/>
                    </a:cubicBezTo>
                    <a:lnTo>
                      <a:pt x="262646" y="363960"/>
                    </a:lnTo>
                    <a:cubicBezTo>
                      <a:pt x="279346" y="312692"/>
                      <a:pt x="296235" y="257793"/>
                      <a:pt x="303559" y="200369"/>
                    </a:cubicBezTo>
                    <a:lnTo>
                      <a:pt x="303812" y="198096"/>
                    </a:lnTo>
                    <a:lnTo>
                      <a:pt x="304065" y="196044"/>
                    </a:lnTo>
                    <a:lnTo>
                      <a:pt x="304286" y="194024"/>
                    </a:lnTo>
                    <a:lnTo>
                      <a:pt x="304507" y="191940"/>
                    </a:lnTo>
                    <a:cubicBezTo>
                      <a:pt x="304791" y="189225"/>
                      <a:pt x="302612" y="186605"/>
                      <a:pt x="299708" y="186226"/>
                    </a:cubicBezTo>
                    <a:cubicBezTo>
                      <a:pt x="299171" y="185973"/>
                      <a:pt x="298508" y="185816"/>
                      <a:pt x="297877" y="185784"/>
                    </a:cubicBezTo>
                    <a:lnTo>
                      <a:pt x="297561" y="185784"/>
                    </a:lnTo>
                    <a:cubicBezTo>
                      <a:pt x="296235" y="185784"/>
                      <a:pt x="294941" y="186258"/>
                      <a:pt x="293962" y="187142"/>
                    </a:cubicBezTo>
                    <a:cubicBezTo>
                      <a:pt x="292826" y="188152"/>
                      <a:pt x="292479" y="189320"/>
                      <a:pt x="292163" y="190835"/>
                    </a:cubicBezTo>
                    <a:lnTo>
                      <a:pt x="292037" y="191593"/>
                    </a:lnTo>
                    <a:cubicBezTo>
                      <a:pt x="286891" y="217606"/>
                      <a:pt x="279788" y="243872"/>
                      <a:pt x="270854" y="269663"/>
                    </a:cubicBezTo>
                    <a:cubicBezTo>
                      <a:pt x="262488" y="293656"/>
                      <a:pt x="252102" y="318406"/>
                      <a:pt x="239916" y="343188"/>
                    </a:cubicBezTo>
                    <a:lnTo>
                      <a:pt x="239632" y="343788"/>
                    </a:lnTo>
                    <a:cubicBezTo>
                      <a:pt x="230982" y="361151"/>
                      <a:pt x="221259" y="378924"/>
                      <a:pt x="210778" y="396634"/>
                    </a:cubicBezTo>
                    <a:lnTo>
                      <a:pt x="214755" y="374125"/>
                    </a:lnTo>
                    <a:lnTo>
                      <a:pt x="214850" y="373526"/>
                    </a:lnTo>
                    <a:lnTo>
                      <a:pt x="215008" y="372484"/>
                    </a:lnTo>
                    <a:cubicBezTo>
                      <a:pt x="222553" y="325667"/>
                      <a:pt x="230351" y="277272"/>
                      <a:pt x="236128" y="228434"/>
                    </a:cubicBezTo>
                    <a:cubicBezTo>
                      <a:pt x="244999" y="153110"/>
                      <a:pt x="247145" y="91708"/>
                      <a:pt x="242884" y="35199"/>
                    </a:cubicBezTo>
                    <a:cubicBezTo>
                      <a:pt x="242157" y="25476"/>
                      <a:pt x="241116" y="15090"/>
                      <a:pt x="239758" y="4357"/>
                    </a:cubicBezTo>
                    <a:cubicBezTo>
                      <a:pt x="239411" y="1862"/>
                      <a:pt x="236917" y="221"/>
                      <a:pt x="234676" y="63"/>
                    </a:cubicBezTo>
                    <a:lnTo>
                      <a:pt x="234328" y="6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7" name="Google Shape;1497;p36"/>
            <p:cNvGrpSpPr/>
            <p:nvPr/>
          </p:nvGrpSpPr>
          <p:grpSpPr>
            <a:xfrm>
              <a:off x="7886737" y="1597091"/>
              <a:ext cx="756990" cy="1488602"/>
              <a:chOff x="838185" y="5380288"/>
              <a:chExt cx="356936" cy="701939"/>
            </a:xfrm>
          </p:grpSpPr>
          <p:sp>
            <p:nvSpPr>
              <p:cNvPr id="1498" name="Google Shape;1498;p36"/>
              <p:cNvSpPr/>
              <p:nvPr/>
            </p:nvSpPr>
            <p:spPr>
              <a:xfrm>
                <a:off x="838185" y="5380288"/>
                <a:ext cx="356936" cy="553574"/>
              </a:xfrm>
              <a:custGeom>
                <a:avLst/>
                <a:gdLst/>
                <a:ahLst/>
                <a:cxnLst/>
                <a:rect l="l" t="t" r="r" b="b"/>
                <a:pathLst>
                  <a:path w="356936" h="553574" extrusionOk="0">
                    <a:moveTo>
                      <a:pt x="166376" y="158"/>
                    </a:moveTo>
                    <a:cubicBezTo>
                      <a:pt x="158704" y="632"/>
                      <a:pt x="151475" y="1989"/>
                      <a:pt x="144940" y="4230"/>
                    </a:cubicBezTo>
                    <a:cubicBezTo>
                      <a:pt x="137553" y="6787"/>
                      <a:pt x="130860" y="10197"/>
                      <a:pt x="125020" y="14396"/>
                    </a:cubicBezTo>
                    <a:cubicBezTo>
                      <a:pt x="117885" y="19541"/>
                      <a:pt x="112045" y="25224"/>
                      <a:pt x="107625" y="31317"/>
                    </a:cubicBezTo>
                    <a:cubicBezTo>
                      <a:pt x="104942" y="35042"/>
                      <a:pt x="102858" y="38451"/>
                      <a:pt x="101248" y="41766"/>
                    </a:cubicBezTo>
                    <a:cubicBezTo>
                      <a:pt x="99638" y="45112"/>
                      <a:pt x="98281" y="48522"/>
                      <a:pt x="97144" y="51900"/>
                    </a:cubicBezTo>
                    <a:cubicBezTo>
                      <a:pt x="93388" y="63391"/>
                      <a:pt x="92030" y="75577"/>
                      <a:pt x="90704" y="87384"/>
                    </a:cubicBezTo>
                    <a:cubicBezTo>
                      <a:pt x="90483" y="89404"/>
                      <a:pt x="90262" y="91393"/>
                      <a:pt x="90041" y="93382"/>
                    </a:cubicBezTo>
                    <a:cubicBezTo>
                      <a:pt x="88368" y="91835"/>
                      <a:pt x="86790" y="90540"/>
                      <a:pt x="85211" y="89372"/>
                    </a:cubicBezTo>
                    <a:cubicBezTo>
                      <a:pt x="83001" y="87762"/>
                      <a:pt x="80034" y="85710"/>
                      <a:pt x="76814" y="84163"/>
                    </a:cubicBezTo>
                    <a:cubicBezTo>
                      <a:pt x="71384" y="81575"/>
                      <a:pt x="66144" y="80249"/>
                      <a:pt x="61187" y="80217"/>
                    </a:cubicBezTo>
                    <a:cubicBezTo>
                      <a:pt x="60461" y="80217"/>
                      <a:pt x="59767" y="80217"/>
                      <a:pt x="59041" y="80280"/>
                    </a:cubicBezTo>
                    <a:cubicBezTo>
                      <a:pt x="53863" y="80596"/>
                      <a:pt x="48749" y="82175"/>
                      <a:pt x="44298" y="84858"/>
                    </a:cubicBezTo>
                    <a:cubicBezTo>
                      <a:pt x="39026" y="88046"/>
                      <a:pt x="34227" y="92655"/>
                      <a:pt x="30439" y="98180"/>
                    </a:cubicBezTo>
                    <a:cubicBezTo>
                      <a:pt x="28071" y="101653"/>
                      <a:pt x="26209" y="104810"/>
                      <a:pt x="24756" y="107935"/>
                    </a:cubicBezTo>
                    <a:cubicBezTo>
                      <a:pt x="23146" y="111344"/>
                      <a:pt x="21757" y="114849"/>
                      <a:pt x="20652" y="118353"/>
                    </a:cubicBezTo>
                    <a:cubicBezTo>
                      <a:pt x="17906" y="126908"/>
                      <a:pt x="16138" y="136031"/>
                      <a:pt x="15412" y="145408"/>
                    </a:cubicBezTo>
                    <a:cubicBezTo>
                      <a:pt x="14086" y="161855"/>
                      <a:pt x="16517" y="179408"/>
                      <a:pt x="22452" y="196139"/>
                    </a:cubicBezTo>
                    <a:cubicBezTo>
                      <a:pt x="27314" y="209840"/>
                      <a:pt x="34290" y="223667"/>
                      <a:pt x="44361" y="239578"/>
                    </a:cubicBezTo>
                    <a:cubicBezTo>
                      <a:pt x="39278" y="240209"/>
                      <a:pt x="34543" y="241757"/>
                      <a:pt x="30281" y="244187"/>
                    </a:cubicBezTo>
                    <a:cubicBezTo>
                      <a:pt x="24946" y="247250"/>
                      <a:pt x="20084" y="251669"/>
                      <a:pt x="16201" y="256973"/>
                    </a:cubicBezTo>
                    <a:cubicBezTo>
                      <a:pt x="12634" y="261835"/>
                      <a:pt x="9666" y="267170"/>
                      <a:pt x="7425" y="272789"/>
                    </a:cubicBezTo>
                    <a:cubicBezTo>
                      <a:pt x="5057" y="278724"/>
                      <a:pt x="3258" y="284722"/>
                      <a:pt x="2090" y="290626"/>
                    </a:cubicBezTo>
                    <a:cubicBezTo>
                      <a:pt x="890" y="296718"/>
                      <a:pt x="196" y="302716"/>
                      <a:pt x="38" y="308399"/>
                    </a:cubicBezTo>
                    <a:cubicBezTo>
                      <a:pt x="-57" y="311650"/>
                      <a:pt x="38" y="314366"/>
                      <a:pt x="196" y="316859"/>
                    </a:cubicBezTo>
                    <a:cubicBezTo>
                      <a:pt x="480" y="320427"/>
                      <a:pt x="953" y="324057"/>
                      <a:pt x="1711" y="327972"/>
                    </a:cubicBezTo>
                    <a:cubicBezTo>
                      <a:pt x="4584" y="342999"/>
                      <a:pt x="11245" y="358120"/>
                      <a:pt x="20968" y="371663"/>
                    </a:cubicBezTo>
                    <a:cubicBezTo>
                      <a:pt x="28576" y="382271"/>
                      <a:pt x="38079" y="392341"/>
                      <a:pt x="49191" y="401591"/>
                    </a:cubicBezTo>
                    <a:cubicBezTo>
                      <a:pt x="44898" y="401907"/>
                      <a:pt x="41109" y="402475"/>
                      <a:pt x="37637" y="403359"/>
                    </a:cubicBezTo>
                    <a:cubicBezTo>
                      <a:pt x="34764" y="404085"/>
                      <a:pt x="32459" y="404843"/>
                      <a:pt x="30407" y="405821"/>
                    </a:cubicBezTo>
                    <a:cubicBezTo>
                      <a:pt x="28671" y="406642"/>
                      <a:pt x="26619" y="407684"/>
                      <a:pt x="24820" y="409010"/>
                    </a:cubicBezTo>
                    <a:cubicBezTo>
                      <a:pt x="21852" y="411220"/>
                      <a:pt x="19516" y="413777"/>
                      <a:pt x="17906" y="416618"/>
                    </a:cubicBezTo>
                    <a:cubicBezTo>
                      <a:pt x="16296" y="419459"/>
                      <a:pt x="15254" y="422648"/>
                      <a:pt x="14875" y="425868"/>
                    </a:cubicBezTo>
                    <a:cubicBezTo>
                      <a:pt x="14054" y="432687"/>
                      <a:pt x="15191" y="440074"/>
                      <a:pt x="18316" y="448408"/>
                    </a:cubicBezTo>
                    <a:cubicBezTo>
                      <a:pt x="21347" y="456458"/>
                      <a:pt x="25640" y="464666"/>
                      <a:pt x="31544" y="473474"/>
                    </a:cubicBezTo>
                    <a:cubicBezTo>
                      <a:pt x="37068" y="481777"/>
                      <a:pt x="43603" y="490142"/>
                      <a:pt x="50990" y="498414"/>
                    </a:cubicBezTo>
                    <a:cubicBezTo>
                      <a:pt x="58220" y="506464"/>
                      <a:pt x="65638" y="513788"/>
                      <a:pt x="73089" y="520165"/>
                    </a:cubicBezTo>
                    <a:cubicBezTo>
                      <a:pt x="81044" y="526984"/>
                      <a:pt x="87800" y="531908"/>
                      <a:pt x="94430" y="535728"/>
                    </a:cubicBezTo>
                    <a:cubicBezTo>
                      <a:pt x="96860" y="537117"/>
                      <a:pt x="100049" y="538885"/>
                      <a:pt x="103553" y="540148"/>
                    </a:cubicBezTo>
                    <a:cubicBezTo>
                      <a:pt x="112929" y="543558"/>
                      <a:pt x="121547" y="545641"/>
                      <a:pt x="129882" y="546462"/>
                    </a:cubicBezTo>
                    <a:cubicBezTo>
                      <a:pt x="136353" y="547093"/>
                      <a:pt x="143014" y="547219"/>
                      <a:pt x="149707" y="546809"/>
                    </a:cubicBezTo>
                    <a:cubicBezTo>
                      <a:pt x="151538" y="546714"/>
                      <a:pt x="153369" y="546556"/>
                      <a:pt x="155169" y="546367"/>
                    </a:cubicBezTo>
                    <a:cubicBezTo>
                      <a:pt x="157599" y="546114"/>
                      <a:pt x="160062" y="545830"/>
                      <a:pt x="162524" y="545483"/>
                    </a:cubicBezTo>
                    <a:cubicBezTo>
                      <a:pt x="163313" y="536959"/>
                      <a:pt x="164071" y="528373"/>
                      <a:pt x="164702" y="519817"/>
                    </a:cubicBezTo>
                    <a:cubicBezTo>
                      <a:pt x="166754" y="491405"/>
                      <a:pt x="167544" y="466624"/>
                      <a:pt x="167102" y="444052"/>
                    </a:cubicBezTo>
                    <a:cubicBezTo>
                      <a:pt x="166881" y="431392"/>
                      <a:pt x="166218" y="418354"/>
                      <a:pt x="165081" y="405348"/>
                    </a:cubicBezTo>
                    <a:cubicBezTo>
                      <a:pt x="164197" y="395088"/>
                      <a:pt x="163061" y="385365"/>
                      <a:pt x="161609" y="375768"/>
                    </a:cubicBezTo>
                    <a:cubicBezTo>
                      <a:pt x="161198" y="373116"/>
                      <a:pt x="160756" y="370495"/>
                      <a:pt x="160283" y="367907"/>
                    </a:cubicBezTo>
                    <a:lnTo>
                      <a:pt x="160283" y="368002"/>
                    </a:lnTo>
                    <a:cubicBezTo>
                      <a:pt x="160283" y="368002"/>
                      <a:pt x="160283" y="368222"/>
                      <a:pt x="160283" y="368222"/>
                    </a:cubicBezTo>
                    <a:cubicBezTo>
                      <a:pt x="160283" y="368191"/>
                      <a:pt x="160283" y="368128"/>
                      <a:pt x="160283" y="368064"/>
                    </a:cubicBezTo>
                    <a:lnTo>
                      <a:pt x="160283" y="368254"/>
                    </a:lnTo>
                    <a:cubicBezTo>
                      <a:pt x="154979" y="341704"/>
                      <a:pt x="146455" y="315660"/>
                      <a:pt x="138216" y="290468"/>
                    </a:cubicBezTo>
                    <a:lnTo>
                      <a:pt x="135469" y="282070"/>
                    </a:lnTo>
                    <a:cubicBezTo>
                      <a:pt x="126662" y="254952"/>
                      <a:pt x="117728" y="225972"/>
                      <a:pt x="113876" y="195760"/>
                    </a:cubicBezTo>
                    <a:lnTo>
                      <a:pt x="113592" y="193393"/>
                    </a:lnTo>
                    <a:lnTo>
                      <a:pt x="113339" y="191309"/>
                    </a:lnTo>
                    <a:cubicBezTo>
                      <a:pt x="113182" y="189825"/>
                      <a:pt x="114350" y="188436"/>
                      <a:pt x="115897" y="188247"/>
                    </a:cubicBezTo>
                    <a:cubicBezTo>
                      <a:pt x="116244" y="188058"/>
                      <a:pt x="116623" y="187994"/>
                      <a:pt x="117065" y="187963"/>
                    </a:cubicBezTo>
                    <a:cubicBezTo>
                      <a:pt x="117759" y="187963"/>
                      <a:pt x="118454" y="188247"/>
                      <a:pt x="118990" y="188689"/>
                    </a:cubicBezTo>
                    <a:cubicBezTo>
                      <a:pt x="119590" y="189257"/>
                      <a:pt x="119780" y="189920"/>
                      <a:pt x="119969" y="190678"/>
                    </a:cubicBezTo>
                    <a:lnTo>
                      <a:pt x="120032" y="191056"/>
                    </a:lnTo>
                    <a:cubicBezTo>
                      <a:pt x="122715" y="204757"/>
                      <a:pt x="126472" y="218585"/>
                      <a:pt x="131176" y="232191"/>
                    </a:cubicBezTo>
                    <a:cubicBezTo>
                      <a:pt x="135564" y="244787"/>
                      <a:pt x="141057" y="257825"/>
                      <a:pt x="147466" y="270958"/>
                    </a:cubicBezTo>
                    <a:lnTo>
                      <a:pt x="147623" y="271274"/>
                    </a:lnTo>
                    <a:cubicBezTo>
                      <a:pt x="150938" y="277935"/>
                      <a:pt x="155042" y="285637"/>
                      <a:pt x="159809" y="294225"/>
                    </a:cubicBezTo>
                    <a:cubicBezTo>
                      <a:pt x="160725" y="295803"/>
                      <a:pt x="161640" y="297444"/>
                      <a:pt x="162556" y="299054"/>
                    </a:cubicBezTo>
                    <a:lnTo>
                      <a:pt x="160630" y="287311"/>
                    </a:lnTo>
                    <a:lnTo>
                      <a:pt x="160535" y="286711"/>
                    </a:lnTo>
                    <a:lnTo>
                      <a:pt x="160441" y="285985"/>
                    </a:lnTo>
                    <a:cubicBezTo>
                      <a:pt x="156463" y="261361"/>
                      <a:pt x="152359" y="235853"/>
                      <a:pt x="149360" y="210472"/>
                    </a:cubicBezTo>
                    <a:cubicBezTo>
                      <a:pt x="144688" y="170726"/>
                      <a:pt x="143551" y="138368"/>
                      <a:pt x="145761" y="108566"/>
                    </a:cubicBezTo>
                    <a:cubicBezTo>
                      <a:pt x="146203" y="103231"/>
                      <a:pt x="146771" y="97738"/>
                      <a:pt x="147434" y="92277"/>
                    </a:cubicBezTo>
                    <a:cubicBezTo>
                      <a:pt x="147623" y="90919"/>
                      <a:pt x="148981" y="90035"/>
                      <a:pt x="150181" y="89940"/>
                    </a:cubicBezTo>
                    <a:lnTo>
                      <a:pt x="150907" y="89940"/>
                    </a:lnTo>
                    <a:cubicBezTo>
                      <a:pt x="151759" y="89940"/>
                      <a:pt x="152517" y="90256"/>
                      <a:pt x="153085" y="90793"/>
                    </a:cubicBezTo>
                    <a:cubicBezTo>
                      <a:pt x="153653" y="91361"/>
                      <a:pt x="153937" y="91993"/>
                      <a:pt x="153937" y="92687"/>
                    </a:cubicBezTo>
                    <a:cubicBezTo>
                      <a:pt x="153716" y="114533"/>
                      <a:pt x="156084" y="137547"/>
                      <a:pt x="161451" y="165107"/>
                    </a:cubicBezTo>
                    <a:lnTo>
                      <a:pt x="161451" y="165580"/>
                    </a:lnTo>
                    <a:cubicBezTo>
                      <a:pt x="163029" y="173251"/>
                      <a:pt x="164923" y="181870"/>
                      <a:pt x="167228" y="191877"/>
                    </a:cubicBezTo>
                    <a:cubicBezTo>
                      <a:pt x="167733" y="193993"/>
                      <a:pt x="168238" y="196139"/>
                      <a:pt x="168775" y="198286"/>
                    </a:cubicBezTo>
                    <a:cubicBezTo>
                      <a:pt x="170764" y="186637"/>
                      <a:pt x="173921" y="175303"/>
                      <a:pt x="176730" y="165580"/>
                    </a:cubicBezTo>
                    <a:lnTo>
                      <a:pt x="178340" y="159803"/>
                    </a:lnTo>
                    <a:cubicBezTo>
                      <a:pt x="182255" y="146197"/>
                      <a:pt x="186296" y="132117"/>
                      <a:pt x="188569" y="117911"/>
                    </a:cubicBezTo>
                    <a:cubicBezTo>
                      <a:pt x="189137" y="114407"/>
                      <a:pt x="189579" y="110966"/>
                      <a:pt x="189863" y="107651"/>
                    </a:cubicBezTo>
                    <a:cubicBezTo>
                      <a:pt x="190021" y="106325"/>
                      <a:pt x="191473" y="105378"/>
                      <a:pt x="192736" y="105315"/>
                    </a:cubicBezTo>
                    <a:cubicBezTo>
                      <a:pt x="194251" y="105315"/>
                      <a:pt x="195514" y="106546"/>
                      <a:pt x="195672" y="108093"/>
                    </a:cubicBezTo>
                    <a:cubicBezTo>
                      <a:pt x="196840" y="123940"/>
                      <a:pt x="194882" y="140072"/>
                      <a:pt x="192578" y="155194"/>
                    </a:cubicBezTo>
                    <a:cubicBezTo>
                      <a:pt x="192104" y="158224"/>
                      <a:pt x="191599" y="161255"/>
                      <a:pt x="191126" y="164286"/>
                    </a:cubicBezTo>
                    <a:lnTo>
                      <a:pt x="191031" y="164917"/>
                    </a:lnTo>
                    <a:lnTo>
                      <a:pt x="190936" y="165643"/>
                    </a:lnTo>
                    <a:lnTo>
                      <a:pt x="190715" y="167064"/>
                    </a:lnTo>
                    <a:lnTo>
                      <a:pt x="190621" y="167664"/>
                    </a:lnTo>
                    <a:cubicBezTo>
                      <a:pt x="188758" y="178966"/>
                      <a:pt x="186864" y="190678"/>
                      <a:pt x="185948" y="202453"/>
                    </a:cubicBezTo>
                    <a:cubicBezTo>
                      <a:pt x="185286" y="211103"/>
                      <a:pt x="185286" y="219469"/>
                      <a:pt x="185349" y="228750"/>
                    </a:cubicBezTo>
                    <a:cubicBezTo>
                      <a:pt x="185380" y="238000"/>
                      <a:pt x="185601" y="246934"/>
                      <a:pt x="186012" y="256057"/>
                    </a:cubicBezTo>
                    <a:cubicBezTo>
                      <a:pt x="186769" y="274683"/>
                      <a:pt x="188064" y="292488"/>
                      <a:pt x="189453" y="310609"/>
                    </a:cubicBezTo>
                    <a:lnTo>
                      <a:pt x="189958" y="317301"/>
                    </a:lnTo>
                    <a:lnTo>
                      <a:pt x="190116" y="321374"/>
                    </a:lnTo>
                    <a:lnTo>
                      <a:pt x="190273" y="323899"/>
                    </a:lnTo>
                    <a:cubicBezTo>
                      <a:pt x="194914" y="311966"/>
                      <a:pt x="200060" y="300538"/>
                      <a:pt x="205363" y="288889"/>
                    </a:cubicBezTo>
                    <a:lnTo>
                      <a:pt x="205490" y="288574"/>
                    </a:lnTo>
                    <a:lnTo>
                      <a:pt x="205616" y="288258"/>
                    </a:lnTo>
                    <a:cubicBezTo>
                      <a:pt x="212025" y="274146"/>
                      <a:pt x="218623" y="259561"/>
                      <a:pt x="224179" y="244093"/>
                    </a:cubicBezTo>
                    <a:cubicBezTo>
                      <a:pt x="228725" y="231149"/>
                      <a:pt x="231976" y="218995"/>
                      <a:pt x="234186" y="206904"/>
                    </a:cubicBezTo>
                    <a:cubicBezTo>
                      <a:pt x="234439" y="205610"/>
                      <a:pt x="235607" y="204663"/>
                      <a:pt x="237059" y="204568"/>
                    </a:cubicBezTo>
                    <a:cubicBezTo>
                      <a:pt x="238574" y="204568"/>
                      <a:pt x="239805" y="205768"/>
                      <a:pt x="239995" y="207346"/>
                    </a:cubicBezTo>
                    <a:cubicBezTo>
                      <a:pt x="240973" y="218237"/>
                      <a:pt x="238953" y="229413"/>
                      <a:pt x="237122" y="239452"/>
                    </a:cubicBezTo>
                    <a:lnTo>
                      <a:pt x="237059" y="239925"/>
                    </a:lnTo>
                    <a:cubicBezTo>
                      <a:pt x="236427" y="243430"/>
                      <a:pt x="235607" y="247976"/>
                      <a:pt x="234881" y="252521"/>
                    </a:cubicBezTo>
                    <a:cubicBezTo>
                      <a:pt x="234723" y="253626"/>
                      <a:pt x="234565" y="254700"/>
                      <a:pt x="234407" y="255805"/>
                    </a:cubicBezTo>
                    <a:lnTo>
                      <a:pt x="234691" y="255521"/>
                    </a:lnTo>
                    <a:lnTo>
                      <a:pt x="235070" y="255174"/>
                    </a:lnTo>
                    <a:cubicBezTo>
                      <a:pt x="240405" y="250469"/>
                      <a:pt x="245204" y="245134"/>
                      <a:pt x="249844" y="239989"/>
                    </a:cubicBezTo>
                    <a:lnTo>
                      <a:pt x="250097" y="239705"/>
                    </a:lnTo>
                    <a:lnTo>
                      <a:pt x="251865" y="237747"/>
                    </a:lnTo>
                    <a:cubicBezTo>
                      <a:pt x="257958" y="231055"/>
                      <a:pt x="263261" y="225625"/>
                      <a:pt x="269386" y="220858"/>
                    </a:cubicBezTo>
                    <a:cubicBezTo>
                      <a:pt x="269828" y="220510"/>
                      <a:pt x="270301" y="220353"/>
                      <a:pt x="270964" y="220353"/>
                    </a:cubicBezTo>
                    <a:cubicBezTo>
                      <a:pt x="271690" y="220353"/>
                      <a:pt x="272416" y="220637"/>
                      <a:pt x="272985" y="221110"/>
                    </a:cubicBezTo>
                    <a:cubicBezTo>
                      <a:pt x="273869" y="221900"/>
                      <a:pt x="274342" y="223510"/>
                      <a:pt x="273616" y="224614"/>
                    </a:cubicBezTo>
                    <a:cubicBezTo>
                      <a:pt x="267807" y="233833"/>
                      <a:pt x="261525" y="243430"/>
                      <a:pt x="256916" y="250438"/>
                    </a:cubicBezTo>
                    <a:lnTo>
                      <a:pt x="256695" y="250785"/>
                    </a:lnTo>
                    <a:cubicBezTo>
                      <a:pt x="248361" y="263507"/>
                      <a:pt x="241984" y="273326"/>
                      <a:pt x="235796" y="283301"/>
                    </a:cubicBezTo>
                    <a:cubicBezTo>
                      <a:pt x="221622" y="306347"/>
                      <a:pt x="211835" y="325857"/>
                      <a:pt x="205016" y="344767"/>
                    </a:cubicBezTo>
                    <a:cubicBezTo>
                      <a:pt x="201733" y="354395"/>
                      <a:pt x="199144" y="363834"/>
                      <a:pt x="197408" y="372863"/>
                    </a:cubicBezTo>
                    <a:cubicBezTo>
                      <a:pt x="196429" y="377662"/>
                      <a:pt x="195609" y="382902"/>
                      <a:pt x="195009" y="388395"/>
                    </a:cubicBezTo>
                    <a:cubicBezTo>
                      <a:pt x="194567" y="392215"/>
                      <a:pt x="194220" y="396098"/>
                      <a:pt x="193872" y="401812"/>
                    </a:cubicBezTo>
                    <a:lnTo>
                      <a:pt x="193620" y="404275"/>
                    </a:lnTo>
                    <a:cubicBezTo>
                      <a:pt x="191378" y="434865"/>
                      <a:pt x="190210" y="462677"/>
                      <a:pt x="189958" y="489322"/>
                    </a:cubicBezTo>
                    <a:cubicBezTo>
                      <a:pt x="189768" y="510789"/>
                      <a:pt x="190210" y="530772"/>
                      <a:pt x="191347" y="549808"/>
                    </a:cubicBezTo>
                    <a:cubicBezTo>
                      <a:pt x="193683" y="551071"/>
                      <a:pt x="196145" y="552049"/>
                      <a:pt x="198702" y="552649"/>
                    </a:cubicBezTo>
                    <a:cubicBezTo>
                      <a:pt x="202049" y="553439"/>
                      <a:pt x="205679" y="553723"/>
                      <a:pt x="209467" y="553502"/>
                    </a:cubicBezTo>
                    <a:cubicBezTo>
                      <a:pt x="211425" y="553375"/>
                      <a:pt x="213445" y="553123"/>
                      <a:pt x="215497" y="552744"/>
                    </a:cubicBezTo>
                    <a:cubicBezTo>
                      <a:pt x="221590" y="551576"/>
                      <a:pt x="227683" y="549493"/>
                      <a:pt x="234186" y="546304"/>
                    </a:cubicBezTo>
                    <a:cubicBezTo>
                      <a:pt x="247035" y="539959"/>
                      <a:pt x="259726" y="530867"/>
                      <a:pt x="272985" y="518460"/>
                    </a:cubicBezTo>
                    <a:cubicBezTo>
                      <a:pt x="285833" y="506432"/>
                      <a:pt x="297324" y="493173"/>
                      <a:pt x="307079" y="479030"/>
                    </a:cubicBezTo>
                    <a:cubicBezTo>
                      <a:pt x="317750" y="463624"/>
                      <a:pt x="324726" y="450239"/>
                      <a:pt x="329083" y="436885"/>
                    </a:cubicBezTo>
                    <a:cubicBezTo>
                      <a:pt x="331324" y="430003"/>
                      <a:pt x="332587" y="423752"/>
                      <a:pt x="332903" y="417786"/>
                    </a:cubicBezTo>
                    <a:cubicBezTo>
                      <a:pt x="333061" y="414692"/>
                      <a:pt x="332966" y="411977"/>
                      <a:pt x="332619" y="409484"/>
                    </a:cubicBezTo>
                    <a:cubicBezTo>
                      <a:pt x="332177" y="406453"/>
                      <a:pt x="331545" y="403864"/>
                      <a:pt x="330630" y="401622"/>
                    </a:cubicBezTo>
                    <a:cubicBezTo>
                      <a:pt x="328578" y="396508"/>
                      <a:pt x="325295" y="392247"/>
                      <a:pt x="321128" y="389279"/>
                    </a:cubicBezTo>
                    <a:cubicBezTo>
                      <a:pt x="318570" y="387480"/>
                      <a:pt x="316045" y="386091"/>
                      <a:pt x="313425" y="385112"/>
                    </a:cubicBezTo>
                    <a:cubicBezTo>
                      <a:pt x="311909" y="384544"/>
                      <a:pt x="310394" y="384039"/>
                      <a:pt x="308879" y="383691"/>
                    </a:cubicBezTo>
                    <a:cubicBezTo>
                      <a:pt x="309889" y="382681"/>
                      <a:pt x="310836" y="381608"/>
                      <a:pt x="311783" y="380534"/>
                    </a:cubicBezTo>
                    <a:cubicBezTo>
                      <a:pt x="316392" y="375199"/>
                      <a:pt x="320686" y="369012"/>
                      <a:pt x="325326" y="361056"/>
                    </a:cubicBezTo>
                    <a:cubicBezTo>
                      <a:pt x="329998" y="353069"/>
                      <a:pt x="334323" y="344451"/>
                      <a:pt x="338206" y="335454"/>
                    </a:cubicBezTo>
                    <a:cubicBezTo>
                      <a:pt x="342405" y="325762"/>
                      <a:pt x="345972" y="315975"/>
                      <a:pt x="348845" y="306379"/>
                    </a:cubicBezTo>
                    <a:cubicBezTo>
                      <a:pt x="352034" y="295677"/>
                      <a:pt x="354244" y="286079"/>
                      <a:pt x="355506" y="277019"/>
                    </a:cubicBezTo>
                    <a:cubicBezTo>
                      <a:pt x="356990" y="266444"/>
                      <a:pt x="357306" y="257857"/>
                      <a:pt x="356517" y="250028"/>
                    </a:cubicBezTo>
                    <a:cubicBezTo>
                      <a:pt x="355601" y="241093"/>
                      <a:pt x="353486" y="233927"/>
                      <a:pt x="350045" y="228150"/>
                    </a:cubicBezTo>
                    <a:cubicBezTo>
                      <a:pt x="346351" y="221931"/>
                      <a:pt x="340827" y="217101"/>
                      <a:pt x="334544" y="214575"/>
                    </a:cubicBezTo>
                    <a:cubicBezTo>
                      <a:pt x="330756" y="213060"/>
                      <a:pt x="326873" y="212145"/>
                      <a:pt x="322990" y="211797"/>
                    </a:cubicBezTo>
                    <a:cubicBezTo>
                      <a:pt x="319991" y="211545"/>
                      <a:pt x="316897" y="211513"/>
                      <a:pt x="313803" y="211703"/>
                    </a:cubicBezTo>
                    <a:cubicBezTo>
                      <a:pt x="313267" y="211734"/>
                      <a:pt x="312730" y="211766"/>
                      <a:pt x="312193" y="211860"/>
                    </a:cubicBezTo>
                    <a:cubicBezTo>
                      <a:pt x="314782" y="195129"/>
                      <a:pt x="315003" y="178271"/>
                      <a:pt x="312888" y="161697"/>
                    </a:cubicBezTo>
                    <a:cubicBezTo>
                      <a:pt x="310804" y="145628"/>
                      <a:pt x="306858" y="129939"/>
                      <a:pt x="301081" y="115070"/>
                    </a:cubicBezTo>
                    <a:cubicBezTo>
                      <a:pt x="295178" y="99790"/>
                      <a:pt x="287664" y="85300"/>
                      <a:pt x="278730" y="72041"/>
                    </a:cubicBezTo>
                    <a:cubicBezTo>
                      <a:pt x="269512" y="58277"/>
                      <a:pt x="258999" y="45744"/>
                      <a:pt x="247508" y="34726"/>
                    </a:cubicBezTo>
                    <a:cubicBezTo>
                      <a:pt x="242047" y="29485"/>
                      <a:pt x="236017" y="23992"/>
                      <a:pt x="229293" y="19289"/>
                    </a:cubicBezTo>
                    <a:cubicBezTo>
                      <a:pt x="222600" y="14617"/>
                      <a:pt x="216160" y="11018"/>
                      <a:pt x="209562" y="8208"/>
                    </a:cubicBezTo>
                    <a:cubicBezTo>
                      <a:pt x="202207" y="5083"/>
                      <a:pt x="195040" y="2904"/>
                      <a:pt x="188221" y="1642"/>
                    </a:cubicBezTo>
                    <a:cubicBezTo>
                      <a:pt x="182255" y="537"/>
                      <a:pt x="176478" y="0"/>
                      <a:pt x="170985" y="0"/>
                    </a:cubicBezTo>
                    <a:cubicBezTo>
                      <a:pt x="169406" y="0"/>
                      <a:pt x="167859" y="32"/>
                      <a:pt x="166312" y="1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36"/>
              <p:cNvSpPr/>
              <p:nvPr/>
            </p:nvSpPr>
            <p:spPr>
              <a:xfrm>
                <a:off x="890153" y="5810887"/>
                <a:ext cx="11674" cy="18320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18320" extrusionOk="0">
                    <a:moveTo>
                      <a:pt x="5368" y="1835"/>
                    </a:moveTo>
                    <a:cubicBezTo>
                      <a:pt x="6346" y="4329"/>
                      <a:pt x="7420" y="6760"/>
                      <a:pt x="8588" y="9159"/>
                    </a:cubicBezTo>
                    <a:cubicBezTo>
                      <a:pt x="9409" y="10800"/>
                      <a:pt x="10293" y="12442"/>
                      <a:pt x="11240" y="14052"/>
                    </a:cubicBezTo>
                    <a:cubicBezTo>
                      <a:pt x="11997" y="15346"/>
                      <a:pt x="11776" y="16988"/>
                      <a:pt x="10482" y="17872"/>
                    </a:cubicBezTo>
                    <a:cubicBezTo>
                      <a:pt x="9282" y="18661"/>
                      <a:pt x="7388" y="18408"/>
                      <a:pt x="6662" y="17114"/>
                    </a:cubicBezTo>
                    <a:cubicBezTo>
                      <a:pt x="4168" y="12789"/>
                      <a:pt x="1990" y="8275"/>
                      <a:pt x="159" y="3634"/>
                    </a:cubicBezTo>
                    <a:cubicBezTo>
                      <a:pt x="-378" y="2245"/>
                      <a:pt x="506" y="603"/>
                      <a:pt x="1895" y="130"/>
                    </a:cubicBezTo>
                    <a:cubicBezTo>
                      <a:pt x="2148" y="35"/>
                      <a:pt x="2369" y="4"/>
                      <a:pt x="2621" y="4"/>
                    </a:cubicBezTo>
                    <a:cubicBezTo>
                      <a:pt x="3821" y="-60"/>
                      <a:pt x="4957" y="698"/>
                      <a:pt x="5399" y="1866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36"/>
              <p:cNvSpPr/>
              <p:nvPr/>
            </p:nvSpPr>
            <p:spPr>
              <a:xfrm>
                <a:off x="873620" y="5812336"/>
                <a:ext cx="12103" cy="17637"/>
              </a:xfrm>
              <a:custGeom>
                <a:avLst/>
                <a:gdLst/>
                <a:ahLst/>
                <a:cxnLst/>
                <a:rect l="l" t="t" r="r" b="b"/>
                <a:pathLst>
                  <a:path w="12103" h="17637" extrusionOk="0">
                    <a:moveTo>
                      <a:pt x="5044" y="1206"/>
                    </a:moveTo>
                    <a:cubicBezTo>
                      <a:pt x="7254" y="5247"/>
                      <a:pt x="9463" y="9288"/>
                      <a:pt x="11642" y="13329"/>
                    </a:cubicBezTo>
                    <a:cubicBezTo>
                      <a:pt x="11989" y="13992"/>
                      <a:pt x="12210" y="14654"/>
                      <a:pt x="12052" y="15444"/>
                    </a:cubicBezTo>
                    <a:cubicBezTo>
                      <a:pt x="11894" y="16138"/>
                      <a:pt x="11484" y="16770"/>
                      <a:pt x="10884" y="17180"/>
                    </a:cubicBezTo>
                    <a:cubicBezTo>
                      <a:pt x="9716" y="17969"/>
                      <a:pt x="7759" y="17748"/>
                      <a:pt x="7064" y="16423"/>
                    </a:cubicBezTo>
                    <a:cubicBezTo>
                      <a:pt x="4886" y="12382"/>
                      <a:pt x="2676" y="8341"/>
                      <a:pt x="466" y="4300"/>
                    </a:cubicBezTo>
                    <a:cubicBezTo>
                      <a:pt x="87" y="3637"/>
                      <a:pt x="-102" y="2974"/>
                      <a:pt x="56" y="2185"/>
                    </a:cubicBezTo>
                    <a:cubicBezTo>
                      <a:pt x="214" y="1490"/>
                      <a:pt x="624" y="859"/>
                      <a:pt x="1224" y="448"/>
                    </a:cubicBezTo>
                    <a:cubicBezTo>
                      <a:pt x="1634" y="196"/>
                      <a:pt x="2108" y="38"/>
                      <a:pt x="2613" y="6"/>
                    </a:cubicBezTo>
                    <a:cubicBezTo>
                      <a:pt x="3592" y="-57"/>
                      <a:pt x="4570" y="354"/>
                      <a:pt x="5075" y="1206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36"/>
              <p:cNvSpPr/>
              <p:nvPr/>
            </p:nvSpPr>
            <p:spPr>
              <a:xfrm>
                <a:off x="876599" y="5838981"/>
                <a:ext cx="15971" cy="18545"/>
              </a:xfrm>
              <a:custGeom>
                <a:avLst/>
                <a:gdLst/>
                <a:ahLst/>
                <a:cxnLst/>
                <a:rect l="l" t="t" r="r" b="b"/>
                <a:pathLst>
                  <a:path w="15971" h="18545" extrusionOk="0">
                    <a:moveTo>
                      <a:pt x="5063" y="1237"/>
                    </a:moveTo>
                    <a:cubicBezTo>
                      <a:pt x="7115" y="4394"/>
                      <a:pt x="9388" y="7425"/>
                      <a:pt x="11850" y="10266"/>
                    </a:cubicBezTo>
                    <a:cubicBezTo>
                      <a:pt x="12892" y="11466"/>
                      <a:pt x="13966" y="12602"/>
                      <a:pt x="15070" y="13738"/>
                    </a:cubicBezTo>
                    <a:cubicBezTo>
                      <a:pt x="16112" y="14812"/>
                      <a:pt x="16333" y="16453"/>
                      <a:pt x="15291" y="17621"/>
                    </a:cubicBezTo>
                    <a:cubicBezTo>
                      <a:pt x="14344" y="18695"/>
                      <a:pt x="12450" y="18916"/>
                      <a:pt x="11408" y="17843"/>
                    </a:cubicBezTo>
                    <a:cubicBezTo>
                      <a:pt x="7336" y="13675"/>
                      <a:pt x="3642" y="9161"/>
                      <a:pt x="454" y="4268"/>
                    </a:cubicBezTo>
                    <a:cubicBezTo>
                      <a:pt x="-367" y="3005"/>
                      <a:pt x="-51" y="1269"/>
                      <a:pt x="1212" y="448"/>
                    </a:cubicBezTo>
                    <a:cubicBezTo>
                      <a:pt x="1622" y="164"/>
                      <a:pt x="2096" y="38"/>
                      <a:pt x="2569" y="6"/>
                    </a:cubicBezTo>
                    <a:cubicBezTo>
                      <a:pt x="3516" y="-57"/>
                      <a:pt x="4495" y="385"/>
                      <a:pt x="5063" y="1237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36"/>
              <p:cNvSpPr/>
              <p:nvPr/>
            </p:nvSpPr>
            <p:spPr>
              <a:xfrm>
                <a:off x="898689" y="5838166"/>
                <a:ext cx="14559" cy="21060"/>
              </a:xfrm>
              <a:custGeom>
                <a:avLst/>
                <a:gdLst/>
                <a:ahLst/>
                <a:cxnLst/>
                <a:rect l="l" t="t" r="r" b="b"/>
                <a:pathLst>
                  <a:path w="14559" h="21060" extrusionOk="0">
                    <a:moveTo>
                      <a:pt x="3303" y="63"/>
                    </a:moveTo>
                    <a:cubicBezTo>
                      <a:pt x="3935" y="189"/>
                      <a:pt x="4724" y="631"/>
                      <a:pt x="5040" y="1231"/>
                    </a:cubicBezTo>
                    <a:cubicBezTo>
                      <a:pt x="7723" y="6598"/>
                      <a:pt x="10754" y="11775"/>
                      <a:pt x="14100" y="16763"/>
                    </a:cubicBezTo>
                    <a:cubicBezTo>
                      <a:pt x="14953" y="18026"/>
                      <a:pt x="14574" y="19762"/>
                      <a:pt x="13342" y="20615"/>
                    </a:cubicBezTo>
                    <a:cubicBezTo>
                      <a:pt x="12080" y="21436"/>
                      <a:pt x="10343" y="21088"/>
                      <a:pt x="9523" y="19857"/>
                    </a:cubicBezTo>
                    <a:cubicBezTo>
                      <a:pt x="6176" y="14869"/>
                      <a:pt x="3146" y="9692"/>
                      <a:pt x="462" y="4325"/>
                    </a:cubicBezTo>
                    <a:cubicBezTo>
                      <a:pt x="115" y="3631"/>
                      <a:pt x="-106" y="3031"/>
                      <a:pt x="52" y="2210"/>
                    </a:cubicBezTo>
                    <a:cubicBezTo>
                      <a:pt x="210" y="1515"/>
                      <a:pt x="620" y="884"/>
                      <a:pt x="1220" y="474"/>
                    </a:cubicBezTo>
                    <a:cubicBezTo>
                      <a:pt x="1630" y="189"/>
                      <a:pt x="2104" y="32"/>
                      <a:pt x="2577" y="0"/>
                    </a:cubicBezTo>
                    <a:cubicBezTo>
                      <a:pt x="2830" y="0"/>
                      <a:pt x="3082" y="0"/>
                      <a:pt x="3303" y="63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36"/>
              <p:cNvSpPr/>
              <p:nvPr/>
            </p:nvSpPr>
            <p:spPr>
              <a:xfrm>
                <a:off x="904575" y="5867425"/>
                <a:ext cx="12605" cy="14214"/>
              </a:xfrm>
              <a:custGeom>
                <a:avLst/>
                <a:gdLst/>
                <a:ahLst/>
                <a:cxnLst/>
                <a:rect l="l" t="t" r="r" b="b"/>
                <a:pathLst>
                  <a:path w="12605" h="14214" extrusionOk="0">
                    <a:moveTo>
                      <a:pt x="5089" y="1268"/>
                    </a:moveTo>
                    <a:cubicBezTo>
                      <a:pt x="7078" y="3920"/>
                      <a:pt x="9193" y="6509"/>
                      <a:pt x="11371" y="9034"/>
                    </a:cubicBezTo>
                    <a:cubicBezTo>
                      <a:pt x="11466" y="9161"/>
                      <a:pt x="11592" y="9287"/>
                      <a:pt x="11687" y="9413"/>
                    </a:cubicBezTo>
                    <a:cubicBezTo>
                      <a:pt x="12192" y="9981"/>
                      <a:pt x="12571" y="10518"/>
                      <a:pt x="12602" y="11307"/>
                    </a:cubicBezTo>
                    <a:cubicBezTo>
                      <a:pt x="12634" y="12033"/>
                      <a:pt x="12413" y="12759"/>
                      <a:pt x="11908" y="13296"/>
                    </a:cubicBezTo>
                    <a:cubicBezTo>
                      <a:pt x="11434" y="13833"/>
                      <a:pt x="10740" y="14180"/>
                      <a:pt x="10013" y="14212"/>
                    </a:cubicBezTo>
                    <a:cubicBezTo>
                      <a:pt x="9351" y="14243"/>
                      <a:pt x="8467" y="14022"/>
                      <a:pt x="8025" y="13517"/>
                    </a:cubicBezTo>
                    <a:cubicBezTo>
                      <a:pt x="5404" y="10550"/>
                      <a:pt x="2879" y="7487"/>
                      <a:pt x="480" y="4299"/>
                    </a:cubicBezTo>
                    <a:cubicBezTo>
                      <a:pt x="-436" y="3099"/>
                      <a:pt x="38" y="1268"/>
                      <a:pt x="1237" y="479"/>
                    </a:cubicBezTo>
                    <a:cubicBezTo>
                      <a:pt x="1648" y="195"/>
                      <a:pt x="2121" y="37"/>
                      <a:pt x="2563" y="6"/>
                    </a:cubicBezTo>
                    <a:cubicBezTo>
                      <a:pt x="3510" y="-58"/>
                      <a:pt x="4457" y="416"/>
                      <a:pt x="5057" y="1205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36"/>
              <p:cNvSpPr/>
              <p:nvPr/>
            </p:nvSpPr>
            <p:spPr>
              <a:xfrm>
                <a:off x="920111" y="5856663"/>
                <a:ext cx="14418" cy="15595"/>
              </a:xfrm>
              <a:custGeom>
                <a:avLst/>
                <a:gdLst/>
                <a:ahLst/>
                <a:cxnLst/>
                <a:rect l="l" t="t" r="r" b="b"/>
                <a:pathLst>
                  <a:path w="14418" h="15595" extrusionOk="0">
                    <a:moveTo>
                      <a:pt x="4612" y="697"/>
                    </a:moveTo>
                    <a:cubicBezTo>
                      <a:pt x="7769" y="4170"/>
                      <a:pt x="10894" y="7706"/>
                      <a:pt x="13957" y="11273"/>
                    </a:cubicBezTo>
                    <a:cubicBezTo>
                      <a:pt x="14398" y="11810"/>
                      <a:pt x="14493" y="12725"/>
                      <a:pt x="14367" y="13388"/>
                    </a:cubicBezTo>
                    <a:cubicBezTo>
                      <a:pt x="14209" y="14083"/>
                      <a:pt x="13799" y="14714"/>
                      <a:pt x="13199" y="15125"/>
                    </a:cubicBezTo>
                    <a:cubicBezTo>
                      <a:pt x="12599" y="15535"/>
                      <a:pt x="11810" y="15693"/>
                      <a:pt x="11084" y="15535"/>
                    </a:cubicBezTo>
                    <a:cubicBezTo>
                      <a:pt x="10295" y="15377"/>
                      <a:pt x="9852" y="14935"/>
                      <a:pt x="9347" y="14367"/>
                    </a:cubicBezTo>
                    <a:cubicBezTo>
                      <a:pt x="8779" y="13704"/>
                      <a:pt x="8211" y="13041"/>
                      <a:pt x="7643" y="12378"/>
                    </a:cubicBezTo>
                    <a:cubicBezTo>
                      <a:pt x="7643" y="12378"/>
                      <a:pt x="7674" y="12441"/>
                      <a:pt x="7706" y="12441"/>
                    </a:cubicBezTo>
                    <a:cubicBezTo>
                      <a:pt x="5464" y="9884"/>
                      <a:pt x="3223" y="7358"/>
                      <a:pt x="918" y="4833"/>
                    </a:cubicBezTo>
                    <a:cubicBezTo>
                      <a:pt x="413" y="4265"/>
                      <a:pt x="35" y="3728"/>
                      <a:pt x="3" y="2907"/>
                    </a:cubicBezTo>
                    <a:cubicBezTo>
                      <a:pt x="-29" y="2181"/>
                      <a:pt x="192" y="1455"/>
                      <a:pt x="697" y="919"/>
                    </a:cubicBezTo>
                    <a:cubicBezTo>
                      <a:pt x="1171" y="382"/>
                      <a:pt x="1866" y="35"/>
                      <a:pt x="2592" y="3"/>
                    </a:cubicBezTo>
                    <a:cubicBezTo>
                      <a:pt x="3255" y="-29"/>
                      <a:pt x="4138" y="193"/>
                      <a:pt x="4581" y="697"/>
                    </a:cubicBezTo>
                    <a:moveTo>
                      <a:pt x="7232" y="11905"/>
                    </a:moveTo>
                    <a:cubicBezTo>
                      <a:pt x="7232" y="11905"/>
                      <a:pt x="7422" y="12125"/>
                      <a:pt x="7516" y="12220"/>
                    </a:cubicBezTo>
                    <a:cubicBezTo>
                      <a:pt x="7422" y="12125"/>
                      <a:pt x="7327" y="11999"/>
                      <a:pt x="7232" y="11905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36"/>
              <p:cNvSpPr/>
              <p:nvPr/>
            </p:nvSpPr>
            <p:spPr>
              <a:xfrm>
                <a:off x="890603" y="5693514"/>
                <a:ext cx="8509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8509" h="18264" extrusionOk="0">
                    <a:moveTo>
                      <a:pt x="4602" y="697"/>
                    </a:moveTo>
                    <a:cubicBezTo>
                      <a:pt x="5202" y="1234"/>
                      <a:pt x="5391" y="1865"/>
                      <a:pt x="5518" y="2591"/>
                    </a:cubicBezTo>
                    <a:cubicBezTo>
                      <a:pt x="5581" y="2907"/>
                      <a:pt x="5644" y="3223"/>
                      <a:pt x="5707" y="3538"/>
                    </a:cubicBezTo>
                    <a:cubicBezTo>
                      <a:pt x="6433" y="7264"/>
                      <a:pt x="7349" y="10957"/>
                      <a:pt x="8390" y="14619"/>
                    </a:cubicBezTo>
                    <a:cubicBezTo>
                      <a:pt x="8801" y="16072"/>
                      <a:pt x="8138" y="17618"/>
                      <a:pt x="6654" y="18124"/>
                    </a:cubicBezTo>
                    <a:cubicBezTo>
                      <a:pt x="5297" y="18597"/>
                      <a:pt x="3560" y="17839"/>
                      <a:pt x="3150" y="16387"/>
                    </a:cubicBezTo>
                    <a:cubicBezTo>
                      <a:pt x="1887" y="11936"/>
                      <a:pt x="845" y="7453"/>
                      <a:pt x="25" y="2907"/>
                    </a:cubicBezTo>
                    <a:cubicBezTo>
                      <a:pt x="-102" y="2244"/>
                      <a:pt x="277" y="1392"/>
                      <a:pt x="719" y="918"/>
                    </a:cubicBezTo>
                    <a:cubicBezTo>
                      <a:pt x="1193" y="381"/>
                      <a:pt x="1887" y="34"/>
                      <a:pt x="2613" y="3"/>
                    </a:cubicBezTo>
                    <a:cubicBezTo>
                      <a:pt x="3339" y="-29"/>
                      <a:pt x="4065" y="224"/>
                      <a:pt x="4602" y="697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36"/>
              <p:cNvSpPr/>
              <p:nvPr/>
            </p:nvSpPr>
            <p:spPr>
              <a:xfrm>
                <a:off x="874993" y="5662100"/>
                <a:ext cx="6141" cy="11943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11943" extrusionOk="0">
                    <a:moveTo>
                      <a:pt x="5502" y="2594"/>
                    </a:moveTo>
                    <a:cubicBezTo>
                      <a:pt x="5723" y="4741"/>
                      <a:pt x="5944" y="6887"/>
                      <a:pt x="6133" y="9034"/>
                    </a:cubicBezTo>
                    <a:cubicBezTo>
                      <a:pt x="6259" y="10549"/>
                      <a:pt x="4997" y="11875"/>
                      <a:pt x="3544" y="11938"/>
                    </a:cubicBezTo>
                    <a:cubicBezTo>
                      <a:pt x="1998" y="12033"/>
                      <a:pt x="766" y="10834"/>
                      <a:pt x="640" y="9350"/>
                    </a:cubicBezTo>
                    <a:cubicBezTo>
                      <a:pt x="451" y="7203"/>
                      <a:pt x="230" y="5056"/>
                      <a:pt x="9" y="2910"/>
                    </a:cubicBezTo>
                    <a:cubicBezTo>
                      <a:pt x="-118" y="1395"/>
                      <a:pt x="1145" y="68"/>
                      <a:pt x="2597" y="5"/>
                    </a:cubicBezTo>
                    <a:cubicBezTo>
                      <a:pt x="4144" y="-90"/>
                      <a:pt x="5375" y="1110"/>
                      <a:pt x="5502" y="2594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36"/>
              <p:cNvSpPr/>
              <p:nvPr/>
            </p:nvSpPr>
            <p:spPr>
              <a:xfrm>
                <a:off x="852842" y="5679405"/>
                <a:ext cx="7940" cy="16635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16635" extrusionOk="0">
                    <a:moveTo>
                      <a:pt x="4007" y="316"/>
                    </a:moveTo>
                    <a:cubicBezTo>
                      <a:pt x="4575" y="632"/>
                      <a:pt x="5238" y="1231"/>
                      <a:pt x="5364" y="1894"/>
                    </a:cubicBezTo>
                    <a:cubicBezTo>
                      <a:pt x="6154" y="5588"/>
                      <a:pt x="6974" y="9313"/>
                      <a:pt x="7827" y="12975"/>
                    </a:cubicBezTo>
                    <a:cubicBezTo>
                      <a:pt x="7985" y="13732"/>
                      <a:pt x="8016" y="14396"/>
                      <a:pt x="7669" y="15122"/>
                    </a:cubicBezTo>
                    <a:cubicBezTo>
                      <a:pt x="7353" y="15753"/>
                      <a:pt x="6785" y="16258"/>
                      <a:pt x="6090" y="16479"/>
                    </a:cubicBezTo>
                    <a:cubicBezTo>
                      <a:pt x="5396" y="16732"/>
                      <a:pt x="4607" y="16669"/>
                      <a:pt x="3944" y="16353"/>
                    </a:cubicBezTo>
                    <a:cubicBezTo>
                      <a:pt x="3344" y="16037"/>
                      <a:pt x="2744" y="15437"/>
                      <a:pt x="2586" y="14775"/>
                    </a:cubicBezTo>
                    <a:cubicBezTo>
                      <a:pt x="1734" y="11081"/>
                      <a:pt x="882" y="7387"/>
                      <a:pt x="124" y="3662"/>
                    </a:cubicBezTo>
                    <a:cubicBezTo>
                      <a:pt x="-34" y="2904"/>
                      <a:pt x="-97" y="2242"/>
                      <a:pt x="282" y="1515"/>
                    </a:cubicBezTo>
                    <a:cubicBezTo>
                      <a:pt x="597" y="884"/>
                      <a:pt x="1166" y="379"/>
                      <a:pt x="1860" y="158"/>
                    </a:cubicBezTo>
                    <a:cubicBezTo>
                      <a:pt x="2081" y="63"/>
                      <a:pt x="2334" y="32"/>
                      <a:pt x="2586" y="0"/>
                    </a:cubicBezTo>
                    <a:cubicBezTo>
                      <a:pt x="3060" y="0"/>
                      <a:pt x="3565" y="63"/>
                      <a:pt x="4007" y="284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36"/>
              <p:cNvSpPr/>
              <p:nvPr/>
            </p:nvSpPr>
            <p:spPr>
              <a:xfrm>
                <a:off x="872600" y="5706965"/>
                <a:ext cx="9716" cy="14662"/>
              </a:xfrm>
              <a:custGeom>
                <a:avLst/>
                <a:gdLst/>
                <a:ahLst/>
                <a:cxnLst/>
                <a:rect l="l" t="t" r="r" b="b"/>
                <a:pathLst>
                  <a:path w="9716" h="14662" extrusionOk="0">
                    <a:moveTo>
                      <a:pt x="4043" y="316"/>
                    </a:moveTo>
                    <a:cubicBezTo>
                      <a:pt x="4738" y="663"/>
                      <a:pt x="5085" y="1200"/>
                      <a:pt x="5401" y="1894"/>
                    </a:cubicBezTo>
                    <a:cubicBezTo>
                      <a:pt x="6790" y="4925"/>
                      <a:pt x="8179" y="7987"/>
                      <a:pt x="9536" y="11018"/>
                    </a:cubicBezTo>
                    <a:cubicBezTo>
                      <a:pt x="10136" y="12407"/>
                      <a:pt x="9157" y="14048"/>
                      <a:pt x="7800" y="14522"/>
                    </a:cubicBezTo>
                    <a:cubicBezTo>
                      <a:pt x="7105" y="14743"/>
                      <a:pt x="6316" y="14711"/>
                      <a:pt x="5653" y="14364"/>
                    </a:cubicBezTo>
                    <a:cubicBezTo>
                      <a:pt x="4959" y="14017"/>
                      <a:pt x="4611" y="13480"/>
                      <a:pt x="4296" y="12786"/>
                    </a:cubicBezTo>
                    <a:cubicBezTo>
                      <a:pt x="2938" y="9724"/>
                      <a:pt x="1581" y="6693"/>
                      <a:pt x="160" y="3631"/>
                    </a:cubicBezTo>
                    <a:cubicBezTo>
                      <a:pt x="-124" y="2999"/>
                      <a:pt x="2" y="2084"/>
                      <a:pt x="286" y="1484"/>
                    </a:cubicBezTo>
                    <a:cubicBezTo>
                      <a:pt x="602" y="852"/>
                      <a:pt x="1170" y="347"/>
                      <a:pt x="1865" y="126"/>
                    </a:cubicBezTo>
                    <a:cubicBezTo>
                      <a:pt x="2086" y="63"/>
                      <a:pt x="2338" y="0"/>
                      <a:pt x="2591" y="0"/>
                    </a:cubicBezTo>
                    <a:cubicBezTo>
                      <a:pt x="3096" y="0"/>
                      <a:pt x="3570" y="63"/>
                      <a:pt x="4012" y="284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36"/>
              <p:cNvSpPr/>
              <p:nvPr/>
            </p:nvSpPr>
            <p:spPr>
              <a:xfrm>
                <a:off x="863402" y="5728555"/>
                <a:ext cx="12020" cy="18983"/>
              </a:xfrm>
              <a:custGeom>
                <a:avLst/>
                <a:gdLst/>
                <a:ahLst/>
                <a:cxnLst/>
                <a:rect l="l" t="t" r="r" b="b"/>
                <a:pathLst>
                  <a:path w="12020" h="18983" extrusionOk="0">
                    <a:moveTo>
                      <a:pt x="5380" y="1898"/>
                    </a:moveTo>
                    <a:cubicBezTo>
                      <a:pt x="6390" y="4423"/>
                      <a:pt x="7527" y="6886"/>
                      <a:pt x="8727" y="9316"/>
                    </a:cubicBezTo>
                    <a:cubicBezTo>
                      <a:pt x="9642" y="11147"/>
                      <a:pt x="10589" y="12947"/>
                      <a:pt x="11599" y="14715"/>
                    </a:cubicBezTo>
                    <a:cubicBezTo>
                      <a:pt x="12326" y="16009"/>
                      <a:pt x="12136" y="17651"/>
                      <a:pt x="10842" y="18535"/>
                    </a:cubicBezTo>
                    <a:cubicBezTo>
                      <a:pt x="9642" y="19324"/>
                      <a:pt x="7748" y="19071"/>
                      <a:pt x="7022" y="17777"/>
                    </a:cubicBezTo>
                    <a:cubicBezTo>
                      <a:pt x="4433" y="13231"/>
                      <a:pt x="2129" y="8527"/>
                      <a:pt x="171" y="3665"/>
                    </a:cubicBezTo>
                    <a:cubicBezTo>
                      <a:pt x="-397" y="2277"/>
                      <a:pt x="519" y="603"/>
                      <a:pt x="1876" y="161"/>
                    </a:cubicBezTo>
                    <a:cubicBezTo>
                      <a:pt x="2129" y="66"/>
                      <a:pt x="2381" y="35"/>
                      <a:pt x="2602" y="4"/>
                    </a:cubicBezTo>
                    <a:cubicBezTo>
                      <a:pt x="3802" y="-60"/>
                      <a:pt x="4907" y="698"/>
                      <a:pt x="5380" y="1866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36"/>
              <p:cNvSpPr/>
              <p:nvPr/>
            </p:nvSpPr>
            <p:spPr>
              <a:xfrm>
                <a:off x="890860" y="5740302"/>
                <a:ext cx="11658" cy="17379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7379" extrusionOk="0">
                    <a:moveTo>
                      <a:pt x="3367" y="63"/>
                    </a:moveTo>
                    <a:cubicBezTo>
                      <a:pt x="3998" y="189"/>
                      <a:pt x="4787" y="631"/>
                      <a:pt x="5103" y="1231"/>
                    </a:cubicBezTo>
                    <a:cubicBezTo>
                      <a:pt x="7155" y="5177"/>
                      <a:pt x="9175" y="9124"/>
                      <a:pt x="11196" y="13070"/>
                    </a:cubicBezTo>
                    <a:cubicBezTo>
                      <a:pt x="11543" y="13764"/>
                      <a:pt x="11764" y="14395"/>
                      <a:pt x="11606" y="15185"/>
                    </a:cubicBezTo>
                    <a:cubicBezTo>
                      <a:pt x="11448" y="15879"/>
                      <a:pt x="11038" y="16511"/>
                      <a:pt x="10438" y="16921"/>
                    </a:cubicBezTo>
                    <a:cubicBezTo>
                      <a:pt x="9838" y="17331"/>
                      <a:pt x="9049" y="17489"/>
                      <a:pt x="8323" y="17300"/>
                    </a:cubicBezTo>
                    <a:cubicBezTo>
                      <a:pt x="7692" y="17173"/>
                      <a:pt x="6902" y="16731"/>
                      <a:pt x="6587" y="16132"/>
                    </a:cubicBezTo>
                    <a:cubicBezTo>
                      <a:pt x="4566" y="12186"/>
                      <a:pt x="2514" y="8239"/>
                      <a:pt x="462" y="4293"/>
                    </a:cubicBezTo>
                    <a:cubicBezTo>
                      <a:pt x="115" y="3599"/>
                      <a:pt x="-106" y="2967"/>
                      <a:pt x="52" y="2178"/>
                    </a:cubicBezTo>
                    <a:cubicBezTo>
                      <a:pt x="210" y="1484"/>
                      <a:pt x="620" y="852"/>
                      <a:pt x="1220" y="442"/>
                    </a:cubicBezTo>
                    <a:cubicBezTo>
                      <a:pt x="1630" y="189"/>
                      <a:pt x="2104" y="32"/>
                      <a:pt x="2577" y="0"/>
                    </a:cubicBezTo>
                    <a:cubicBezTo>
                      <a:pt x="2830" y="0"/>
                      <a:pt x="3083" y="0"/>
                      <a:pt x="3303" y="63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36"/>
              <p:cNvSpPr/>
              <p:nvPr/>
            </p:nvSpPr>
            <p:spPr>
              <a:xfrm>
                <a:off x="909987" y="5641516"/>
                <a:ext cx="9392" cy="12324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12324" extrusionOk="0">
                    <a:moveTo>
                      <a:pt x="5044" y="1206"/>
                    </a:moveTo>
                    <a:cubicBezTo>
                      <a:pt x="6370" y="3479"/>
                      <a:pt x="7664" y="5752"/>
                      <a:pt x="8927" y="8025"/>
                    </a:cubicBezTo>
                    <a:cubicBezTo>
                      <a:pt x="9306" y="8688"/>
                      <a:pt x="9495" y="9351"/>
                      <a:pt x="9337" y="10140"/>
                    </a:cubicBezTo>
                    <a:cubicBezTo>
                      <a:pt x="9211" y="10835"/>
                      <a:pt x="8769" y="11466"/>
                      <a:pt x="8169" y="11876"/>
                    </a:cubicBezTo>
                    <a:cubicBezTo>
                      <a:pt x="7001" y="12666"/>
                      <a:pt x="5075" y="12413"/>
                      <a:pt x="4318" y="11119"/>
                    </a:cubicBezTo>
                    <a:cubicBezTo>
                      <a:pt x="3055" y="8814"/>
                      <a:pt x="1760" y="6541"/>
                      <a:pt x="435" y="4300"/>
                    </a:cubicBezTo>
                    <a:cubicBezTo>
                      <a:pt x="-323" y="3006"/>
                      <a:pt x="-102" y="1332"/>
                      <a:pt x="1192" y="448"/>
                    </a:cubicBezTo>
                    <a:cubicBezTo>
                      <a:pt x="1603" y="196"/>
                      <a:pt x="2076" y="38"/>
                      <a:pt x="2550" y="6"/>
                    </a:cubicBezTo>
                    <a:cubicBezTo>
                      <a:pt x="3497" y="-57"/>
                      <a:pt x="4507" y="354"/>
                      <a:pt x="5012" y="1206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36"/>
              <p:cNvSpPr/>
              <p:nvPr/>
            </p:nvSpPr>
            <p:spPr>
              <a:xfrm>
                <a:off x="898717" y="5582169"/>
                <a:ext cx="6764" cy="12980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12980" extrusionOk="0">
                    <a:moveTo>
                      <a:pt x="4602" y="697"/>
                    </a:moveTo>
                    <a:cubicBezTo>
                      <a:pt x="5202" y="1234"/>
                      <a:pt x="5391" y="1834"/>
                      <a:pt x="5518" y="2591"/>
                    </a:cubicBezTo>
                    <a:cubicBezTo>
                      <a:pt x="5960" y="5086"/>
                      <a:pt x="6338" y="7579"/>
                      <a:pt x="6749" y="10073"/>
                    </a:cubicBezTo>
                    <a:cubicBezTo>
                      <a:pt x="6844" y="10768"/>
                      <a:pt x="6496" y="11557"/>
                      <a:pt x="6054" y="12062"/>
                    </a:cubicBezTo>
                    <a:cubicBezTo>
                      <a:pt x="5581" y="12599"/>
                      <a:pt x="4886" y="12946"/>
                      <a:pt x="4160" y="12978"/>
                    </a:cubicBezTo>
                    <a:cubicBezTo>
                      <a:pt x="3434" y="13009"/>
                      <a:pt x="2708" y="12788"/>
                      <a:pt x="2171" y="12283"/>
                    </a:cubicBezTo>
                    <a:cubicBezTo>
                      <a:pt x="1571" y="11747"/>
                      <a:pt x="1350" y="11147"/>
                      <a:pt x="1256" y="10389"/>
                    </a:cubicBezTo>
                    <a:cubicBezTo>
                      <a:pt x="845" y="7895"/>
                      <a:pt x="467" y="5401"/>
                      <a:pt x="25" y="2907"/>
                    </a:cubicBezTo>
                    <a:cubicBezTo>
                      <a:pt x="-102" y="2213"/>
                      <a:pt x="277" y="1392"/>
                      <a:pt x="719" y="918"/>
                    </a:cubicBezTo>
                    <a:cubicBezTo>
                      <a:pt x="1193" y="382"/>
                      <a:pt x="1887" y="35"/>
                      <a:pt x="2613" y="3"/>
                    </a:cubicBezTo>
                    <a:cubicBezTo>
                      <a:pt x="3339" y="-29"/>
                      <a:pt x="4065" y="192"/>
                      <a:pt x="4602" y="697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36"/>
              <p:cNvSpPr/>
              <p:nvPr/>
            </p:nvSpPr>
            <p:spPr>
              <a:xfrm>
                <a:off x="876230" y="5551640"/>
                <a:ext cx="6129" cy="18289"/>
              </a:xfrm>
              <a:custGeom>
                <a:avLst/>
                <a:gdLst/>
                <a:ahLst/>
                <a:cxnLst/>
                <a:rect l="l" t="t" r="r" b="b"/>
                <a:pathLst>
                  <a:path w="6129" h="18289" extrusionOk="0">
                    <a:moveTo>
                      <a:pt x="5527" y="2594"/>
                    </a:moveTo>
                    <a:cubicBezTo>
                      <a:pt x="5717" y="6856"/>
                      <a:pt x="5906" y="11086"/>
                      <a:pt x="6127" y="15348"/>
                    </a:cubicBezTo>
                    <a:cubicBezTo>
                      <a:pt x="6190" y="16831"/>
                      <a:pt x="5054" y="18189"/>
                      <a:pt x="3538" y="18284"/>
                    </a:cubicBezTo>
                    <a:cubicBezTo>
                      <a:pt x="2054" y="18378"/>
                      <a:pt x="697" y="17179"/>
                      <a:pt x="602" y="15695"/>
                    </a:cubicBezTo>
                    <a:cubicBezTo>
                      <a:pt x="381" y="11433"/>
                      <a:pt x="192" y="7203"/>
                      <a:pt x="3" y="2941"/>
                    </a:cubicBezTo>
                    <a:cubicBezTo>
                      <a:pt x="-61" y="1426"/>
                      <a:pt x="1076" y="100"/>
                      <a:pt x="2591" y="5"/>
                    </a:cubicBezTo>
                    <a:cubicBezTo>
                      <a:pt x="4075" y="-90"/>
                      <a:pt x="5464" y="1110"/>
                      <a:pt x="5496" y="2594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36"/>
              <p:cNvSpPr/>
              <p:nvPr/>
            </p:nvSpPr>
            <p:spPr>
              <a:xfrm>
                <a:off x="888583" y="5595017"/>
                <a:ext cx="8774" cy="16434"/>
              </a:xfrm>
              <a:custGeom>
                <a:avLst/>
                <a:gdLst/>
                <a:ahLst/>
                <a:cxnLst/>
                <a:rect l="l" t="t" r="r" b="b"/>
                <a:pathLst>
                  <a:path w="8774" h="16434" extrusionOk="0">
                    <a:moveTo>
                      <a:pt x="5360" y="1866"/>
                    </a:moveTo>
                    <a:cubicBezTo>
                      <a:pt x="6433" y="5528"/>
                      <a:pt x="7538" y="9159"/>
                      <a:pt x="8643" y="12789"/>
                    </a:cubicBezTo>
                    <a:cubicBezTo>
                      <a:pt x="9085" y="14210"/>
                      <a:pt x="8391" y="15788"/>
                      <a:pt x="6907" y="16294"/>
                    </a:cubicBezTo>
                    <a:cubicBezTo>
                      <a:pt x="5518" y="16767"/>
                      <a:pt x="3845" y="16009"/>
                      <a:pt x="3403" y="14557"/>
                    </a:cubicBezTo>
                    <a:cubicBezTo>
                      <a:pt x="2266" y="10927"/>
                      <a:pt x="1193" y="7265"/>
                      <a:pt x="120" y="3634"/>
                    </a:cubicBezTo>
                    <a:cubicBezTo>
                      <a:pt x="-291" y="2182"/>
                      <a:pt x="372" y="635"/>
                      <a:pt x="1856" y="130"/>
                    </a:cubicBezTo>
                    <a:cubicBezTo>
                      <a:pt x="2077" y="67"/>
                      <a:pt x="2298" y="4"/>
                      <a:pt x="2550" y="4"/>
                    </a:cubicBezTo>
                    <a:cubicBezTo>
                      <a:pt x="3750" y="-59"/>
                      <a:pt x="5013" y="667"/>
                      <a:pt x="5360" y="1866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36"/>
              <p:cNvSpPr/>
              <p:nvPr/>
            </p:nvSpPr>
            <p:spPr>
              <a:xfrm>
                <a:off x="908292" y="5553378"/>
                <a:ext cx="7973" cy="12339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2339" extrusionOk="0">
                    <a:moveTo>
                      <a:pt x="5381" y="1835"/>
                    </a:moveTo>
                    <a:cubicBezTo>
                      <a:pt x="6170" y="4139"/>
                      <a:pt x="6960" y="6412"/>
                      <a:pt x="7812" y="8685"/>
                    </a:cubicBezTo>
                    <a:cubicBezTo>
                      <a:pt x="8349" y="10106"/>
                      <a:pt x="7496" y="11716"/>
                      <a:pt x="6076" y="12189"/>
                    </a:cubicBezTo>
                    <a:cubicBezTo>
                      <a:pt x="4623" y="12694"/>
                      <a:pt x="3108" y="11873"/>
                      <a:pt x="2571" y="10485"/>
                    </a:cubicBezTo>
                    <a:cubicBezTo>
                      <a:pt x="1719" y="8212"/>
                      <a:pt x="930" y="5939"/>
                      <a:pt x="141" y="3634"/>
                    </a:cubicBezTo>
                    <a:cubicBezTo>
                      <a:pt x="-333" y="2214"/>
                      <a:pt x="425" y="603"/>
                      <a:pt x="1877" y="130"/>
                    </a:cubicBezTo>
                    <a:cubicBezTo>
                      <a:pt x="2098" y="35"/>
                      <a:pt x="2350" y="4"/>
                      <a:pt x="2571" y="4"/>
                    </a:cubicBezTo>
                    <a:cubicBezTo>
                      <a:pt x="3771" y="-59"/>
                      <a:pt x="4971" y="667"/>
                      <a:pt x="5350" y="1866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36"/>
              <p:cNvSpPr/>
              <p:nvPr/>
            </p:nvSpPr>
            <p:spPr>
              <a:xfrm>
                <a:off x="1076157" y="5872198"/>
                <a:ext cx="15590" cy="19259"/>
              </a:xfrm>
              <a:custGeom>
                <a:avLst/>
                <a:gdLst/>
                <a:ahLst/>
                <a:cxnLst/>
                <a:rect l="l" t="t" r="r" b="b"/>
                <a:pathLst>
                  <a:path w="15590" h="19259" extrusionOk="0">
                    <a:moveTo>
                      <a:pt x="14083" y="316"/>
                    </a:moveTo>
                    <a:cubicBezTo>
                      <a:pt x="14714" y="631"/>
                      <a:pt x="15219" y="1200"/>
                      <a:pt x="15440" y="1894"/>
                    </a:cubicBezTo>
                    <a:cubicBezTo>
                      <a:pt x="15661" y="2525"/>
                      <a:pt x="15661" y="3441"/>
                      <a:pt x="15282" y="4041"/>
                    </a:cubicBezTo>
                    <a:cubicBezTo>
                      <a:pt x="12062" y="8997"/>
                      <a:pt x="8590" y="13764"/>
                      <a:pt x="4833" y="18341"/>
                    </a:cubicBezTo>
                    <a:cubicBezTo>
                      <a:pt x="3886" y="19510"/>
                      <a:pt x="2023" y="19541"/>
                      <a:pt x="918" y="18563"/>
                    </a:cubicBezTo>
                    <a:cubicBezTo>
                      <a:pt x="-250" y="17521"/>
                      <a:pt x="-281" y="15816"/>
                      <a:pt x="697" y="14679"/>
                    </a:cubicBezTo>
                    <a:cubicBezTo>
                      <a:pt x="3539" y="11175"/>
                      <a:pt x="6253" y="7576"/>
                      <a:pt x="8811" y="3851"/>
                    </a:cubicBezTo>
                    <a:cubicBezTo>
                      <a:pt x="8747" y="3946"/>
                      <a:pt x="8684" y="4041"/>
                      <a:pt x="8621" y="4104"/>
                    </a:cubicBezTo>
                    <a:cubicBezTo>
                      <a:pt x="9221" y="3251"/>
                      <a:pt x="9758" y="2399"/>
                      <a:pt x="10326" y="1515"/>
                    </a:cubicBezTo>
                    <a:cubicBezTo>
                      <a:pt x="10736" y="884"/>
                      <a:pt x="11178" y="410"/>
                      <a:pt x="11904" y="158"/>
                    </a:cubicBezTo>
                    <a:cubicBezTo>
                      <a:pt x="12125" y="63"/>
                      <a:pt x="12378" y="32"/>
                      <a:pt x="12631" y="0"/>
                    </a:cubicBezTo>
                    <a:cubicBezTo>
                      <a:pt x="13104" y="0"/>
                      <a:pt x="13609" y="63"/>
                      <a:pt x="14051" y="284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36"/>
              <p:cNvSpPr/>
              <p:nvPr/>
            </p:nvSpPr>
            <p:spPr>
              <a:xfrm>
                <a:off x="1067260" y="5851110"/>
                <a:ext cx="9427" cy="16188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16188" extrusionOk="0">
                    <a:moveTo>
                      <a:pt x="7227" y="32"/>
                    </a:moveTo>
                    <a:cubicBezTo>
                      <a:pt x="8616" y="347"/>
                      <a:pt x="9753" y="1862"/>
                      <a:pt x="9342" y="3315"/>
                    </a:cubicBezTo>
                    <a:cubicBezTo>
                      <a:pt x="8269" y="7198"/>
                      <a:pt x="6880" y="11018"/>
                      <a:pt x="5207" y="14680"/>
                    </a:cubicBezTo>
                    <a:cubicBezTo>
                      <a:pt x="4575" y="16069"/>
                      <a:pt x="2807" y="16574"/>
                      <a:pt x="1482" y="15879"/>
                    </a:cubicBezTo>
                    <a:cubicBezTo>
                      <a:pt x="92" y="15185"/>
                      <a:pt x="-350" y="13543"/>
                      <a:pt x="282" y="12186"/>
                    </a:cubicBezTo>
                    <a:cubicBezTo>
                      <a:pt x="1103" y="10418"/>
                      <a:pt x="1829" y="8618"/>
                      <a:pt x="2492" y="6787"/>
                    </a:cubicBezTo>
                    <a:cubicBezTo>
                      <a:pt x="3028" y="5272"/>
                      <a:pt x="3502" y="3725"/>
                      <a:pt x="3944" y="2178"/>
                    </a:cubicBezTo>
                    <a:cubicBezTo>
                      <a:pt x="4291" y="979"/>
                      <a:pt x="5270" y="63"/>
                      <a:pt x="6469" y="0"/>
                    </a:cubicBezTo>
                    <a:cubicBezTo>
                      <a:pt x="6722" y="0"/>
                      <a:pt x="6943" y="0"/>
                      <a:pt x="7227" y="63"/>
                    </a:cubicBezTo>
                    <a:moveTo>
                      <a:pt x="2618" y="6472"/>
                    </a:moveTo>
                    <a:cubicBezTo>
                      <a:pt x="2618" y="6472"/>
                      <a:pt x="2586" y="6598"/>
                      <a:pt x="2555" y="6661"/>
                    </a:cubicBezTo>
                    <a:cubicBezTo>
                      <a:pt x="2555" y="6598"/>
                      <a:pt x="2586" y="6535"/>
                      <a:pt x="2618" y="6472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36"/>
              <p:cNvSpPr/>
              <p:nvPr/>
            </p:nvSpPr>
            <p:spPr>
              <a:xfrm>
                <a:off x="1049327" y="5875734"/>
                <a:ext cx="10178" cy="14647"/>
              </a:xfrm>
              <a:custGeom>
                <a:avLst/>
                <a:gdLst/>
                <a:ahLst/>
                <a:cxnLst/>
                <a:rect l="l" t="t" r="r" b="b"/>
                <a:pathLst>
                  <a:path w="10178" h="14647" extrusionOk="0">
                    <a:moveTo>
                      <a:pt x="8681" y="252"/>
                    </a:moveTo>
                    <a:cubicBezTo>
                      <a:pt x="10007" y="915"/>
                      <a:pt x="10575" y="2652"/>
                      <a:pt x="9880" y="3978"/>
                    </a:cubicBezTo>
                    <a:cubicBezTo>
                      <a:pt x="8302" y="7008"/>
                      <a:pt x="6755" y="10070"/>
                      <a:pt x="5240" y="13132"/>
                    </a:cubicBezTo>
                    <a:cubicBezTo>
                      <a:pt x="4577" y="14490"/>
                      <a:pt x="2840" y="15027"/>
                      <a:pt x="1515" y="14364"/>
                    </a:cubicBezTo>
                    <a:cubicBezTo>
                      <a:pt x="157" y="13669"/>
                      <a:pt x="-380" y="11996"/>
                      <a:pt x="283" y="10670"/>
                    </a:cubicBezTo>
                    <a:cubicBezTo>
                      <a:pt x="1799" y="7608"/>
                      <a:pt x="3346" y="4546"/>
                      <a:pt x="4924" y="1515"/>
                    </a:cubicBezTo>
                    <a:cubicBezTo>
                      <a:pt x="5398" y="631"/>
                      <a:pt x="6313" y="63"/>
                      <a:pt x="7260" y="0"/>
                    </a:cubicBezTo>
                    <a:cubicBezTo>
                      <a:pt x="7734" y="0"/>
                      <a:pt x="8207" y="63"/>
                      <a:pt x="8649" y="284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36"/>
              <p:cNvSpPr/>
              <p:nvPr/>
            </p:nvSpPr>
            <p:spPr>
              <a:xfrm>
                <a:off x="1056721" y="5896538"/>
                <a:ext cx="11065" cy="13854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13854" extrusionOk="0">
                    <a:moveTo>
                      <a:pt x="9558" y="316"/>
                    </a:moveTo>
                    <a:cubicBezTo>
                      <a:pt x="10189" y="631"/>
                      <a:pt x="10694" y="1231"/>
                      <a:pt x="10915" y="1894"/>
                    </a:cubicBezTo>
                    <a:cubicBezTo>
                      <a:pt x="11136" y="2557"/>
                      <a:pt x="11136" y="3441"/>
                      <a:pt x="10757" y="4041"/>
                    </a:cubicBezTo>
                    <a:cubicBezTo>
                      <a:pt x="8926" y="6819"/>
                      <a:pt x="7095" y="9597"/>
                      <a:pt x="5233" y="12344"/>
                    </a:cubicBezTo>
                    <a:cubicBezTo>
                      <a:pt x="4791" y="12975"/>
                      <a:pt x="4412" y="13448"/>
                      <a:pt x="3654" y="13701"/>
                    </a:cubicBezTo>
                    <a:cubicBezTo>
                      <a:pt x="2960" y="13954"/>
                      <a:pt x="2170" y="13890"/>
                      <a:pt x="1507" y="13543"/>
                    </a:cubicBezTo>
                    <a:cubicBezTo>
                      <a:pt x="876" y="13227"/>
                      <a:pt x="371" y="12659"/>
                      <a:pt x="150" y="11965"/>
                    </a:cubicBezTo>
                    <a:cubicBezTo>
                      <a:pt x="-71" y="11333"/>
                      <a:pt x="-71" y="10386"/>
                      <a:pt x="308" y="9818"/>
                    </a:cubicBezTo>
                    <a:cubicBezTo>
                      <a:pt x="2170" y="7071"/>
                      <a:pt x="4001" y="4293"/>
                      <a:pt x="5832" y="1515"/>
                    </a:cubicBezTo>
                    <a:cubicBezTo>
                      <a:pt x="6243" y="884"/>
                      <a:pt x="6653" y="410"/>
                      <a:pt x="7411" y="158"/>
                    </a:cubicBezTo>
                    <a:cubicBezTo>
                      <a:pt x="7632" y="63"/>
                      <a:pt x="7884" y="32"/>
                      <a:pt x="8137" y="0"/>
                    </a:cubicBezTo>
                    <a:cubicBezTo>
                      <a:pt x="8610" y="0"/>
                      <a:pt x="9116" y="63"/>
                      <a:pt x="9558" y="284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36"/>
              <p:cNvSpPr/>
              <p:nvPr/>
            </p:nvSpPr>
            <p:spPr>
              <a:xfrm>
                <a:off x="1118926" y="5829011"/>
                <a:ext cx="9146" cy="16916"/>
              </a:xfrm>
              <a:custGeom>
                <a:avLst/>
                <a:gdLst/>
                <a:ahLst/>
                <a:cxnLst/>
                <a:rect l="l" t="t" r="r" b="b"/>
                <a:pathLst>
                  <a:path w="9146" h="16916" extrusionOk="0">
                    <a:moveTo>
                      <a:pt x="6955" y="63"/>
                    </a:moveTo>
                    <a:cubicBezTo>
                      <a:pt x="8375" y="379"/>
                      <a:pt x="9449" y="1894"/>
                      <a:pt x="9070" y="3347"/>
                    </a:cubicBezTo>
                    <a:cubicBezTo>
                      <a:pt x="8028" y="7419"/>
                      <a:pt x="6734" y="11428"/>
                      <a:pt x="5219" y="15406"/>
                    </a:cubicBezTo>
                    <a:cubicBezTo>
                      <a:pt x="4998" y="16037"/>
                      <a:pt x="4272" y="16542"/>
                      <a:pt x="3640" y="16763"/>
                    </a:cubicBezTo>
                    <a:cubicBezTo>
                      <a:pt x="2946" y="17016"/>
                      <a:pt x="2156" y="16953"/>
                      <a:pt x="1493" y="16605"/>
                    </a:cubicBezTo>
                    <a:cubicBezTo>
                      <a:pt x="862" y="16290"/>
                      <a:pt x="357" y="15690"/>
                      <a:pt x="136" y="15027"/>
                    </a:cubicBezTo>
                    <a:cubicBezTo>
                      <a:pt x="-117" y="14269"/>
                      <a:pt x="10" y="13606"/>
                      <a:pt x="294" y="12880"/>
                    </a:cubicBezTo>
                    <a:cubicBezTo>
                      <a:pt x="610" y="12060"/>
                      <a:pt x="894" y="11270"/>
                      <a:pt x="1178" y="10450"/>
                    </a:cubicBezTo>
                    <a:cubicBezTo>
                      <a:pt x="1083" y="10670"/>
                      <a:pt x="1020" y="10891"/>
                      <a:pt x="925" y="11112"/>
                    </a:cubicBezTo>
                    <a:cubicBezTo>
                      <a:pt x="1967" y="8176"/>
                      <a:pt x="2851" y="5177"/>
                      <a:pt x="3640" y="2178"/>
                    </a:cubicBezTo>
                    <a:cubicBezTo>
                      <a:pt x="3956" y="947"/>
                      <a:pt x="4966" y="63"/>
                      <a:pt x="6166" y="0"/>
                    </a:cubicBezTo>
                    <a:cubicBezTo>
                      <a:pt x="6418" y="0"/>
                      <a:pt x="6671" y="0"/>
                      <a:pt x="6923" y="63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36"/>
              <p:cNvSpPr/>
              <p:nvPr/>
            </p:nvSpPr>
            <p:spPr>
              <a:xfrm>
                <a:off x="1110983" y="5792170"/>
                <a:ext cx="11044" cy="17937"/>
              </a:xfrm>
              <a:custGeom>
                <a:avLst/>
                <a:gdLst/>
                <a:ahLst/>
                <a:cxnLst/>
                <a:rect l="l" t="t" r="r" b="b"/>
                <a:pathLst>
                  <a:path w="11044" h="17937" extrusionOk="0">
                    <a:moveTo>
                      <a:pt x="9563" y="316"/>
                    </a:moveTo>
                    <a:cubicBezTo>
                      <a:pt x="10952" y="1010"/>
                      <a:pt x="11394" y="2652"/>
                      <a:pt x="10763" y="4009"/>
                    </a:cubicBezTo>
                    <a:cubicBezTo>
                      <a:pt x="8900" y="8145"/>
                      <a:pt x="7069" y="12280"/>
                      <a:pt x="5207" y="16448"/>
                    </a:cubicBezTo>
                    <a:cubicBezTo>
                      <a:pt x="4607" y="17805"/>
                      <a:pt x="2776" y="18310"/>
                      <a:pt x="1482" y="17647"/>
                    </a:cubicBezTo>
                    <a:cubicBezTo>
                      <a:pt x="92" y="16953"/>
                      <a:pt x="-350" y="15311"/>
                      <a:pt x="282" y="13922"/>
                    </a:cubicBezTo>
                    <a:lnTo>
                      <a:pt x="5838" y="1484"/>
                    </a:lnTo>
                    <a:cubicBezTo>
                      <a:pt x="6248" y="568"/>
                      <a:pt x="7164" y="63"/>
                      <a:pt x="8143" y="0"/>
                    </a:cubicBezTo>
                    <a:cubicBezTo>
                      <a:pt x="8616" y="0"/>
                      <a:pt x="9121" y="63"/>
                      <a:pt x="9563" y="284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36"/>
              <p:cNvSpPr/>
              <p:nvPr/>
            </p:nvSpPr>
            <p:spPr>
              <a:xfrm>
                <a:off x="1078135" y="5798037"/>
                <a:ext cx="617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14650" extrusionOk="0">
                    <a:moveTo>
                      <a:pt x="6170" y="2625"/>
                    </a:moveTo>
                    <a:cubicBezTo>
                      <a:pt x="6170" y="5909"/>
                      <a:pt x="5917" y="9223"/>
                      <a:pt x="5443" y="12475"/>
                    </a:cubicBezTo>
                    <a:cubicBezTo>
                      <a:pt x="5223" y="13959"/>
                      <a:pt x="3581" y="14906"/>
                      <a:pt x="2160" y="14590"/>
                    </a:cubicBezTo>
                    <a:cubicBezTo>
                      <a:pt x="613" y="14274"/>
                      <a:pt x="-207" y="12791"/>
                      <a:pt x="45" y="11307"/>
                    </a:cubicBezTo>
                    <a:cubicBezTo>
                      <a:pt x="266" y="9855"/>
                      <a:pt x="424" y="8434"/>
                      <a:pt x="550" y="6982"/>
                    </a:cubicBezTo>
                    <a:cubicBezTo>
                      <a:pt x="613" y="5624"/>
                      <a:pt x="677" y="4267"/>
                      <a:pt x="677" y="2910"/>
                    </a:cubicBezTo>
                    <a:cubicBezTo>
                      <a:pt x="677" y="1394"/>
                      <a:pt x="1718" y="68"/>
                      <a:pt x="3265" y="5"/>
                    </a:cubicBezTo>
                    <a:cubicBezTo>
                      <a:pt x="4717" y="-89"/>
                      <a:pt x="6201" y="1079"/>
                      <a:pt x="6170" y="2594"/>
                    </a:cubicBezTo>
                  </a:path>
                </a:pathLst>
              </a:custGeom>
              <a:solidFill>
                <a:srgbClr val="E7EFF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36"/>
              <p:cNvSpPr/>
              <p:nvPr/>
            </p:nvSpPr>
            <p:spPr>
              <a:xfrm>
                <a:off x="951605" y="5470323"/>
                <a:ext cx="160741" cy="611904"/>
              </a:xfrm>
              <a:custGeom>
                <a:avLst/>
                <a:gdLst/>
                <a:ahLst/>
                <a:cxnLst/>
                <a:rect l="l" t="t" r="r" b="b"/>
                <a:pathLst>
                  <a:path w="160741" h="611904" extrusionOk="0">
                    <a:moveTo>
                      <a:pt x="36982" y="0"/>
                    </a:moveTo>
                    <a:lnTo>
                      <a:pt x="36824" y="0"/>
                    </a:lnTo>
                    <a:cubicBezTo>
                      <a:pt x="35624" y="95"/>
                      <a:pt x="34267" y="979"/>
                      <a:pt x="34077" y="2336"/>
                    </a:cubicBezTo>
                    <a:cubicBezTo>
                      <a:pt x="33414" y="7797"/>
                      <a:pt x="32846" y="13259"/>
                      <a:pt x="32404" y="18626"/>
                    </a:cubicBezTo>
                    <a:cubicBezTo>
                      <a:pt x="30163" y="48427"/>
                      <a:pt x="31331" y="80785"/>
                      <a:pt x="36003" y="120531"/>
                    </a:cubicBezTo>
                    <a:cubicBezTo>
                      <a:pt x="39002" y="145912"/>
                      <a:pt x="43106" y="171389"/>
                      <a:pt x="47084" y="196044"/>
                    </a:cubicBezTo>
                    <a:lnTo>
                      <a:pt x="47210" y="196770"/>
                    </a:lnTo>
                    <a:lnTo>
                      <a:pt x="47305" y="197370"/>
                    </a:lnTo>
                    <a:lnTo>
                      <a:pt x="49262" y="209272"/>
                    </a:lnTo>
                    <a:cubicBezTo>
                      <a:pt x="43296" y="198665"/>
                      <a:pt x="38244" y="189288"/>
                      <a:pt x="34298" y="181333"/>
                    </a:cubicBezTo>
                    <a:lnTo>
                      <a:pt x="34141" y="181017"/>
                    </a:lnTo>
                    <a:cubicBezTo>
                      <a:pt x="27700" y="167916"/>
                      <a:pt x="22239" y="154847"/>
                      <a:pt x="17851" y="142251"/>
                    </a:cubicBezTo>
                    <a:cubicBezTo>
                      <a:pt x="13147" y="128644"/>
                      <a:pt x="9390" y="114785"/>
                      <a:pt x="6707" y="101084"/>
                    </a:cubicBezTo>
                    <a:lnTo>
                      <a:pt x="6644" y="100706"/>
                    </a:lnTo>
                    <a:cubicBezTo>
                      <a:pt x="6454" y="99916"/>
                      <a:pt x="6297" y="99285"/>
                      <a:pt x="5665" y="98717"/>
                    </a:cubicBezTo>
                    <a:cubicBezTo>
                      <a:pt x="5128" y="98243"/>
                      <a:pt x="4434" y="97991"/>
                      <a:pt x="3739" y="97991"/>
                    </a:cubicBezTo>
                    <a:cubicBezTo>
                      <a:pt x="3266" y="97991"/>
                      <a:pt x="2919" y="98085"/>
                      <a:pt x="2571" y="98243"/>
                    </a:cubicBezTo>
                    <a:cubicBezTo>
                      <a:pt x="1025" y="98433"/>
                      <a:pt x="-144" y="99822"/>
                      <a:pt x="14" y="101305"/>
                    </a:cubicBezTo>
                    <a:lnTo>
                      <a:pt x="267" y="103421"/>
                    </a:lnTo>
                    <a:lnTo>
                      <a:pt x="551" y="105788"/>
                    </a:lnTo>
                    <a:cubicBezTo>
                      <a:pt x="4402" y="135968"/>
                      <a:pt x="13305" y="164980"/>
                      <a:pt x="22144" y="192067"/>
                    </a:cubicBezTo>
                    <a:lnTo>
                      <a:pt x="24891" y="200464"/>
                    </a:lnTo>
                    <a:cubicBezTo>
                      <a:pt x="33130" y="225656"/>
                      <a:pt x="41654" y="251732"/>
                      <a:pt x="46926" y="278250"/>
                    </a:cubicBezTo>
                    <a:lnTo>
                      <a:pt x="47021" y="277714"/>
                    </a:lnTo>
                    <a:cubicBezTo>
                      <a:pt x="49104" y="289899"/>
                      <a:pt x="50683" y="302211"/>
                      <a:pt x="51819" y="315344"/>
                    </a:cubicBezTo>
                    <a:cubicBezTo>
                      <a:pt x="52956" y="328351"/>
                      <a:pt x="53619" y="341389"/>
                      <a:pt x="53840" y="354048"/>
                    </a:cubicBezTo>
                    <a:cubicBezTo>
                      <a:pt x="54282" y="376620"/>
                      <a:pt x="53492" y="401402"/>
                      <a:pt x="51440" y="429814"/>
                    </a:cubicBezTo>
                    <a:cubicBezTo>
                      <a:pt x="49736" y="451881"/>
                      <a:pt x="47494" y="474042"/>
                      <a:pt x="45284" y="495477"/>
                    </a:cubicBezTo>
                    <a:lnTo>
                      <a:pt x="45158" y="496614"/>
                    </a:lnTo>
                    <a:lnTo>
                      <a:pt x="43517" y="512778"/>
                    </a:lnTo>
                    <a:cubicBezTo>
                      <a:pt x="41907" y="528751"/>
                      <a:pt x="40612" y="542547"/>
                      <a:pt x="39570" y="554922"/>
                    </a:cubicBezTo>
                    <a:cubicBezTo>
                      <a:pt x="38844" y="564109"/>
                      <a:pt x="38402" y="570297"/>
                      <a:pt x="38055" y="576642"/>
                    </a:cubicBezTo>
                    <a:lnTo>
                      <a:pt x="37708" y="583429"/>
                    </a:lnTo>
                    <a:cubicBezTo>
                      <a:pt x="37550" y="587060"/>
                      <a:pt x="37361" y="590690"/>
                      <a:pt x="37140" y="594321"/>
                    </a:cubicBezTo>
                    <a:cubicBezTo>
                      <a:pt x="36477" y="594983"/>
                      <a:pt x="36003" y="596151"/>
                      <a:pt x="36477" y="597257"/>
                    </a:cubicBezTo>
                    <a:lnTo>
                      <a:pt x="36635" y="597635"/>
                    </a:lnTo>
                    <a:lnTo>
                      <a:pt x="37140" y="598677"/>
                    </a:lnTo>
                    <a:cubicBezTo>
                      <a:pt x="38150" y="600698"/>
                      <a:pt x="39128" y="602213"/>
                      <a:pt x="40297" y="603539"/>
                    </a:cubicBezTo>
                    <a:cubicBezTo>
                      <a:pt x="41938" y="605433"/>
                      <a:pt x="43706" y="606917"/>
                      <a:pt x="45663" y="608053"/>
                    </a:cubicBezTo>
                    <a:cubicBezTo>
                      <a:pt x="49388" y="610326"/>
                      <a:pt x="54092" y="611620"/>
                      <a:pt x="59680" y="611873"/>
                    </a:cubicBezTo>
                    <a:cubicBezTo>
                      <a:pt x="60280" y="611873"/>
                      <a:pt x="60911" y="611904"/>
                      <a:pt x="61511" y="611904"/>
                    </a:cubicBezTo>
                    <a:cubicBezTo>
                      <a:pt x="62426" y="611904"/>
                      <a:pt x="63374" y="611873"/>
                      <a:pt x="64321" y="611810"/>
                    </a:cubicBezTo>
                    <a:cubicBezTo>
                      <a:pt x="67730" y="611589"/>
                      <a:pt x="71297" y="611021"/>
                      <a:pt x="75307" y="610074"/>
                    </a:cubicBezTo>
                    <a:cubicBezTo>
                      <a:pt x="80326" y="608874"/>
                      <a:pt x="85251" y="607201"/>
                      <a:pt x="90018" y="605086"/>
                    </a:cubicBezTo>
                    <a:cubicBezTo>
                      <a:pt x="94406" y="603160"/>
                      <a:pt x="98100" y="601234"/>
                      <a:pt x="101288" y="599151"/>
                    </a:cubicBezTo>
                    <a:lnTo>
                      <a:pt x="101320" y="599151"/>
                    </a:lnTo>
                    <a:cubicBezTo>
                      <a:pt x="101604" y="599151"/>
                      <a:pt x="101825" y="599119"/>
                      <a:pt x="102077" y="598993"/>
                    </a:cubicBezTo>
                    <a:cubicBezTo>
                      <a:pt x="102803" y="598740"/>
                      <a:pt x="103372" y="598235"/>
                      <a:pt x="103719" y="597541"/>
                    </a:cubicBezTo>
                    <a:cubicBezTo>
                      <a:pt x="104066" y="596846"/>
                      <a:pt x="104129" y="596025"/>
                      <a:pt x="103877" y="595299"/>
                    </a:cubicBezTo>
                    <a:cubicBezTo>
                      <a:pt x="100657" y="585828"/>
                      <a:pt x="97279" y="575758"/>
                      <a:pt x="94406" y="565814"/>
                    </a:cubicBezTo>
                    <a:cubicBezTo>
                      <a:pt x="91596" y="556122"/>
                      <a:pt x="89260" y="546462"/>
                      <a:pt x="87398" y="537054"/>
                    </a:cubicBezTo>
                    <a:cubicBezTo>
                      <a:pt x="84304" y="521080"/>
                      <a:pt x="81873" y="504001"/>
                      <a:pt x="80168" y="486323"/>
                    </a:cubicBezTo>
                    <a:cubicBezTo>
                      <a:pt x="77548" y="459457"/>
                      <a:pt x="76412" y="430982"/>
                      <a:pt x="76696" y="399350"/>
                    </a:cubicBezTo>
                    <a:cubicBezTo>
                      <a:pt x="76917" y="372705"/>
                      <a:pt x="78116" y="344893"/>
                      <a:pt x="80358" y="314302"/>
                    </a:cubicBezTo>
                    <a:lnTo>
                      <a:pt x="80610" y="311840"/>
                    </a:lnTo>
                    <a:cubicBezTo>
                      <a:pt x="80989" y="306157"/>
                      <a:pt x="81305" y="302274"/>
                      <a:pt x="81747" y="298455"/>
                    </a:cubicBezTo>
                    <a:cubicBezTo>
                      <a:pt x="82347" y="292930"/>
                      <a:pt x="83167" y="287721"/>
                      <a:pt x="84146" y="282891"/>
                    </a:cubicBezTo>
                    <a:cubicBezTo>
                      <a:pt x="85914" y="273894"/>
                      <a:pt x="88471" y="264455"/>
                      <a:pt x="91786" y="254826"/>
                    </a:cubicBezTo>
                    <a:cubicBezTo>
                      <a:pt x="98605" y="235948"/>
                      <a:pt x="108391" y="216407"/>
                      <a:pt x="122566" y="193393"/>
                    </a:cubicBezTo>
                    <a:cubicBezTo>
                      <a:pt x="128753" y="183385"/>
                      <a:pt x="135130" y="173599"/>
                      <a:pt x="143464" y="160876"/>
                    </a:cubicBezTo>
                    <a:lnTo>
                      <a:pt x="143685" y="160529"/>
                    </a:lnTo>
                    <a:cubicBezTo>
                      <a:pt x="148295" y="153521"/>
                      <a:pt x="154608" y="143924"/>
                      <a:pt x="160385" y="134706"/>
                    </a:cubicBezTo>
                    <a:cubicBezTo>
                      <a:pt x="161112" y="133600"/>
                      <a:pt x="160638" y="132022"/>
                      <a:pt x="159754" y="131202"/>
                    </a:cubicBezTo>
                    <a:cubicBezTo>
                      <a:pt x="159217" y="130728"/>
                      <a:pt x="158491" y="130443"/>
                      <a:pt x="157734" y="130443"/>
                    </a:cubicBezTo>
                    <a:cubicBezTo>
                      <a:pt x="157071" y="130443"/>
                      <a:pt x="156597" y="130633"/>
                      <a:pt x="156155" y="130949"/>
                    </a:cubicBezTo>
                    <a:cubicBezTo>
                      <a:pt x="150031" y="135716"/>
                      <a:pt x="144727" y="141145"/>
                      <a:pt x="138634" y="147838"/>
                    </a:cubicBezTo>
                    <a:lnTo>
                      <a:pt x="136867" y="149795"/>
                    </a:lnTo>
                    <a:lnTo>
                      <a:pt x="136614" y="150080"/>
                    </a:lnTo>
                    <a:cubicBezTo>
                      <a:pt x="131973" y="155226"/>
                      <a:pt x="127143" y="160561"/>
                      <a:pt x="121840" y="165264"/>
                    </a:cubicBezTo>
                    <a:lnTo>
                      <a:pt x="121461" y="165612"/>
                    </a:lnTo>
                    <a:lnTo>
                      <a:pt x="121113" y="165959"/>
                    </a:lnTo>
                    <a:cubicBezTo>
                      <a:pt x="121934" y="160403"/>
                      <a:pt x="123039" y="154405"/>
                      <a:pt x="123828" y="150048"/>
                    </a:cubicBezTo>
                    <a:lnTo>
                      <a:pt x="123892" y="149575"/>
                    </a:lnTo>
                    <a:cubicBezTo>
                      <a:pt x="125723" y="139535"/>
                      <a:pt x="127743" y="128360"/>
                      <a:pt x="126764" y="117469"/>
                    </a:cubicBezTo>
                    <a:cubicBezTo>
                      <a:pt x="126607" y="115890"/>
                      <a:pt x="125344" y="114722"/>
                      <a:pt x="123860" y="114722"/>
                    </a:cubicBezTo>
                    <a:cubicBezTo>
                      <a:pt x="122408" y="114817"/>
                      <a:pt x="121240" y="115796"/>
                      <a:pt x="120987" y="117058"/>
                    </a:cubicBezTo>
                    <a:cubicBezTo>
                      <a:pt x="118777" y="129149"/>
                      <a:pt x="115494" y="141303"/>
                      <a:pt x="110980" y="154247"/>
                    </a:cubicBezTo>
                    <a:cubicBezTo>
                      <a:pt x="105455" y="169716"/>
                      <a:pt x="98826" y="184301"/>
                      <a:pt x="92417" y="198412"/>
                    </a:cubicBezTo>
                    <a:lnTo>
                      <a:pt x="92291" y="198728"/>
                    </a:lnTo>
                    <a:lnTo>
                      <a:pt x="92165" y="199044"/>
                    </a:lnTo>
                    <a:cubicBezTo>
                      <a:pt x="86861" y="210692"/>
                      <a:pt x="81715" y="222184"/>
                      <a:pt x="77043" y="234148"/>
                    </a:cubicBezTo>
                    <a:lnTo>
                      <a:pt x="76790" y="227456"/>
                    </a:lnTo>
                    <a:lnTo>
                      <a:pt x="76285" y="220763"/>
                    </a:lnTo>
                    <a:cubicBezTo>
                      <a:pt x="74896" y="202642"/>
                      <a:pt x="73602" y="184837"/>
                      <a:pt x="72844" y="166212"/>
                    </a:cubicBezTo>
                    <a:cubicBezTo>
                      <a:pt x="72434" y="157088"/>
                      <a:pt x="72244" y="148186"/>
                      <a:pt x="72181" y="138904"/>
                    </a:cubicBezTo>
                    <a:cubicBezTo>
                      <a:pt x="72150" y="129623"/>
                      <a:pt x="72150" y="121257"/>
                      <a:pt x="72781" y="112607"/>
                    </a:cubicBezTo>
                    <a:cubicBezTo>
                      <a:pt x="73697" y="100832"/>
                      <a:pt x="75622" y="89120"/>
                      <a:pt x="77453" y="77818"/>
                    </a:cubicBezTo>
                    <a:lnTo>
                      <a:pt x="77548" y="77218"/>
                    </a:lnTo>
                    <a:lnTo>
                      <a:pt x="77769" y="75798"/>
                    </a:lnTo>
                    <a:lnTo>
                      <a:pt x="77895" y="75071"/>
                    </a:lnTo>
                    <a:lnTo>
                      <a:pt x="77990" y="74440"/>
                    </a:lnTo>
                    <a:cubicBezTo>
                      <a:pt x="78495" y="71409"/>
                      <a:pt x="78969" y="68379"/>
                      <a:pt x="79442" y="65348"/>
                    </a:cubicBezTo>
                    <a:cubicBezTo>
                      <a:pt x="81747" y="50258"/>
                      <a:pt x="83704" y="34095"/>
                      <a:pt x="82536" y="18247"/>
                    </a:cubicBezTo>
                    <a:cubicBezTo>
                      <a:pt x="82410" y="16700"/>
                      <a:pt x="81115" y="15469"/>
                      <a:pt x="79600" y="15469"/>
                    </a:cubicBezTo>
                    <a:cubicBezTo>
                      <a:pt x="78337" y="15564"/>
                      <a:pt x="76885" y="16479"/>
                      <a:pt x="76727" y="17805"/>
                    </a:cubicBezTo>
                    <a:cubicBezTo>
                      <a:pt x="76412" y="21120"/>
                      <a:pt x="76001" y="24561"/>
                      <a:pt x="75433" y="28065"/>
                    </a:cubicBezTo>
                    <a:cubicBezTo>
                      <a:pt x="73160" y="42271"/>
                      <a:pt x="69119" y="56351"/>
                      <a:pt x="65205" y="69957"/>
                    </a:cubicBezTo>
                    <a:lnTo>
                      <a:pt x="63563" y="75734"/>
                    </a:lnTo>
                    <a:cubicBezTo>
                      <a:pt x="60753" y="85489"/>
                      <a:pt x="57596" y="96886"/>
                      <a:pt x="55607" y="108566"/>
                    </a:cubicBezTo>
                    <a:cubicBezTo>
                      <a:pt x="52608" y="95749"/>
                      <a:pt x="50209" y="84984"/>
                      <a:pt x="48347" y="75703"/>
                    </a:cubicBezTo>
                    <a:lnTo>
                      <a:pt x="48347" y="75198"/>
                    </a:lnTo>
                    <a:cubicBezTo>
                      <a:pt x="42948" y="47638"/>
                      <a:pt x="40549" y="24624"/>
                      <a:pt x="40770" y="2778"/>
                    </a:cubicBezTo>
                    <a:cubicBezTo>
                      <a:pt x="40770" y="2084"/>
                      <a:pt x="40486" y="1420"/>
                      <a:pt x="39918" y="884"/>
                    </a:cubicBezTo>
                    <a:cubicBezTo>
                      <a:pt x="39318" y="347"/>
                      <a:pt x="38560" y="32"/>
                      <a:pt x="37739" y="32"/>
                    </a:cubicBezTo>
                    <a:lnTo>
                      <a:pt x="37140" y="3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4" name="Google Shape;1524;p36"/>
          <p:cNvGrpSpPr/>
          <p:nvPr/>
        </p:nvGrpSpPr>
        <p:grpSpPr>
          <a:xfrm>
            <a:off x="1445613" y="2498815"/>
            <a:ext cx="1593500" cy="2107585"/>
            <a:chOff x="1445613" y="2498815"/>
            <a:chExt cx="1593500" cy="2107585"/>
          </a:xfrm>
        </p:grpSpPr>
        <p:sp>
          <p:nvSpPr>
            <p:cNvPr id="1525" name="Google Shape;1525;p36"/>
            <p:cNvSpPr/>
            <p:nvPr/>
          </p:nvSpPr>
          <p:spPr>
            <a:xfrm>
              <a:off x="1445613" y="4321100"/>
              <a:ext cx="1436100" cy="285300"/>
            </a:xfrm>
            <a:prstGeom prst="ellipse">
              <a:avLst/>
            </a:prstGeom>
            <a:solidFill>
              <a:srgbClr val="03344B">
                <a:alpha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1526" name="Google Shape;1526;p36"/>
            <p:cNvGrpSpPr/>
            <p:nvPr/>
          </p:nvGrpSpPr>
          <p:grpSpPr>
            <a:xfrm>
              <a:off x="1506820" y="2498815"/>
              <a:ext cx="1532292" cy="2049163"/>
              <a:chOff x="8762673" y="2312549"/>
              <a:chExt cx="470288" cy="628925"/>
            </a:xfrm>
          </p:grpSpPr>
          <p:sp>
            <p:nvSpPr>
              <p:cNvPr id="1527" name="Google Shape;1527;p36"/>
              <p:cNvSpPr/>
              <p:nvPr/>
            </p:nvSpPr>
            <p:spPr>
              <a:xfrm>
                <a:off x="8762673" y="2576664"/>
                <a:ext cx="56954" cy="42126"/>
              </a:xfrm>
              <a:custGeom>
                <a:avLst/>
                <a:gdLst/>
                <a:ahLst/>
                <a:cxnLst/>
                <a:rect l="l" t="t" r="r" b="b"/>
                <a:pathLst>
                  <a:path w="56954" h="42126" extrusionOk="0">
                    <a:moveTo>
                      <a:pt x="42748" y="32"/>
                    </a:moveTo>
                    <a:cubicBezTo>
                      <a:pt x="42748" y="32"/>
                      <a:pt x="34824" y="3915"/>
                      <a:pt x="23554" y="8461"/>
                    </a:cubicBezTo>
                    <a:cubicBezTo>
                      <a:pt x="11337" y="13385"/>
                      <a:pt x="319" y="12533"/>
                      <a:pt x="3" y="22698"/>
                    </a:cubicBezTo>
                    <a:cubicBezTo>
                      <a:pt x="-280" y="32863"/>
                      <a:pt x="18598" y="35484"/>
                      <a:pt x="28194" y="32295"/>
                    </a:cubicBezTo>
                    <a:cubicBezTo>
                      <a:pt x="28194" y="32295"/>
                      <a:pt x="22102" y="37820"/>
                      <a:pt x="28194" y="41292"/>
                    </a:cubicBezTo>
                    <a:cubicBezTo>
                      <a:pt x="34288" y="44765"/>
                      <a:pt x="51429" y="36652"/>
                      <a:pt x="56954" y="30527"/>
                    </a:cubicBezTo>
                    <a:cubicBezTo>
                      <a:pt x="56954" y="30527"/>
                      <a:pt x="48809" y="3504"/>
                      <a:pt x="427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36"/>
              <p:cNvSpPr/>
              <p:nvPr/>
            </p:nvSpPr>
            <p:spPr>
              <a:xfrm>
                <a:off x="9180652" y="2603719"/>
                <a:ext cx="52309" cy="37671"/>
              </a:xfrm>
              <a:custGeom>
                <a:avLst/>
                <a:gdLst/>
                <a:ahLst/>
                <a:cxnLst/>
                <a:rect l="l" t="t" r="r" b="b"/>
                <a:pathLst>
                  <a:path w="52309" h="37671" extrusionOk="0">
                    <a:moveTo>
                      <a:pt x="10733" y="0"/>
                    </a:moveTo>
                    <a:cubicBezTo>
                      <a:pt x="10733" y="0"/>
                      <a:pt x="17836" y="789"/>
                      <a:pt x="25571" y="884"/>
                    </a:cubicBezTo>
                    <a:cubicBezTo>
                      <a:pt x="41640" y="1073"/>
                      <a:pt x="50826" y="-347"/>
                      <a:pt x="52121" y="6503"/>
                    </a:cubicBezTo>
                    <a:cubicBezTo>
                      <a:pt x="54267" y="17931"/>
                      <a:pt x="37599" y="24340"/>
                      <a:pt x="30622" y="25287"/>
                    </a:cubicBezTo>
                    <a:cubicBezTo>
                      <a:pt x="30622" y="25287"/>
                      <a:pt x="38956" y="28191"/>
                      <a:pt x="37599" y="34189"/>
                    </a:cubicBezTo>
                    <a:cubicBezTo>
                      <a:pt x="36241" y="40187"/>
                      <a:pt x="10670" y="37662"/>
                      <a:pt x="0" y="32453"/>
                    </a:cubicBezTo>
                    <a:cubicBezTo>
                      <a:pt x="0" y="32453"/>
                      <a:pt x="3472" y="4167"/>
                      <a:pt x="10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36"/>
              <p:cNvSpPr/>
              <p:nvPr/>
            </p:nvSpPr>
            <p:spPr>
              <a:xfrm>
                <a:off x="8840801" y="2312549"/>
                <a:ext cx="263095" cy="206183"/>
              </a:xfrm>
              <a:custGeom>
                <a:avLst/>
                <a:gdLst/>
                <a:ahLst/>
                <a:cxnLst/>
                <a:rect l="l" t="t" r="r" b="b"/>
                <a:pathLst>
                  <a:path w="263095" h="206183" extrusionOk="0">
                    <a:moveTo>
                      <a:pt x="255940" y="64220"/>
                    </a:moveTo>
                    <a:cubicBezTo>
                      <a:pt x="257708" y="64883"/>
                      <a:pt x="259665" y="64598"/>
                      <a:pt x="261559" y="62452"/>
                    </a:cubicBezTo>
                    <a:cubicBezTo>
                      <a:pt x="267557" y="55664"/>
                      <a:pt x="257297" y="2407"/>
                      <a:pt x="207513" y="261"/>
                    </a:cubicBezTo>
                    <a:cubicBezTo>
                      <a:pt x="157697" y="-1855"/>
                      <a:pt x="147626" y="9384"/>
                      <a:pt x="142986" y="16740"/>
                    </a:cubicBezTo>
                    <a:cubicBezTo>
                      <a:pt x="142986" y="16740"/>
                      <a:pt x="130958" y="17119"/>
                      <a:pt x="119340" y="31451"/>
                    </a:cubicBezTo>
                    <a:cubicBezTo>
                      <a:pt x="107723" y="45783"/>
                      <a:pt x="80984" y="104312"/>
                      <a:pt x="53077" y="123696"/>
                    </a:cubicBezTo>
                    <a:cubicBezTo>
                      <a:pt x="25169" y="143048"/>
                      <a:pt x="766" y="134145"/>
                      <a:pt x="9" y="152361"/>
                    </a:cubicBezTo>
                    <a:cubicBezTo>
                      <a:pt x="-244" y="158517"/>
                      <a:pt x="4965" y="161926"/>
                      <a:pt x="12100" y="163252"/>
                    </a:cubicBezTo>
                    <a:cubicBezTo>
                      <a:pt x="5187" y="169471"/>
                      <a:pt x="672" y="177143"/>
                      <a:pt x="2724" y="185287"/>
                    </a:cubicBezTo>
                    <a:cubicBezTo>
                      <a:pt x="5881" y="197978"/>
                      <a:pt x="22896" y="199588"/>
                      <a:pt x="38303" y="195358"/>
                    </a:cubicBezTo>
                    <a:cubicBezTo>
                      <a:pt x="38586" y="197378"/>
                      <a:pt x="39565" y="199209"/>
                      <a:pt x="41459" y="200788"/>
                    </a:cubicBezTo>
                    <a:cubicBezTo>
                      <a:pt x="47868" y="206060"/>
                      <a:pt x="57023" y="207070"/>
                      <a:pt x="63084" y="205523"/>
                    </a:cubicBezTo>
                    <a:lnTo>
                      <a:pt x="63084" y="205523"/>
                    </a:lnTo>
                    <a:cubicBezTo>
                      <a:pt x="67693" y="204260"/>
                      <a:pt x="71008" y="204008"/>
                      <a:pt x="71008" y="204008"/>
                    </a:cubicBezTo>
                    <a:cubicBezTo>
                      <a:pt x="74481" y="192674"/>
                      <a:pt x="95127" y="177553"/>
                      <a:pt x="107912" y="172597"/>
                    </a:cubicBezTo>
                    <a:cubicBezTo>
                      <a:pt x="120698" y="167672"/>
                      <a:pt x="133483" y="169219"/>
                      <a:pt x="133483" y="169219"/>
                    </a:cubicBezTo>
                    <a:cubicBezTo>
                      <a:pt x="131368" y="163789"/>
                      <a:pt x="134935" y="144121"/>
                      <a:pt x="138913" y="142858"/>
                    </a:cubicBezTo>
                    <a:cubicBezTo>
                      <a:pt x="139197" y="142764"/>
                      <a:pt x="139513" y="142700"/>
                      <a:pt x="139797" y="142669"/>
                    </a:cubicBezTo>
                    <a:lnTo>
                      <a:pt x="139702" y="142290"/>
                    </a:lnTo>
                    <a:cubicBezTo>
                      <a:pt x="138913" y="140333"/>
                      <a:pt x="137745" y="134145"/>
                      <a:pt x="137745" y="134145"/>
                    </a:cubicBezTo>
                    <a:cubicBezTo>
                      <a:pt x="137745" y="134145"/>
                      <a:pt x="125749" y="135313"/>
                      <a:pt x="120319" y="127358"/>
                    </a:cubicBezTo>
                    <a:cubicBezTo>
                      <a:pt x="114889" y="119434"/>
                      <a:pt x="116625" y="105291"/>
                      <a:pt x="126696" y="101598"/>
                    </a:cubicBezTo>
                    <a:cubicBezTo>
                      <a:pt x="134746" y="98661"/>
                      <a:pt x="139671" y="105291"/>
                      <a:pt x="141154" y="107722"/>
                    </a:cubicBezTo>
                    <a:cubicBezTo>
                      <a:pt x="144912" y="104660"/>
                      <a:pt x="180963" y="74164"/>
                      <a:pt x="184435" y="36691"/>
                    </a:cubicBezTo>
                    <a:cubicBezTo>
                      <a:pt x="184435" y="36691"/>
                      <a:pt x="185414" y="50266"/>
                      <a:pt x="183078" y="58190"/>
                    </a:cubicBezTo>
                    <a:cubicBezTo>
                      <a:pt x="180774" y="66145"/>
                      <a:pt x="177870" y="75427"/>
                      <a:pt x="188508" y="74669"/>
                    </a:cubicBezTo>
                    <a:cubicBezTo>
                      <a:pt x="191697" y="74416"/>
                      <a:pt x="195485" y="71449"/>
                      <a:pt x="199021" y="67250"/>
                    </a:cubicBezTo>
                    <a:cubicBezTo>
                      <a:pt x="199936" y="71986"/>
                      <a:pt x="202304" y="75584"/>
                      <a:pt x="206723" y="76216"/>
                    </a:cubicBezTo>
                    <a:cubicBezTo>
                      <a:pt x="214458" y="77352"/>
                      <a:pt x="221592" y="71007"/>
                      <a:pt x="226044" y="63715"/>
                    </a:cubicBezTo>
                    <a:cubicBezTo>
                      <a:pt x="227938" y="68639"/>
                      <a:pt x="231253" y="72806"/>
                      <a:pt x="236367" y="73501"/>
                    </a:cubicBezTo>
                    <a:cubicBezTo>
                      <a:pt x="240945" y="74164"/>
                      <a:pt x="243912" y="72933"/>
                      <a:pt x="245806" y="70912"/>
                    </a:cubicBezTo>
                    <a:cubicBezTo>
                      <a:pt x="245680" y="76311"/>
                      <a:pt x="245396" y="91748"/>
                      <a:pt x="246848" y="94147"/>
                    </a:cubicBezTo>
                    <a:cubicBezTo>
                      <a:pt x="248584" y="97052"/>
                      <a:pt x="252152" y="110405"/>
                      <a:pt x="250889" y="117666"/>
                    </a:cubicBezTo>
                    <a:cubicBezTo>
                      <a:pt x="249058" y="128337"/>
                      <a:pt x="240250" y="140333"/>
                      <a:pt x="228822" y="145384"/>
                    </a:cubicBezTo>
                    <a:cubicBezTo>
                      <a:pt x="232958" y="147941"/>
                      <a:pt x="236051" y="158359"/>
                      <a:pt x="235735" y="165146"/>
                    </a:cubicBezTo>
                    <a:lnTo>
                      <a:pt x="235799" y="165146"/>
                    </a:lnTo>
                    <a:cubicBezTo>
                      <a:pt x="262127" y="145005"/>
                      <a:pt x="262822" y="119434"/>
                      <a:pt x="257014" y="99672"/>
                    </a:cubicBezTo>
                    <a:cubicBezTo>
                      <a:pt x="253730" y="88560"/>
                      <a:pt x="255561" y="65072"/>
                      <a:pt x="255561" y="65072"/>
                    </a:cubicBezTo>
                    <a:lnTo>
                      <a:pt x="255940" y="64220"/>
                    </a:lnTo>
                    <a:close/>
                  </a:path>
                </a:pathLst>
              </a:custGeom>
              <a:solidFill>
                <a:srgbClr val="2A517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36"/>
              <p:cNvSpPr/>
              <p:nvPr/>
            </p:nvSpPr>
            <p:spPr>
              <a:xfrm>
                <a:off x="8958095" y="2349240"/>
                <a:ext cx="133859" cy="114125"/>
              </a:xfrm>
              <a:custGeom>
                <a:avLst/>
                <a:gdLst/>
                <a:ahLst/>
                <a:cxnLst/>
                <a:rect l="l" t="t" r="r" b="b"/>
                <a:pathLst>
                  <a:path w="133859" h="114125" extrusionOk="0">
                    <a:moveTo>
                      <a:pt x="22408" y="105599"/>
                    </a:moveTo>
                    <a:cubicBezTo>
                      <a:pt x="21619" y="103642"/>
                      <a:pt x="20451" y="97454"/>
                      <a:pt x="20451" y="97454"/>
                    </a:cubicBezTo>
                    <a:cubicBezTo>
                      <a:pt x="20451" y="97454"/>
                      <a:pt x="8455" y="98622"/>
                      <a:pt x="3025" y="90667"/>
                    </a:cubicBezTo>
                    <a:cubicBezTo>
                      <a:pt x="-2405" y="82743"/>
                      <a:pt x="-669" y="68600"/>
                      <a:pt x="9402" y="64906"/>
                    </a:cubicBezTo>
                    <a:cubicBezTo>
                      <a:pt x="17452" y="61970"/>
                      <a:pt x="22377" y="68600"/>
                      <a:pt x="23860" y="71031"/>
                    </a:cubicBezTo>
                    <a:cubicBezTo>
                      <a:pt x="27618" y="67968"/>
                      <a:pt x="63669" y="37473"/>
                      <a:pt x="67141" y="0"/>
                    </a:cubicBezTo>
                    <a:cubicBezTo>
                      <a:pt x="67141" y="0"/>
                      <a:pt x="68120" y="13575"/>
                      <a:pt x="65784" y="21499"/>
                    </a:cubicBezTo>
                    <a:cubicBezTo>
                      <a:pt x="63480" y="29454"/>
                      <a:pt x="60576" y="38735"/>
                      <a:pt x="71214" y="37978"/>
                    </a:cubicBezTo>
                    <a:cubicBezTo>
                      <a:pt x="74402" y="37725"/>
                      <a:pt x="78191" y="34758"/>
                      <a:pt x="81727" y="30559"/>
                    </a:cubicBezTo>
                    <a:cubicBezTo>
                      <a:pt x="82642" y="35294"/>
                      <a:pt x="85010" y="38893"/>
                      <a:pt x="89429" y="39525"/>
                    </a:cubicBezTo>
                    <a:cubicBezTo>
                      <a:pt x="97164" y="40661"/>
                      <a:pt x="104298" y="34316"/>
                      <a:pt x="108750" y="27023"/>
                    </a:cubicBezTo>
                    <a:cubicBezTo>
                      <a:pt x="110644" y="31948"/>
                      <a:pt x="113959" y="36115"/>
                      <a:pt x="119073" y="36810"/>
                    </a:cubicBezTo>
                    <a:cubicBezTo>
                      <a:pt x="123651" y="37473"/>
                      <a:pt x="126618" y="36241"/>
                      <a:pt x="128512" y="34221"/>
                    </a:cubicBezTo>
                    <a:cubicBezTo>
                      <a:pt x="128386" y="39619"/>
                      <a:pt x="128102" y="55057"/>
                      <a:pt x="129554" y="57456"/>
                    </a:cubicBezTo>
                    <a:cubicBezTo>
                      <a:pt x="131290" y="60360"/>
                      <a:pt x="134858" y="73714"/>
                      <a:pt x="133595" y="80975"/>
                    </a:cubicBezTo>
                    <a:cubicBezTo>
                      <a:pt x="131764" y="91645"/>
                      <a:pt x="122956" y="103642"/>
                      <a:pt x="111528" y="108693"/>
                    </a:cubicBezTo>
                    <a:cubicBezTo>
                      <a:pt x="107455" y="106167"/>
                      <a:pt x="92334" y="114312"/>
                      <a:pt x="66005" y="114122"/>
                    </a:cubicBezTo>
                    <a:cubicBezTo>
                      <a:pt x="34941" y="113870"/>
                      <a:pt x="28912" y="104904"/>
                      <a:pt x="22503" y="105978"/>
                    </a:cubicBezTo>
                    <a:lnTo>
                      <a:pt x="22408" y="105599"/>
                    </a:lnTo>
                    <a:close/>
                  </a:path>
                </a:pathLst>
              </a:custGeom>
              <a:solidFill>
                <a:srgbClr val="F7C09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36"/>
              <p:cNvSpPr/>
              <p:nvPr/>
            </p:nvSpPr>
            <p:spPr>
              <a:xfrm>
                <a:off x="9061036" y="2924493"/>
                <a:ext cx="8586" cy="11522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11522" extrusionOk="0">
                    <a:moveTo>
                      <a:pt x="7861" y="11523"/>
                    </a:moveTo>
                    <a:cubicBezTo>
                      <a:pt x="7514" y="11460"/>
                      <a:pt x="7135" y="11365"/>
                      <a:pt x="6756" y="11270"/>
                    </a:cubicBezTo>
                    <a:cubicBezTo>
                      <a:pt x="4451" y="10702"/>
                      <a:pt x="2210" y="10102"/>
                      <a:pt x="0" y="9439"/>
                    </a:cubicBezTo>
                    <a:lnTo>
                      <a:pt x="1958" y="0"/>
                    </a:lnTo>
                    <a:cubicBezTo>
                      <a:pt x="4389" y="442"/>
                      <a:pt x="6630" y="789"/>
                      <a:pt x="8587" y="915"/>
                    </a:cubicBezTo>
                    <a:lnTo>
                      <a:pt x="7861" y="115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36"/>
              <p:cNvSpPr/>
              <p:nvPr/>
            </p:nvSpPr>
            <p:spPr>
              <a:xfrm>
                <a:off x="9018985" y="2908835"/>
                <a:ext cx="9313" cy="11459"/>
              </a:xfrm>
              <a:custGeom>
                <a:avLst/>
                <a:gdLst/>
                <a:ahLst/>
                <a:cxnLst/>
                <a:rect l="l" t="t" r="r" b="b"/>
                <a:pathLst>
                  <a:path w="9313" h="11459" extrusionOk="0">
                    <a:moveTo>
                      <a:pt x="7293" y="11460"/>
                    </a:moveTo>
                    <a:cubicBezTo>
                      <a:pt x="4610" y="10228"/>
                      <a:pt x="2179" y="9060"/>
                      <a:pt x="0" y="8050"/>
                    </a:cubicBezTo>
                    <a:lnTo>
                      <a:pt x="2778" y="0"/>
                    </a:lnTo>
                    <a:lnTo>
                      <a:pt x="2778" y="0"/>
                    </a:lnTo>
                    <a:cubicBezTo>
                      <a:pt x="4515" y="1294"/>
                      <a:pt x="6756" y="2620"/>
                      <a:pt x="9314" y="3915"/>
                    </a:cubicBezTo>
                    <a:lnTo>
                      <a:pt x="7261" y="1146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36"/>
              <p:cNvSpPr/>
              <p:nvPr/>
            </p:nvSpPr>
            <p:spPr>
              <a:xfrm>
                <a:off x="9017703" y="2841498"/>
                <a:ext cx="72123" cy="84026"/>
              </a:xfrm>
              <a:custGeom>
                <a:avLst/>
                <a:gdLst/>
                <a:ahLst/>
                <a:cxnLst/>
                <a:rect l="l" t="t" r="r" b="b"/>
                <a:pathLst>
                  <a:path w="72123" h="84026" extrusionOk="0">
                    <a:moveTo>
                      <a:pt x="10627" y="71251"/>
                    </a:moveTo>
                    <a:cubicBezTo>
                      <a:pt x="8070" y="69957"/>
                      <a:pt x="5828" y="68631"/>
                      <a:pt x="4092" y="67337"/>
                    </a:cubicBezTo>
                    <a:lnTo>
                      <a:pt x="4092" y="67337"/>
                    </a:lnTo>
                    <a:cubicBezTo>
                      <a:pt x="2008" y="65822"/>
                      <a:pt x="619" y="64369"/>
                      <a:pt x="209" y="63043"/>
                    </a:cubicBezTo>
                    <a:cubicBezTo>
                      <a:pt x="-1527" y="57424"/>
                      <a:pt x="7880" y="27970"/>
                      <a:pt x="16309" y="0"/>
                    </a:cubicBezTo>
                    <a:lnTo>
                      <a:pt x="16498" y="63"/>
                    </a:lnTo>
                    <a:cubicBezTo>
                      <a:pt x="16498" y="63"/>
                      <a:pt x="56149" y="5461"/>
                      <a:pt x="72124" y="19699"/>
                    </a:cubicBezTo>
                    <a:cubicBezTo>
                      <a:pt x="62748" y="38893"/>
                      <a:pt x="54634" y="54615"/>
                      <a:pt x="53687" y="58371"/>
                    </a:cubicBezTo>
                    <a:cubicBezTo>
                      <a:pt x="51351" y="67684"/>
                      <a:pt x="65304" y="76997"/>
                      <a:pt x="59496" y="82806"/>
                    </a:cubicBezTo>
                    <a:cubicBezTo>
                      <a:pt x="58391" y="83911"/>
                      <a:pt x="55675" y="84226"/>
                      <a:pt x="51951" y="83911"/>
                    </a:cubicBezTo>
                    <a:cubicBezTo>
                      <a:pt x="49994" y="83784"/>
                      <a:pt x="47752" y="83437"/>
                      <a:pt x="45321" y="82995"/>
                    </a:cubicBezTo>
                    <a:cubicBezTo>
                      <a:pt x="34588" y="80912"/>
                      <a:pt x="20287" y="76145"/>
                      <a:pt x="10659" y="712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36"/>
              <p:cNvSpPr/>
              <p:nvPr/>
            </p:nvSpPr>
            <p:spPr>
              <a:xfrm>
                <a:off x="9007406" y="2913089"/>
                <a:ext cx="79172" cy="28385"/>
              </a:xfrm>
              <a:custGeom>
                <a:avLst/>
                <a:gdLst/>
                <a:ahLst/>
                <a:cxnLst/>
                <a:rect l="l" t="t" r="r" b="b"/>
                <a:pathLst>
                  <a:path w="79172" h="28385" extrusionOk="0">
                    <a:moveTo>
                      <a:pt x="61491" y="22927"/>
                    </a:moveTo>
                    <a:cubicBezTo>
                      <a:pt x="73203" y="25137"/>
                      <a:pt x="79706" y="16550"/>
                      <a:pt x="79138" y="17971"/>
                    </a:cubicBezTo>
                    <a:cubicBezTo>
                      <a:pt x="72572" y="33092"/>
                      <a:pt x="54073" y="28672"/>
                      <a:pt x="41981" y="23748"/>
                    </a:cubicBezTo>
                    <a:cubicBezTo>
                      <a:pt x="25849" y="17150"/>
                      <a:pt x="1099" y="5027"/>
                      <a:pt x="215" y="2281"/>
                    </a:cubicBezTo>
                    <a:cubicBezTo>
                      <a:pt x="-1048" y="-1665"/>
                      <a:pt x="3309" y="-55"/>
                      <a:pt x="11580" y="3796"/>
                    </a:cubicBezTo>
                    <a:cubicBezTo>
                      <a:pt x="13759" y="4806"/>
                      <a:pt x="16190" y="5974"/>
                      <a:pt x="18873" y="7205"/>
                    </a:cubicBezTo>
                    <a:cubicBezTo>
                      <a:pt x="28090" y="11530"/>
                      <a:pt x="40087" y="16897"/>
                      <a:pt x="53630" y="20843"/>
                    </a:cubicBezTo>
                    <a:cubicBezTo>
                      <a:pt x="55840" y="21506"/>
                      <a:pt x="58081" y="22106"/>
                      <a:pt x="60386" y="22674"/>
                    </a:cubicBezTo>
                    <a:cubicBezTo>
                      <a:pt x="60765" y="22769"/>
                      <a:pt x="61144" y="22864"/>
                      <a:pt x="61491" y="22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36"/>
              <p:cNvSpPr/>
              <p:nvPr/>
            </p:nvSpPr>
            <p:spPr>
              <a:xfrm>
                <a:off x="8802832" y="2876950"/>
                <a:ext cx="10449" cy="11964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1964" extrusionOk="0">
                    <a:moveTo>
                      <a:pt x="10355" y="7513"/>
                    </a:moveTo>
                    <a:lnTo>
                      <a:pt x="2431" y="11965"/>
                    </a:lnTo>
                    <a:cubicBezTo>
                      <a:pt x="2241" y="11523"/>
                      <a:pt x="2084" y="11049"/>
                      <a:pt x="1926" y="10544"/>
                    </a:cubicBezTo>
                    <a:cubicBezTo>
                      <a:pt x="1200" y="8176"/>
                      <a:pt x="569" y="5840"/>
                      <a:pt x="0" y="3504"/>
                    </a:cubicBezTo>
                    <a:lnTo>
                      <a:pt x="95" y="3504"/>
                    </a:lnTo>
                    <a:cubicBezTo>
                      <a:pt x="95" y="3504"/>
                      <a:pt x="7924" y="63"/>
                      <a:pt x="7924" y="63"/>
                    </a:cubicBezTo>
                    <a:lnTo>
                      <a:pt x="8208" y="0"/>
                    </a:lnTo>
                    <a:cubicBezTo>
                      <a:pt x="8934" y="2904"/>
                      <a:pt x="9692" y="5461"/>
                      <a:pt x="10450" y="7482"/>
                    </a:cubicBezTo>
                    <a:lnTo>
                      <a:pt x="10355" y="748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36"/>
              <p:cNvSpPr/>
              <p:nvPr/>
            </p:nvSpPr>
            <p:spPr>
              <a:xfrm>
                <a:off x="8796234" y="2834079"/>
                <a:ext cx="8776" cy="9723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9723" extrusionOk="0">
                    <a:moveTo>
                      <a:pt x="8050" y="0"/>
                    </a:moveTo>
                    <a:cubicBezTo>
                      <a:pt x="8239" y="2241"/>
                      <a:pt x="8492" y="4735"/>
                      <a:pt x="8776" y="7419"/>
                    </a:cubicBezTo>
                    <a:lnTo>
                      <a:pt x="884" y="9723"/>
                    </a:lnTo>
                    <a:lnTo>
                      <a:pt x="726" y="9723"/>
                    </a:lnTo>
                    <a:cubicBezTo>
                      <a:pt x="473" y="6882"/>
                      <a:pt x="220" y="4262"/>
                      <a:pt x="0" y="1957"/>
                    </a:cubicBezTo>
                    <a:lnTo>
                      <a:pt x="7861" y="32"/>
                    </a:lnTo>
                    <a:lnTo>
                      <a:pt x="8050" y="3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36"/>
              <p:cNvSpPr/>
              <p:nvPr/>
            </p:nvSpPr>
            <p:spPr>
              <a:xfrm>
                <a:off x="8791035" y="2824307"/>
                <a:ext cx="27440" cy="77079"/>
              </a:xfrm>
              <a:custGeom>
                <a:avLst/>
                <a:gdLst/>
                <a:ahLst/>
                <a:cxnLst/>
                <a:rect l="l" t="t" r="r" b="b"/>
                <a:pathLst>
                  <a:path w="27440" h="77079" extrusionOk="0">
                    <a:moveTo>
                      <a:pt x="14227" y="64607"/>
                    </a:moveTo>
                    <a:cubicBezTo>
                      <a:pt x="18332" y="75499"/>
                      <a:pt x="28781" y="76730"/>
                      <a:pt x="27297" y="76920"/>
                    </a:cubicBezTo>
                    <a:cubicBezTo>
                      <a:pt x="10913" y="78971"/>
                      <a:pt x="5356" y="60788"/>
                      <a:pt x="3463" y="47876"/>
                    </a:cubicBezTo>
                    <a:cubicBezTo>
                      <a:pt x="937" y="30608"/>
                      <a:pt x="-1178" y="3142"/>
                      <a:pt x="747" y="964"/>
                    </a:cubicBezTo>
                    <a:cubicBezTo>
                      <a:pt x="3526" y="-2161"/>
                      <a:pt x="4315" y="2543"/>
                      <a:pt x="5199" y="11729"/>
                    </a:cubicBezTo>
                    <a:cubicBezTo>
                      <a:pt x="5420" y="14034"/>
                      <a:pt x="5672" y="16654"/>
                      <a:pt x="5925" y="19495"/>
                    </a:cubicBezTo>
                    <a:cubicBezTo>
                      <a:pt x="6903" y="29566"/>
                      <a:pt x="8356" y="42572"/>
                      <a:pt x="11797" y="56147"/>
                    </a:cubicBezTo>
                    <a:cubicBezTo>
                      <a:pt x="12365" y="58483"/>
                      <a:pt x="12997" y="60819"/>
                      <a:pt x="13723" y="63187"/>
                    </a:cubicBezTo>
                    <a:cubicBezTo>
                      <a:pt x="13881" y="63692"/>
                      <a:pt x="14038" y="64166"/>
                      <a:pt x="14227" y="646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36"/>
              <p:cNvSpPr/>
              <p:nvPr/>
            </p:nvSpPr>
            <p:spPr>
              <a:xfrm>
                <a:off x="8803870" y="2792439"/>
                <a:ext cx="62100" cy="96980"/>
              </a:xfrm>
              <a:custGeom>
                <a:avLst/>
                <a:gdLst/>
                <a:ahLst/>
                <a:cxnLst/>
                <a:rect l="l" t="t" r="r" b="b"/>
                <a:pathLst>
                  <a:path w="62100" h="96980" extrusionOk="0">
                    <a:moveTo>
                      <a:pt x="1141" y="49059"/>
                    </a:moveTo>
                    <a:cubicBezTo>
                      <a:pt x="856" y="46375"/>
                      <a:pt x="603" y="43881"/>
                      <a:pt x="414" y="41640"/>
                    </a:cubicBezTo>
                    <a:cubicBezTo>
                      <a:pt x="4" y="36873"/>
                      <a:pt x="-123" y="33305"/>
                      <a:pt x="130" y="31885"/>
                    </a:cubicBezTo>
                    <a:cubicBezTo>
                      <a:pt x="635" y="28728"/>
                      <a:pt x="13484" y="15280"/>
                      <a:pt x="28511" y="0"/>
                    </a:cubicBezTo>
                    <a:cubicBezTo>
                      <a:pt x="29900" y="1389"/>
                      <a:pt x="49409" y="21120"/>
                      <a:pt x="62100" y="49059"/>
                    </a:cubicBezTo>
                    <a:cubicBezTo>
                      <a:pt x="47389" y="59255"/>
                      <a:pt x="35456" y="67684"/>
                      <a:pt x="32078" y="70810"/>
                    </a:cubicBezTo>
                    <a:cubicBezTo>
                      <a:pt x="23365" y="78954"/>
                      <a:pt x="19293" y="96980"/>
                      <a:pt x="12916" y="96980"/>
                    </a:cubicBezTo>
                    <a:cubicBezTo>
                      <a:pt x="11779" y="96980"/>
                      <a:pt x="10580" y="95118"/>
                      <a:pt x="9411" y="91993"/>
                    </a:cubicBezTo>
                    <a:cubicBezTo>
                      <a:pt x="8654" y="89972"/>
                      <a:pt x="7896" y="87415"/>
                      <a:pt x="7170" y="84511"/>
                    </a:cubicBezTo>
                    <a:cubicBezTo>
                      <a:pt x="4676" y="74503"/>
                      <a:pt x="2435" y="60297"/>
                      <a:pt x="1141" y="4905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36"/>
              <p:cNvSpPr/>
              <p:nvPr/>
            </p:nvSpPr>
            <p:spPr>
              <a:xfrm>
                <a:off x="8832381" y="2652714"/>
                <a:ext cx="287821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287821" h="208482" extrusionOk="0">
                    <a:moveTo>
                      <a:pt x="172778" y="58340"/>
                    </a:moveTo>
                    <a:cubicBezTo>
                      <a:pt x="169400" y="60139"/>
                      <a:pt x="166464" y="61718"/>
                      <a:pt x="164570" y="62917"/>
                    </a:cubicBezTo>
                    <a:cubicBezTo>
                      <a:pt x="158193" y="66990"/>
                      <a:pt x="123309" y="121036"/>
                      <a:pt x="100642" y="140230"/>
                    </a:cubicBezTo>
                    <a:cubicBezTo>
                      <a:pt x="86752" y="151974"/>
                      <a:pt x="56761" y="172620"/>
                      <a:pt x="33589" y="188784"/>
                    </a:cubicBezTo>
                    <a:cubicBezTo>
                      <a:pt x="20898" y="160845"/>
                      <a:pt x="1389" y="141114"/>
                      <a:pt x="0" y="139725"/>
                    </a:cubicBezTo>
                    <a:cubicBezTo>
                      <a:pt x="18342" y="121068"/>
                      <a:pt x="39903" y="99727"/>
                      <a:pt x="45996" y="91393"/>
                    </a:cubicBezTo>
                    <a:cubicBezTo>
                      <a:pt x="57046" y="76271"/>
                      <a:pt x="80312" y="726"/>
                      <a:pt x="80312" y="726"/>
                    </a:cubicBezTo>
                    <a:lnTo>
                      <a:pt x="81354" y="0"/>
                    </a:lnTo>
                    <a:cubicBezTo>
                      <a:pt x="89561" y="5809"/>
                      <a:pt x="123056" y="20804"/>
                      <a:pt x="172147" y="25129"/>
                    </a:cubicBezTo>
                    <a:cubicBezTo>
                      <a:pt x="218869" y="29233"/>
                      <a:pt x="239578" y="22856"/>
                      <a:pt x="246681" y="18247"/>
                    </a:cubicBezTo>
                    <a:lnTo>
                      <a:pt x="246744" y="18342"/>
                    </a:lnTo>
                    <a:cubicBezTo>
                      <a:pt x="246744" y="18342"/>
                      <a:pt x="288384" y="101274"/>
                      <a:pt x="287816" y="128581"/>
                    </a:cubicBezTo>
                    <a:cubicBezTo>
                      <a:pt x="287469" y="144839"/>
                      <a:pt x="271084" y="180386"/>
                      <a:pt x="257415" y="208483"/>
                    </a:cubicBezTo>
                    <a:cubicBezTo>
                      <a:pt x="241441" y="194245"/>
                      <a:pt x="201790" y="188847"/>
                      <a:pt x="201790" y="188847"/>
                    </a:cubicBezTo>
                    <a:lnTo>
                      <a:pt x="201600" y="188784"/>
                    </a:lnTo>
                    <a:cubicBezTo>
                      <a:pt x="207156" y="170316"/>
                      <a:pt x="212271" y="152479"/>
                      <a:pt x="213407" y="142535"/>
                    </a:cubicBezTo>
                    <a:cubicBezTo>
                      <a:pt x="216249" y="118100"/>
                      <a:pt x="174672" y="60929"/>
                      <a:pt x="172778" y="583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>
                <a:off x="8806198" y="2481537"/>
                <a:ext cx="385186" cy="197624"/>
              </a:xfrm>
              <a:custGeom>
                <a:avLst/>
                <a:gdLst/>
                <a:ahLst/>
                <a:cxnLst/>
                <a:rect l="l" t="t" r="r" b="b"/>
                <a:pathLst>
                  <a:path w="385186" h="197624" extrusionOk="0">
                    <a:moveTo>
                      <a:pt x="127646" y="85120"/>
                    </a:moveTo>
                    <a:cubicBezTo>
                      <a:pt x="119375" y="99862"/>
                      <a:pt x="93993" y="103019"/>
                      <a:pt x="93993" y="103019"/>
                    </a:cubicBezTo>
                    <a:cubicBezTo>
                      <a:pt x="87300" y="117257"/>
                      <a:pt x="56205" y="114637"/>
                      <a:pt x="56205" y="114637"/>
                    </a:cubicBezTo>
                    <a:cubicBezTo>
                      <a:pt x="46324" y="129159"/>
                      <a:pt x="23657" y="125970"/>
                      <a:pt x="16081" y="127706"/>
                    </a:cubicBezTo>
                    <a:cubicBezTo>
                      <a:pt x="11566" y="128748"/>
                      <a:pt x="-2514" y="96895"/>
                      <a:pt x="391" y="92854"/>
                    </a:cubicBezTo>
                    <a:cubicBezTo>
                      <a:pt x="14944" y="72492"/>
                      <a:pt x="40231" y="72776"/>
                      <a:pt x="40231" y="72776"/>
                    </a:cubicBezTo>
                    <a:cubicBezTo>
                      <a:pt x="48944" y="54182"/>
                      <a:pt x="72179" y="56518"/>
                      <a:pt x="72179" y="56518"/>
                    </a:cubicBezTo>
                    <a:cubicBezTo>
                      <a:pt x="77198" y="44048"/>
                      <a:pt x="89479" y="38745"/>
                      <a:pt x="97687" y="36535"/>
                    </a:cubicBezTo>
                    <a:cubicBezTo>
                      <a:pt x="102296" y="35272"/>
                      <a:pt x="105611" y="35019"/>
                      <a:pt x="105611" y="35019"/>
                    </a:cubicBezTo>
                    <a:cubicBezTo>
                      <a:pt x="109083" y="23686"/>
                      <a:pt x="129730" y="8565"/>
                      <a:pt x="142515" y="3608"/>
                    </a:cubicBezTo>
                    <a:cubicBezTo>
                      <a:pt x="155300" y="-1317"/>
                      <a:pt x="168086" y="230"/>
                      <a:pt x="168086" y="230"/>
                    </a:cubicBezTo>
                    <a:cubicBezTo>
                      <a:pt x="170232" y="5660"/>
                      <a:pt x="190374" y="18256"/>
                      <a:pt x="220996" y="16488"/>
                    </a:cubicBezTo>
                    <a:cubicBezTo>
                      <a:pt x="247230" y="15005"/>
                      <a:pt x="260394" y="10111"/>
                      <a:pt x="266645" y="3955"/>
                    </a:cubicBezTo>
                    <a:lnTo>
                      <a:pt x="266898" y="4208"/>
                    </a:lnTo>
                    <a:cubicBezTo>
                      <a:pt x="266898" y="4208"/>
                      <a:pt x="284355" y="12921"/>
                      <a:pt x="292784" y="23370"/>
                    </a:cubicBezTo>
                    <a:cubicBezTo>
                      <a:pt x="301213" y="33851"/>
                      <a:pt x="302666" y="48373"/>
                      <a:pt x="302666" y="48373"/>
                    </a:cubicBezTo>
                    <a:cubicBezTo>
                      <a:pt x="302666" y="48373"/>
                      <a:pt x="325048" y="59138"/>
                      <a:pt x="329973" y="74828"/>
                    </a:cubicBezTo>
                    <a:cubicBezTo>
                      <a:pt x="329973" y="74828"/>
                      <a:pt x="349451" y="80353"/>
                      <a:pt x="354091" y="93991"/>
                    </a:cubicBezTo>
                    <a:cubicBezTo>
                      <a:pt x="354091" y="93991"/>
                      <a:pt x="373853" y="100115"/>
                      <a:pt x="378210" y="115805"/>
                    </a:cubicBezTo>
                    <a:cubicBezTo>
                      <a:pt x="378210" y="115805"/>
                      <a:pt x="385187" y="119593"/>
                      <a:pt x="385187" y="122182"/>
                    </a:cubicBezTo>
                    <a:cubicBezTo>
                      <a:pt x="385187" y="124771"/>
                      <a:pt x="377042" y="152709"/>
                      <a:pt x="373570" y="154730"/>
                    </a:cubicBezTo>
                    <a:cubicBezTo>
                      <a:pt x="370065" y="156781"/>
                      <a:pt x="367761" y="153593"/>
                      <a:pt x="367761" y="153593"/>
                    </a:cubicBezTo>
                    <a:cubicBezTo>
                      <a:pt x="367761" y="153593"/>
                      <a:pt x="343926" y="160254"/>
                      <a:pt x="332877" y="141376"/>
                    </a:cubicBezTo>
                    <a:cubicBezTo>
                      <a:pt x="332877" y="141376"/>
                      <a:pt x="308190" y="143112"/>
                      <a:pt x="296857" y="126538"/>
                    </a:cubicBezTo>
                    <a:cubicBezTo>
                      <a:pt x="296857" y="126538"/>
                      <a:pt x="284639" y="127706"/>
                      <a:pt x="274758" y="109112"/>
                    </a:cubicBezTo>
                    <a:lnTo>
                      <a:pt x="274758" y="109112"/>
                    </a:lnTo>
                    <a:cubicBezTo>
                      <a:pt x="274222" y="112206"/>
                      <a:pt x="273621" y="114069"/>
                      <a:pt x="273621" y="114069"/>
                    </a:cubicBezTo>
                    <a:cubicBezTo>
                      <a:pt x="281766" y="129474"/>
                      <a:pt x="274790" y="148069"/>
                      <a:pt x="274790" y="148069"/>
                    </a:cubicBezTo>
                    <a:cubicBezTo>
                      <a:pt x="279715" y="162306"/>
                      <a:pt x="274190" y="177996"/>
                      <a:pt x="274190" y="177996"/>
                    </a:cubicBezTo>
                    <a:lnTo>
                      <a:pt x="275642" y="186993"/>
                    </a:lnTo>
                    <a:cubicBezTo>
                      <a:pt x="275200" y="187688"/>
                      <a:pt x="274316" y="188509"/>
                      <a:pt x="272895" y="189424"/>
                    </a:cubicBezTo>
                    <a:cubicBezTo>
                      <a:pt x="265792" y="194033"/>
                      <a:pt x="245083" y="200410"/>
                      <a:pt x="198361" y="196306"/>
                    </a:cubicBezTo>
                    <a:cubicBezTo>
                      <a:pt x="149271" y="191981"/>
                      <a:pt x="115776" y="176986"/>
                      <a:pt x="107568" y="171177"/>
                    </a:cubicBezTo>
                    <a:cubicBezTo>
                      <a:pt x="106400" y="170325"/>
                      <a:pt x="105769" y="169693"/>
                      <a:pt x="105642" y="169283"/>
                    </a:cubicBezTo>
                    <a:cubicBezTo>
                      <a:pt x="104758" y="166094"/>
                      <a:pt x="107094" y="159686"/>
                      <a:pt x="107094" y="159686"/>
                    </a:cubicBezTo>
                    <a:cubicBezTo>
                      <a:pt x="105359" y="141944"/>
                      <a:pt x="115239" y="134115"/>
                      <a:pt x="115239" y="134115"/>
                    </a:cubicBezTo>
                    <a:cubicBezTo>
                      <a:pt x="109999" y="111164"/>
                      <a:pt x="125120" y="100683"/>
                      <a:pt x="125120" y="100683"/>
                    </a:cubicBezTo>
                    <a:cubicBezTo>
                      <a:pt x="125058" y="94811"/>
                      <a:pt x="126099" y="89602"/>
                      <a:pt x="127677" y="851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>
                <a:off x="9074003" y="2517506"/>
                <a:ext cx="11185" cy="151759"/>
              </a:xfrm>
              <a:custGeom>
                <a:avLst/>
                <a:gdLst/>
                <a:ahLst/>
                <a:cxnLst/>
                <a:rect l="l" t="t" r="r" b="b"/>
                <a:pathLst>
                  <a:path w="11185" h="151759" extrusionOk="0">
                    <a:moveTo>
                      <a:pt x="7048" y="151119"/>
                    </a:moveTo>
                    <a:lnTo>
                      <a:pt x="5406" y="142153"/>
                    </a:lnTo>
                    <a:cubicBezTo>
                      <a:pt x="5406" y="142153"/>
                      <a:pt x="5406" y="141869"/>
                      <a:pt x="5406" y="141775"/>
                    </a:cubicBezTo>
                    <a:lnTo>
                      <a:pt x="5406" y="141711"/>
                    </a:lnTo>
                    <a:cubicBezTo>
                      <a:pt x="6827" y="137008"/>
                      <a:pt x="7521" y="131957"/>
                      <a:pt x="7679" y="127032"/>
                    </a:cubicBezTo>
                    <a:cubicBezTo>
                      <a:pt x="7774" y="124569"/>
                      <a:pt x="7616" y="122076"/>
                      <a:pt x="7268" y="119645"/>
                    </a:cubicBezTo>
                    <a:cubicBezTo>
                      <a:pt x="6985" y="117214"/>
                      <a:pt x="6322" y="114846"/>
                      <a:pt x="5564" y="112542"/>
                    </a:cubicBezTo>
                    <a:cubicBezTo>
                      <a:pt x="5469" y="112226"/>
                      <a:pt x="5469" y="111910"/>
                      <a:pt x="5564" y="111626"/>
                    </a:cubicBezTo>
                    <a:lnTo>
                      <a:pt x="5564" y="111626"/>
                    </a:lnTo>
                    <a:cubicBezTo>
                      <a:pt x="6417" y="109006"/>
                      <a:pt x="7080" y="106165"/>
                      <a:pt x="7521" y="103387"/>
                    </a:cubicBezTo>
                    <a:cubicBezTo>
                      <a:pt x="7964" y="100577"/>
                      <a:pt x="8184" y="97767"/>
                      <a:pt x="8152" y="94958"/>
                    </a:cubicBezTo>
                    <a:cubicBezTo>
                      <a:pt x="8152" y="92148"/>
                      <a:pt x="7774" y="89338"/>
                      <a:pt x="7174" y="86623"/>
                    </a:cubicBezTo>
                    <a:cubicBezTo>
                      <a:pt x="6606" y="83877"/>
                      <a:pt x="5533" y="81320"/>
                      <a:pt x="4333" y="78826"/>
                    </a:cubicBezTo>
                    <a:cubicBezTo>
                      <a:pt x="4143" y="78479"/>
                      <a:pt x="4111" y="78068"/>
                      <a:pt x="4206" y="77721"/>
                    </a:cubicBezTo>
                    <a:lnTo>
                      <a:pt x="4206" y="77626"/>
                    </a:lnTo>
                    <a:cubicBezTo>
                      <a:pt x="4206" y="77626"/>
                      <a:pt x="5343" y="72796"/>
                      <a:pt x="5343" y="72796"/>
                    </a:cubicBezTo>
                    <a:cubicBezTo>
                      <a:pt x="5627" y="71155"/>
                      <a:pt x="5848" y="69481"/>
                      <a:pt x="5974" y="67808"/>
                    </a:cubicBezTo>
                    <a:cubicBezTo>
                      <a:pt x="6259" y="64462"/>
                      <a:pt x="6290" y="61084"/>
                      <a:pt x="5974" y="57738"/>
                    </a:cubicBezTo>
                    <a:cubicBezTo>
                      <a:pt x="5375" y="51045"/>
                      <a:pt x="3417" y="44510"/>
                      <a:pt x="165" y="38670"/>
                    </a:cubicBezTo>
                    <a:cubicBezTo>
                      <a:pt x="-55" y="38260"/>
                      <a:pt x="-55" y="37754"/>
                      <a:pt x="165" y="37344"/>
                    </a:cubicBezTo>
                    <a:cubicBezTo>
                      <a:pt x="1523" y="34661"/>
                      <a:pt x="2628" y="31630"/>
                      <a:pt x="3480" y="28662"/>
                    </a:cubicBezTo>
                    <a:cubicBezTo>
                      <a:pt x="4333" y="25663"/>
                      <a:pt x="4901" y="22570"/>
                      <a:pt x="5185" y="19444"/>
                    </a:cubicBezTo>
                    <a:cubicBezTo>
                      <a:pt x="5533" y="16351"/>
                      <a:pt x="5406" y="13194"/>
                      <a:pt x="4995" y="10100"/>
                    </a:cubicBezTo>
                    <a:cubicBezTo>
                      <a:pt x="4649" y="6974"/>
                      <a:pt x="3607" y="4007"/>
                      <a:pt x="2439" y="1103"/>
                    </a:cubicBezTo>
                    <a:lnTo>
                      <a:pt x="2439" y="1039"/>
                    </a:lnTo>
                    <a:cubicBezTo>
                      <a:pt x="2249" y="661"/>
                      <a:pt x="2439" y="219"/>
                      <a:pt x="2817" y="61"/>
                    </a:cubicBezTo>
                    <a:cubicBezTo>
                      <a:pt x="3197" y="-97"/>
                      <a:pt x="3607" y="61"/>
                      <a:pt x="3796" y="440"/>
                    </a:cubicBezTo>
                    <a:cubicBezTo>
                      <a:pt x="5153" y="3407"/>
                      <a:pt x="6354" y="6501"/>
                      <a:pt x="6858" y="9752"/>
                    </a:cubicBezTo>
                    <a:cubicBezTo>
                      <a:pt x="7426" y="12973"/>
                      <a:pt x="7679" y="16287"/>
                      <a:pt x="7458" y="19570"/>
                    </a:cubicBezTo>
                    <a:cubicBezTo>
                      <a:pt x="7268" y="22854"/>
                      <a:pt x="6732" y="26105"/>
                      <a:pt x="5911" y="29262"/>
                    </a:cubicBezTo>
                    <a:cubicBezTo>
                      <a:pt x="5090" y="32451"/>
                      <a:pt x="4049" y="35513"/>
                      <a:pt x="2596" y="38575"/>
                    </a:cubicBezTo>
                    <a:lnTo>
                      <a:pt x="2596" y="37249"/>
                    </a:lnTo>
                    <a:cubicBezTo>
                      <a:pt x="6196" y="43374"/>
                      <a:pt x="8279" y="50350"/>
                      <a:pt x="8973" y="57422"/>
                    </a:cubicBezTo>
                    <a:cubicBezTo>
                      <a:pt x="9352" y="60958"/>
                      <a:pt x="9321" y="64493"/>
                      <a:pt x="9068" y="68029"/>
                    </a:cubicBezTo>
                    <a:cubicBezTo>
                      <a:pt x="8910" y="69797"/>
                      <a:pt x="8721" y="71565"/>
                      <a:pt x="8437" y="73301"/>
                    </a:cubicBezTo>
                    <a:lnTo>
                      <a:pt x="7238" y="78573"/>
                    </a:lnTo>
                    <a:lnTo>
                      <a:pt x="7143" y="77342"/>
                    </a:lnTo>
                    <a:cubicBezTo>
                      <a:pt x="8468" y="80089"/>
                      <a:pt x="9605" y="82930"/>
                      <a:pt x="10205" y="85929"/>
                    </a:cubicBezTo>
                    <a:cubicBezTo>
                      <a:pt x="10836" y="88896"/>
                      <a:pt x="11215" y="91895"/>
                      <a:pt x="11184" y="94926"/>
                    </a:cubicBezTo>
                    <a:cubicBezTo>
                      <a:pt x="11184" y="97925"/>
                      <a:pt x="10931" y="100924"/>
                      <a:pt x="10457" y="103860"/>
                    </a:cubicBezTo>
                    <a:cubicBezTo>
                      <a:pt x="9952" y="106828"/>
                      <a:pt x="9289" y="109669"/>
                      <a:pt x="8247" y="112573"/>
                    </a:cubicBezTo>
                    <a:lnTo>
                      <a:pt x="8247" y="111626"/>
                    </a:lnTo>
                    <a:cubicBezTo>
                      <a:pt x="9036" y="114152"/>
                      <a:pt x="9668" y="116709"/>
                      <a:pt x="9920" y="119329"/>
                    </a:cubicBezTo>
                    <a:cubicBezTo>
                      <a:pt x="10205" y="121918"/>
                      <a:pt x="10300" y="124538"/>
                      <a:pt x="10142" y="127127"/>
                    </a:cubicBezTo>
                    <a:cubicBezTo>
                      <a:pt x="9889" y="132336"/>
                      <a:pt x="8910" y="137386"/>
                      <a:pt x="7206" y="142343"/>
                    </a:cubicBezTo>
                    <a:lnTo>
                      <a:pt x="7206" y="141869"/>
                    </a:lnTo>
                    <a:cubicBezTo>
                      <a:pt x="7206" y="141869"/>
                      <a:pt x="8500" y="150898"/>
                      <a:pt x="8500" y="150898"/>
                    </a:cubicBezTo>
                    <a:cubicBezTo>
                      <a:pt x="8563" y="151309"/>
                      <a:pt x="8279" y="151687"/>
                      <a:pt x="7869" y="151751"/>
                    </a:cubicBezTo>
                    <a:cubicBezTo>
                      <a:pt x="7458" y="151814"/>
                      <a:pt x="7111" y="151530"/>
                      <a:pt x="7016" y="1511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8910709" y="2546190"/>
                <a:ext cx="36880" cy="105345"/>
              </a:xfrm>
              <a:custGeom>
                <a:avLst/>
                <a:gdLst/>
                <a:ahLst/>
                <a:cxnLst/>
                <a:rect l="l" t="t" r="r" b="b"/>
                <a:pathLst>
                  <a:path w="36880" h="105345" extrusionOk="0">
                    <a:moveTo>
                      <a:pt x="36709" y="1431"/>
                    </a:moveTo>
                    <a:cubicBezTo>
                      <a:pt x="34373" y="3578"/>
                      <a:pt x="32258" y="6135"/>
                      <a:pt x="30427" y="8787"/>
                    </a:cubicBezTo>
                    <a:cubicBezTo>
                      <a:pt x="28595" y="11470"/>
                      <a:pt x="27049" y="14311"/>
                      <a:pt x="25755" y="17247"/>
                    </a:cubicBezTo>
                    <a:cubicBezTo>
                      <a:pt x="23166" y="23151"/>
                      <a:pt x="21966" y="29591"/>
                      <a:pt x="22030" y="35968"/>
                    </a:cubicBezTo>
                    <a:cubicBezTo>
                      <a:pt x="22030" y="36441"/>
                      <a:pt x="21808" y="36883"/>
                      <a:pt x="21461" y="37167"/>
                    </a:cubicBezTo>
                    <a:lnTo>
                      <a:pt x="21398" y="37231"/>
                    </a:lnTo>
                    <a:cubicBezTo>
                      <a:pt x="19251" y="38872"/>
                      <a:pt x="17263" y="41208"/>
                      <a:pt x="15747" y="43671"/>
                    </a:cubicBezTo>
                    <a:cubicBezTo>
                      <a:pt x="14201" y="46133"/>
                      <a:pt x="13032" y="48816"/>
                      <a:pt x="12243" y="51626"/>
                    </a:cubicBezTo>
                    <a:cubicBezTo>
                      <a:pt x="11548" y="54436"/>
                      <a:pt x="11044" y="57372"/>
                      <a:pt x="11107" y="60308"/>
                    </a:cubicBezTo>
                    <a:cubicBezTo>
                      <a:pt x="11012" y="61791"/>
                      <a:pt x="11296" y="63244"/>
                      <a:pt x="11359" y="64727"/>
                    </a:cubicBezTo>
                    <a:cubicBezTo>
                      <a:pt x="11548" y="66179"/>
                      <a:pt x="11864" y="67663"/>
                      <a:pt x="12085" y="69115"/>
                    </a:cubicBezTo>
                    <a:lnTo>
                      <a:pt x="12085" y="69115"/>
                    </a:lnTo>
                    <a:cubicBezTo>
                      <a:pt x="12180" y="69715"/>
                      <a:pt x="11958" y="70252"/>
                      <a:pt x="11548" y="70599"/>
                    </a:cubicBezTo>
                    <a:cubicBezTo>
                      <a:pt x="10065" y="71862"/>
                      <a:pt x="8676" y="73724"/>
                      <a:pt x="7539" y="75555"/>
                    </a:cubicBezTo>
                    <a:cubicBezTo>
                      <a:pt x="6402" y="77450"/>
                      <a:pt x="5519" y="79470"/>
                      <a:pt x="4855" y="81585"/>
                    </a:cubicBezTo>
                    <a:cubicBezTo>
                      <a:pt x="4256" y="83732"/>
                      <a:pt x="3783" y="85910"/>
                      <a:pt x="3593" y="88152"/>
                    </a:cubicBezTo>
                    <a:cubicBezTo>
                      <a:pt x="3372" y="90393"/>
                      <a:pt x="3372" y="92634"/>
                      <a:pt x="3498" y="94907"/>
                    </a:cubicBezTo>
                    <a:lnTo>
                      <a:pt x="3498" y="94970"/>
                    </a:lnTo>
                    <a:cubicBezTo>
                      <a:pt x="3498" y="94970"/>
                      <a:pt x="3498" y="95223"/>
                      <a:pt x="3435" y="95349"/>
                    </a:cubicBezTo>
                    <a:cubicBezTo>
                      <a:pt x="2867" y="96802"/>
                      <a:pt x="2394" y="98348"/>
                      <a:pt x="2046" y="99895"/>
                    </a:cubicBezTo>
                    <a:cubicBezTo>
                      <a:pt x="1698" y="101410"/>
                      <a:pt x="1478" y="103052"/>
                      <a:pt x="1730" y="104378"/>
                    </a:cubicBezTo>
                    <a:lnTo>
                      <a:pt x="1730" y="104441"/>
                    </a:lnTo>
                    <a:cubicBezTo>
                      <a:pt x="1825" y="104852"/>
                      <a:pt x="1573" y="105230"/>
                      <a:pt x="1162" y="105325"/>
                    </a:cubicBezTo>
                    <a:cubicBezTo>
                      <a:pt x="784" y="105420"/>
                      <a:pt x="373" y="105167"/>
                      <a:pt x="278" y="104788"/>
                    </a:cubicBezTo>
                    <a:cubicBezTo>
                      <a:pt x="-195" y="102926"/>
                      <a:pt x="26" y="101221"/>
                      <a:pt x="278" y="99548"/>
                    </a:cubicBezTo>
                    <a:cubicBezTo>
                      <a:pt x="562" y="97875"/>
                      <a:pt x="972" y="96265"/>
                      <a:pt x="1478" y="94623"/>
                    </a:cubicBezTo>
                    <a:lnTo>
                      <a:pt x="1415" y="95065"/>
                    </a:lnTo>
                    <a:cubicBezTo>
                      <a:pt x="1162" y="92697"/>
                      <a:pt x="1004" y="90330"/>
                      <a:pt x="1162" y="87931"/>
                    </a:cubicBezTo>
                    <a:cubicBezTo>
                      <a:pt x="1288" y="85531"/>
                      <a:pt x="1698" y="83164"/>
                      <a:pt x="2299" y="80828"/>
                    </a:cubicBezTo>
                    <a:cubicBezTo>
                      <a:pt x="2962" y="78491"/>
                      <a:pt x="3846" y="76250"/>
                      <a:pt x="5045" y="74103"/>
                    </a:cubicBezTo>
                    <a:cubicBezTo>
                      <a:pt x="6277" y="71957"/>
                      <a:pt x="7634" y="70031"/>
                      <a:pt x="9654" y="68231"/>
                    </a:cubicBezTo>
                    <a:lnTo>
                      <a:pt x="9118" y="69715"/>
                    </a:lnTo>
                    <a:cubicBezTo>
                      <a:pt x="8833" y="68168"/>
                      <a:pt x="8486" y="66621"/>
                      <a:pt x="8297" y="65043"/>
                    </a:cubicBezTo>
                    <a:cubicBezTo>
                      <a:pt x="8202" y="63465"/>
                      <a:pt x="7918" y="61886"/>
                      <a:pt x="7981" y="60276"/>
                    </a:cubicBezTo>
                    <a:cubicBezTo>
                      <a:pt x="7887" y="57087"/>
                      <a:pt x="8360" y="53867"/>
                      <a:pt x="9118" y="50742"/>
                    </a:cubicBezTo>
                    <a:cubicBezTo>
                      <a:pt x="9938" y="47617"/>
                      <a:pt x="11327" y="44649"/>
                      <a:pt x="13032" y="41934"/>
                    </a:cubicBezTo>
                    <a:cubicBezTo>
                      <a:pt x="14800" y="39219"/>
                      <a:pt x="16852" y="36789"/>
                      <a:pt x="19599" y="34705"/>
                    </a:cubicBezTo>
                    <a:lnTo>
                      <a:pt x="18967" y="35936"/>
                    </a:lnTo>
                    <a:cubicBezTo>
                      <a:pt x="18904" y="29117"/>
                      <a:pt x="20420" y="22267"/>
                      <a:pt x="23387" y="16142"/>
                    </a:cubicBezTo>
                    <a:cubicBezTo>
                      <a:pt x="24839" y="13080"/>
                      <a:pt x="26575" y="10144"/>
                      <a:pt x="28659" y="7492"/>
                    </a:cubicBezTo>
                    <a:cubicBezTo>
                      <a:pt x="30743" y="4809"/>
                      <a:pt x="33016" y="2347"/>
                      <a:pt x="35667" y="168"/>
                    </a:cubicBezTo>
                    <a:cubicBezTo>
                      <a:pt x="35983" y="-84"/>
                      <a:pt x="36456" y="-53"/>
                      <a:pt x="36709" y="263"/>
                    </a:cubicBezTo>
                    <a:cubicBezTo>
                      <a:pt x="36962" y="579"/>
                      <a:pt x="36930" y="1021"/>
                      <a:pt x="36646" y="1305"/>
                    </a:cubicBezTo>
                    <a:lnTo>
                      <a:pt x="36614" y="13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8868496" y="2695901"/>
                <a:ext cx="160402" cy="144176"/>
              </a:xfrm>
              <a:custGeom>
                <a:avLst/>
                <a:gdLst/>
                <a:ahLst/>
                <a:cxnLst/>
                <a:rect l="l" t="t" r="r" b="b"/>
                <a:pathLst>
                  <a:path w="160402" h="144176" extrusionOk="0">
                    <a:moveTo>
                      <a:pt x="0" y="142913"/>
                    </a:moveTo>
                    <a:cubicBezTo>
                      <a:pt x="14617" y="132338"/>
                      <a:pt x="29359" y="121888"/>
                      <a:pt x="43850" y="111186"/>
                    </a:cubicBezTo>
                    <a:cubicBezTo>
                      <a:pt x="51015" y="105757"/>
                      <a:pt x="58371" y="100484"/>
                      <a:pt x="65033" y="94549"/>
                    </a:cubicBezTo>
                    <a:cubicBezTo>
                      <a:pt x="71599" y="88583"/>
                      <a:pt x="77502" y="81764"/>
                      <a:pt x="83248" y="74882"/>
                    </a:cubicBezTo>
                    <a:cubicBezTo>
                      <a:pt x="94771" y="61086"/>
                      <a:pt x="105315" y="46438"/>
                      <a:pt x="116301" y="32074"/>
                    </a:cubicBezTo>
                    <a:cubicBezTo>
                      <a:pt x="119079" y="28475"/>
                      <a:pt x="121794" y="24908"/>
                      <a:pt x="124888" y="21467"/>
                    </a:cubicBezTo>
                    <a:lnTo>
                      <a:pt x="126055" y="20173"/>
                    </a:lnTo>
                    <a:lnTo>
                      <a:pt x="127508" y="18910"/>
                    </a:lnTo>
                    <a:cubicBezTo>
                      <a:pt x="128486" y="18215"/>
                      <a:pt x="129497" y="17773"/>
                      <a:pt x="130507" y="17173"/>
                    </a:cubicBezTo>
                    <a:lnTo>
                      <a:pt x="136505" y="13922"/>
                    </a:lnTo>
                    <a:cubicBezTo>
                      <a:pt x="140514" y="11870"/>
                      <a:pt x="144524" y="9818"/>
                      <a:pt x="148407" y="7576"/>
                    </a:cubicBezTo>
                    <a:cubicBezTo>
                      <a:pt x="152258" y="5335"/>
                      <a:pt x="156141" y="2999"/>
                      <a:pt x="159329" y="0"/>
                    </a:cubicBezTo>
                    <a:lnTo>
                      <a:pt x="160403" y="1073"/>
                    </a:lnTo>
                    <a:cubicBezTo>
                      <a:pt x="157088" y="4356"/>
                      <a:pt x="153237" y="6819"/>
                      <a:pt x="149385" y="9218"/>
                    </a:cubicBezTo>
                    <a:cubicBezTo>
                      <a:pt x="145502" y="11586"/>
                      <a:pt x="141556" y="13796"/>
                      <a:pt x="137610" y="15974"/>
                    </a:cubicBezTo>
                    <a:lnTo>
                      <a:pt x="131770" y="19289"/>
                    </a:lnTo>
                    <a:cubicBezTo>
                      <a:pt x="130822" y="19857"/>
                      <a:pt x="129749" y="20362"/>
                      <a:pt x="128929" y="20962"/>
                    </a:cubicBezTo>
                    <a:lnTo>
                      <a:pt x="127855" y="21940"/>
                    </a:lnTo>
                    <a:lnTo>
                      <a:pt x="126781" y="23172"/>
                    </a:lnTo>
                    <a:cubicBezTo>
                      <a:pt x="123909" y="26518"/>
                      <a:pt x="121194" y="30148"/>
                      <a:pt x="118542" y="33747"/>
                    </a:cubicBezTo>
                    <a:cubicBezTo>
                      <a:pt x="107808" y="48238"/>
                      <a:pt x="97233" y="62886"/>
                      <a:pt x="85710" y="76902"/>
                    </a:cubicBezTo>
                    <a:cubicBezTo>
                      <a:pt x="79902" y="83848"/>
                      <a:pt x="73903" y="90698"/>
                      <a:pt x="67053" y="96822"/>
                    </a:cubicBezTo>
                    <a:cubicBezTo>
                      <a:pt x="60171" y="102852"/>
                      <a:pt x="52847" y="108156"/>
                      <a:pt x="45522" y="113459"/>
                    </a:cubicBezTo>
                    <a:cubicBezTo>
                      <a:pt x="30843" y="124003"/>
                      <a:pt x="15879" y="134106"/>
                      <a:pt x="884" y="144176"/>
                    </a:cubicBezTo>
                    <a:lnTo>
                      <a:pt x="32" y="1429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36"/>
              <p:cNvSpPr/>
              <p:nvPr/>
            </p:nvSpPr>
            <p:spPr>
              <a:xfrm>
                <a:off x="9043665" y="2397035"/>
                <a:ext cx="18055" cy="13910"/>
              </a:xfrm>
              <a:custGeom>
                <a:avLst/>
                <a:gdLst/>
                <a:ahLst/>
                <a:cxnLst/>
                <a:rect l="l" t="t" r="r" b="b"/>
                <a:pathLst>
                  <a:path w="18055" h="13910" extrusionOk="0">
                    <a:moveTo>
                      <a:pt x="1333" y="3443"/>
                    </a:moveTo>
                    <a:cubicBezTo>
                      <a:pt x="-119" y="5684"/>
                      <a:pt x="-1097" y="9946"/>
                      <a:pt x="2312" y="12535"/>
                    </a:cubicBezTo>
                    <a:cubicBezTo>
                      <a:pt x="5690" y="15155"/>
                      <a:pt x="17024" y="14176"/>
                      <a:pt x="18002" y="8367"/>
                    </a:cubicBezTo>
                    <a:cubicBezTo>
                      <a:pt x="18981" y="2559"/>
                      <a:pt x="6353" y="-4260"/>
                      <a:pt x="1333" y="3443"/>
                    </a:cubicBezTo>
                    <a:close/>
                  </a:path>
                </a:pathLst>
              </a:custGeom>
              <a:solidFill>
                <a:srgbClr val="D8746F">
                  <a:alpha val="3294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36"/>
              <p:cNvSpPr/>
              <p:nvPr/>
            </p:nvSpPr>
            <p:spPr>
              <a:xfrm>
                <a:off x="8952185" y="2335457"/>
                <a:ext cx="67891" cy="47663"/>
              </a:xfrm>
              <a:custGeom>
                <a:avLst/>
                <a:gdLst/>
                <a:ahLst/>
                <a:cxnLst/>
                <a:rect l="l" t="t" r="r" b="b"/>
                <a:pathLst>
                  <a:path w="67891" h="47663" extrusionOk="0">
                    <a:moveTo>
                      <a:pt x="27307" y="19"/>
                    </a:moveTo>
                    <a:cubicBezTo>
                      <a:pt x="20362" y="-770"/>
                      <a:pt x="0" y="22970"/>
                      <a:pt x="0" y="30831"/>
                    </a:cubicBezTo>
                    <a:cubicBezTo>
                      <a:pt x="0" y="38691"/>
                      <a:pt x="10070" y="27358"/>
                      <a:pt x="11428" y="27737"/>
                    </a:cubicBezTo>
                    <a:cubicBezTo>
                      <a:pt x="12786" y="28116"/>
                      <a:pt x="8713" y="37618"/>
                      <a:pt x="13953" y="40144"/>
                    </a:cubicBezTo>
                    <a:cubicBezTo>
                      <a:pt x="19194" y="42669"/>
                      <a:pt x="26171" y="29884"/>
                      <a:pt x="29265" y="31431"/>
                    </a:cubicBezTo>
                    <a:cubicBezTo>
                      <a:pt x="32358" y="32977"/>
                      <a:pt x="28697" y="45952"/>
                      <a:pt x="35863" y="47499"/>
                    </a:cubicBezTo>
                    <a:cubicBezTo>
                      <a:pt x="43029" y="49046"/>
                      <a:pt x="46912" y="39165"/>
                      <a:pt x="48459" y="39544"/>
                    </a:cubicBezTo>
                    <a:cubicBezTo>
                      <a:pt x="50006" y="39923"/>
                      <a:pt x="47922" y="45258"/>
                      <a:pt x="52910" y="43995"/>
                    </a:cubicBezTo>
                    <a:cubicBezTo>
                      <a:pt x="60644" y="42069"/>
                      <a:pt x="74029" y="7754"/>
                      <a:pt x="64717" y="2134"/>
                    </a:cubicBezTo>
                    <a:cubicBezTo>
                      <a:pt x="56067" y="-3106"/>
                      <a:pt x="46123" y="19182"/>
                      <a:pt x="41861" y="18613"/>
                    </a:cubicBezTo>
                    <a:cubicBezTo>
                      <a:pt x="37599" y="18045"/>
                      <a:pt x="45933" y="6017"/>
                      <a:pt x="40124" y="4092"/>
                    </a:cubicBezTo>
                    <a:cubicBezTo>
                      <a:pt x="36052" y="2734"/>
                      <a:pt x="27528" y="15899"/>
                      <a:pt x="25413" y="15141"/>
                    </a:cubicBezTo>
                    <a:cubicBezTo>
                      <a:pt x="23298" y="14383"/>
                      <a:pt x="32485" y="619"/>
                      <a:pt x="27339" y="19"/>
                    </a:cubicBezTo>
                    <a:close/>
                  </a:path>
                </a:pathLst>
              </a:custGeom>
              <a:solidFill>
                <a:srgbClr val="BFDFDE">
                  <a:alpha val="458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36"/>
              <p:cNvSpPr/>
              <p:nvPr/>
            </p:nvSpPr>
            <p:spPr>
              <a:xfrm>
                <a:off x="9032582" y="2327328"/>
                <a:ext cx="60956" cy="27401"/>
              </a:xfrm>
              <a:custGeom>
                <a:avLst/>
                <a:gdLst/>
                <a:ahLst/>
                <a:cxnLst/>
                <a:rect l="l" t="t" r="r" b="b"/>
                <a:pathLst>
                  <a:path w="60956" h="27401" extrusionOk="0">
                    <a:moveTo>
                      <a:pt x="3703" y="1740"/>
                    </a:moveTo>
                    <a:cubicBezTo>
                      <a:pt x="10" y="3097"/>
                      <a:pt x="-1537" y="20713"/>
                      <a:pt x="1968" y="21691"/>
                    </a:cubicBezTo>
                    <a:cubicBezTo>
                      <a:pt x="5471" y="22670"/>
                      <a:pt x="10302" y="14146"/>
                      <a:pt x="16111" y="15693"/>
                    </a:cubicBezTo>
                    <a:cubicBezTo>
                      <a:pt x="21919" y="17240"/>
                      <a:pt x="21161" y="26742"/>
                      <a:pt x="26560" y="26742"/>
                    </a:cubicBezTo>
                    <a:cubicBezTo>
                      <a:pt x="31958" y="26742"/>
                      <a:pt x="32558" y="18029"/>
                      <a:pt x="35272" y="17840"/>
                    </a:cubicBezTo>
                    <a:cubicBezTo>
                      <a:pt x="37988" y="17650"/>
                      <a:pt x="40324" y="28289"/>
                      <a:pt x="45722" y="27342"/>
                    </a:cubicBezTo>
                    <a:cubicBezTo>
                      <a:pt x="51152" y="26364"/>
                      <a:pt x="50363" y="19197"/>
                      <a:pt x="51531" y="18629"/>
                    </a:cubicBezTo>
                    <a:cubicBezTo>
                      <a:pt x="52699" y="18061"/>
                      <a:pt x="55604" y="25795"/>
                      <a:pt x="60055" y="23459"/>
                    </a:cubicBezTo>
                    <a:cubicBezTo>
                      <a:pt x="64506" y="21123"/>
                      <a:pt x="51341" y="1361"/>
                      <a:pt x="45344" y="1361"/>
                    </a:cubicBezTo>
                    <a:cubicBezTo>
                      <a:pt x="39345" y="1361"/>
                      <a:pt x="43196" y="7959"/>
                      <a:pt x="41081" y="8527"/>
                    </a:cubicBezTo>
                    <a:cubicBezTo>
                      <a:pt x="38967" y="9095"/>
                      <a:pt x="36820" y="382"/>
                      <a:pt x="32748" y="761"/>
                    </a:cubicBezTo>
                    <a:cubicBezTo>
                      <a:pt x="28675" y="1140"/>
                      <a:pt x="27507" y="7548"/>
                      <a:pt x="25581" y="7548"/>
                    </a:cubicBezTo>
                    <a:cubicBezTo>
                      <a:pt x="23655" y="7548"/>
                      <a:pt x="23056" y="-186"/>
                      <a:pt x="17247" y="3"/>
                    </a:cubicBezTo>
                    <a:cubicBezTo>
                      <a:pt x="11438" y="193"/>
                      <a:pt x="11438" y="8338"/>
                      <a:pt x="8913" y="7359"/>
                    </a:cubicBezTo>
                    <a:cubicBezTo>
                      <a:pt x="6387" y="6380"/>
                      <a:pt x="6513" y="698"/>
                      <a:pt x="3673" y="1740"/>
                    </a:cubicBezTo>
                    <a:close/>
                  </a:path>
                </a:pathLst>
              </a:custGeom>
              <a:solidFill>
                <a:srgbClr val="BFDFDE">
                  <a:alpha val="458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9007422" y="2497266"/>
                <a:ext cx="20497" cy="180723"/>
              </a:xfrm>
              <a:custGeom>
                <a:avLst/>
                <a:gdLst/>
                <a:ahLst/>
                <a:cxnLst/>
                <a:rect l="l" t="t" r="r" b="b"/>
                <a:pathLst>
                  <a:path w="20497" h="180723" extrusionOk="0">
                    <a:moveTo>
                      <a:pt x="20498" y="823"/>
                    </a:moveTo>
                    <a:cubicBezTo>
                      <a:pt x="19772" y="15850"/>
                      <a:pt x="18793" y="30845"/>
                      <a:pt x="17657" y="45841"/>
                    </a:cubicBezTo>
                    <a:cubicBezTo>
                      <a:pt x="16552" y="60836"/>
                      <a:pt x="15195" y="75800"/>
                      <a:pt x="13774" y="90763"/>
                    </a:cubicBezTo>
                    <a:cubicBezTo>
                      <a:pt x="12259" y="105727"/>
                      <a:pt x="10680" y="120660"/>
                      <a:pt x="8723" y="135592"/>
                    </a:cubicBezTo>
                    <a:cubicBezTo>
                      <a:pt x="6765" y="150492"/>
                      <a:pt x="4587" y="165393"/>
                      <a:pt x="1493" y="180136"/>
                    </a:cubicBezTo>
                    <a:cubicBezTo>
                      <a:pt x="1399" y="180546"/>
                      <a:pt x="1020" y="180799"/>
                      <a:pt x="609" y="180704"/>
                    </a:cubicBezTo>
                    <a:cubicBezTo>
                      <a:pt x="199" y="180609"/>
                      <a:pt x="-54" y="180230"/>
                      <a:pt x="10" y="179852"/>
                    </a:cubicBezTo>
                    <a:cubicBezTo>
                      <a:pt x="2504" y="165077"/>
                      <a:pt x="4240" y="150145"/>
                      <a:pt x="5976" y="135244"/>
                    </a:cubicBezTo>
                    <a:cubicBezTo>
                      <a:pt x="7649" y="120344"/>
                      <a:pt x="9259" y="105412"/>
                      <a:pt x="10649" y="90448"/>
                    </a:cubicBezTo>
                    <a:cubicBezTo>
                      <a:pt x="12164" y="75516"/>
                      <a:pt x="13521" y="60552"/>
                      <a:pt x="14879" y="45588"/>
                    </a:cubicBezTo>
                    <a:lnTo>
                      <a:pt x="18983" y="697"/>
                    </a:lnTo>
                    <a:cubicBezTo>
                      <a:pt x="19014" y="286"/>
                      <a:pt x="19393" y="-29"/>
                      <a:pt x="19804" y="2"/>
                    </a:cubicBezTo>
                    <a:cubicBezTo>
                      <a:pt x="20214" y="34"/>
                      <a:pt x="20498" y="381"/>
                      <a:pt x="20498" y="7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8913989" y="2518483"/>
                <a:ext cx="19793" cy="49628"/>
              </a:xfrm>
              <a:custGeom>
                <a:avLst/>
                <a:gdLst/>
                <a:ahLst/>
                <a:cxnLst/>
                <a:rect l="l" t="t" r="r" b="b"/>
                <a:pathLst>
                  <a:path w="19793" h="49628" extrusionOk="0">
                    <a:moveTo>
                      <a:pt x="1387" y="315"/>
                    </a:moveTo>
                    <a:cubicBezTo>
                      <a:pt x="3691" y="4009"/>
                      <a:pt x="5711" y="7860"/>
                      <a:pt x="7638" y="11743"/>
                    </a:cubicBezTo>
                    <a:cubicBezTo>
                      <a:pt x="9531" y="15626"/>
                      <a:pt x="11268" y="19604"/>
                      <a:pt x="12941" y="23645"/>
                    </a:cubicBezTo>
                    <a:cubicBezTo>
                      <a:pt x="14456" y="27717"/>
                      <a:pt x="16003" y="31790"/>
                      <a:pt x="17171" y="35988"/>
                    </a:cubicBezTo>
                    <a:cubicBezTo>
                      <a:pt x="18339" y="40187"/>
                      <a:pt x="19350" y="44449"/>
                      <a:pt x="19791" y="48805"/>
                    </a:cubicBezTo>
                    <a:cubicBezTo>
                      <a:pt x="19823" y="49216"/>
                      <a:pt x="19539" y="49595"/>
                      <a:pt x="19128" y="49626"/>
                    </a:cubicBezTo>
                    <a:cubicBezTo>
                      <a:pt x="18750" y="49658"/>
                      <a:pt x="18402" y="49405"/>
                      <a:pt x="18308" y="49058"/>
                    </a:cubicBezTo>
                    <a:cubicBezTo>
                      <a:pt x="16098" y="40787"/>
                      <a:pt x="13225" y="32737"/>
                      <a:pt x="10005" y="24813"/>
                    </a:cubicBezTo>
                    <a:cubicBezTo>
                      <a:pt x="8458" y="20803"/>
                      <a:pt x="6785" y="16889"/>
                      <a:pt x="5112" y="12911"/>
                    </a:cubicBezTo>
                    <a:lnTo>
                      <a:pt x="60" y="1041"/>
                    </a:lnTo>
                    <a:cubicBezTo>
                      <a:pt x="-97" y="662"/>
                      <a:pt x="60" y="221"/>
                      <a:pt x="440" y="63"/>
                    </a:cubicBezTo>
                    <a:cubicBezTo>
                      <a:pt x="787" y="-95"/>
                      <a:pt x="1197" y="63"/>
                      <a:pt x="1387" y="3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8879389" y="2539666"/>
                <a:ext cx="21790" cy="46732"/>
              </a:xfrm>
              <a:custGeom>
                <a:avLst/>
                <a:gdLst/>
                <a:ahLst/>
                <a:cxnLst/>
                <a:rect l="l" t="t" r="r" b="b"/>
                <a:pathLst>
                  <a:path w="21790" h="46732" extrusionOk="0">
                    <a:moveTo>
                      <a:pt x="1387" y="347"/>
                    </a:moveTo>
                    <a:cubicBezTo>
                      <a:pt x="3629" y="3851"/>
                      <a:pt x="5680" y="7481"/>
                      <a:pt x="7638" y="11143"/>
                    </a:cubicBezTo>
                    <a:cubicBezTo>
                      <a:pt x="9595" y="14805"/>
                      <a:pt x="11426" y="18562"/>
                      <a:pt x="13257" y="22287"/>
                    </a:cubicBezTo>
                    <a:cubicBezTo>
                      <a:pt x="14961" y="26075"/>
                      <a:pt x="16666" y="29895"/>
                      <a:pt x="18150" y="33778"/>
                    </a:cubicBezTo>
                    <a:cubicBezTo>
                      <a:pt x="19634" y="37693"/>
                      <a:pt x="21023" y="41639"/>
                      <a:pt x="21781" y="45838"/>
                    </a:cubicBezTo>
                    <a:cubicBezTo>
                      <a:pt x="21844" y="46248"/>
                      <a:pt x="21591" y="46627"/>
                      <a:pt x="21180" y="46722"/>
                    </a:cubicBezTo>
                    <a:cubicBezTo>
                      <a:pt x="20802" y="46785"/>
                      <a:pt x="20454" y="46564"/>
                      <a:pt x="20329" y="46248"/>
                    </a:cubicBezTo>
                    <a:lnTo>
                      <a:pt x="20329" y="46248"/>
                    </a:lnTo>
                    <a:cubicBezTo>
                      <a:pt x="18971" y="42397"/>
                      <a:pt x="17297" y="38609"/>
                      <a:pt x="15593" y="34852"/>
                    </a:cubicBezTo>
                    <a:cubicBezTo>
                      <a:pt x="13889" y="31095"/>
                      <a:pt x="12215" y="27338"/>
                      <a:pt x="10384" y="23613"/>
                    </a:cubicBezTo>
                    <a:lnTo>
                      <a:pt x="5144" y="12375"/>
                    </a:lnTo>
                    <a:cubicBezTo>
                      <a:pt x="3407" y="8618"/>
                      <a:pt x="1671" y="4861"/>
                      <a:pt x="61" y="1041"/>
                    </a:cubicBezTo>
                    <a:cubicBezTo>
                      <a:pt x="-97" y="662"/>
                      <a:pt x="61" y="220"/>
                      <a:pt x="440" y="63"/>
                    </a:cubicBezTo>
                    <a:cubicBezTo>
                      <a:pt x="787" y="-95"/>
                      <a:pt x="1166" y="63"/>
                      <a:pt x="1387" y="3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36"/>
              <p:cNvSpPr/>
              <p:nvPr/>
            </p:nvSpPr>
            <p:spPr>
              <a:xfrm>
                <a:off x="8846516" y="2557675"/>
                <a:ext cx="16296" cy="40362"/>
              </a:xfrm>
              <a:custGeom>
                <a:avLst/>
                <a:gdLst/>
                <a:ahLst/>
                <a:cxnLst/>
                <a:rect l="l" t="t" r="r" b="b"/>
                <a:pathLst>
                  <a:path w="16296" h="40362" extrusionOk="0">
                    <a:moveTo>
                      <a:pt x="1428" y="396"/>
                    </a:moveTo>
                    <a:cubicBezTo>
                      <a:pt x="3196" y="3426"/>
                      <a:pt x="4774" y="6520"/>
                      <a:pt x="6289" y="9677"/>
                    </a:cubicBezTo>
                    <a:cubicBezTo>
                      <a:pt x="7805" y="12802"/>
                      <a:pt x="9193" y="16022"/>
                      <a:pt x="10551" y="19243"/>
                    </a:cubicBezTo>
                    <a:cubicBezTo>
                      <a:pt x="11846" y="22494"/>
                      <a:pt x="13108" y="25777"/>
                      <a:pt x="14118" y="29123"/>
                    </a:cubicBezTo>
                    <a:cubicBezTo>
                      <a:pt x="15129" y="32501"/>
                      <a:pt x="16139" y="35879"/>
                      <a:pt x="16297" y="39573"/>
                    </a:cubicBezTo>
                    <a:cubicBezTo>
                      <a:pt x="16297" y="39983"/>
                      <a:pt x="15981" y="40331"/>
                      <a:pt x="15570" y="40362"/>
                    </a:cubicBezTo>
                    <a:cubicBezTo>
                      <a:pt x="15192" y="40362"/>
                      <a:pt x="14876" y="40141"/>
                      <a:pt x="14813" y="39794"/>
                    </a:cubicBezTo>
                    <a:lnTo>
                      <a:pt x="14813" y="39731"/>
                    </a:lnTo>
                    <a:cubicBezTo>
                      <a:pt x="14024" y="36511"/>
                      <a:pt x="12730" y="33259"/>
                      <a:pt x="11498" y="30071"/>
                    </a:cubicBezTo>
                    <a:lnTo>
                      <a:pt x="7615" y="20442"/>
                    </a:lnTo>
                    <a:lnTo>
                      <a:pt x="3732" y="10782"/>
                    </a:lnTo>
                    <a:cubicBezTo>
                      <a:pt x="2470" y="7562"/>
                      <a:pt x="1206" y="4310"/>
                      <a:pt x="39" y="1027"/>
                    </a:cubicBezTo>
                    <a:cubicBezTo>
                      <a:pt x="-88" y="648"/>
                      <a:pt x="102" y="206"/>
                      <a:pt x="512" y="48"/>
                    </a:cubicBezTo>
                    <a:cubicBezTo>
                      <a:pt x="860" y="-78"/>
                      <a:pt x="1238" y="48"/>
                      <a:pt x="1428" y="3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36"/>
              <p:cNvSpPr/>
              <p:nvPr/>
            </p:nvSpPr>
            <p:spPr>
              <a:xfrm>
                <a:off x="8811335" y="2567845"/>
                <a:ext cx="16573" cy="40931"/>
              </a:xfrm>
              <a:custGeom>
                <a:avLst/>
                <a:gdLst/>
                <a:ahLst/>
                <a:cxnLst/>
                <a:rect l="l" t="t" r="r" b="b"/>
                <a:pathLst>
                  <a:path w="16573" h="40931" extrusionOk="0">
                    <a:moveTo>
                      <a:pt x="1472" y="486"/>
                    </a:moveTo>
                    <a:cubicBezTo>
                      <a:pt x="2893" y="3737"/>
                      <a:pt x="4155" y="7021"/>
                      <a:pt x="5419" y="10304"/>
                    </a:cubicBezTo>
                    <a:cubicBezTo>
                      <a:pt x="6713" y="13587"/>
                      <a:pt x="7881" y="16902"/>
                      <a:pt x="9080" y="20216"/>
                    </a:cubicBezTo>
                    <a:lnTo>
                      <a:pt x="12647" y="30129"/>
                    </a:lnTo>
                    <a:cubicBezTo>
                      <a:pt x="13847" y="33412"/>
                      <a:pt x="15047" y="36727"/>
                      <a:pt x="16499" y="39821"/>
                    </a:cubicBezTo>
                    <a:lnTo>
                      <a:pt x="16499" y="39821"/>
                    </a:lnTo>
                    <a:cubicBezTo>
                      <a:pt x="16688" y="40231"/>
                      <a:pt x="16499" y="40705"/>
                      <a:pt x="16120" y="40863"/>
                    </a:cubicBezTo>
                    <a:cubicBezTo>
                      <a:pt x="15773" y="41021"/>
                      <a:pt x="15394" y="40894"/>
                      <a:pt x="15205" y="40610"/>
                    </a:cubicBezTo>
                    <a:cubicBezTo>
                      <a:pt x="13058" y="37611"/>
                      <a:pt x="11574" y="34391"/>
                      <a:pt x="10091" y="31139"/>
                    </a:cubicBezTo>
                    <a:cubicBezTo>
                      <a:pt x="8639" y="27888"/>
                      <a:pt x="7344" y="24573"/>
                      <a:pt x="6113" y="21258"/>
                    </a:cubicBezTo>
                    <a:cubicBezTo>
                      <a:pt x="4913" y="17912"/>
                      <a:pt x="3777" y="14566"/>
                      <a:pt x="2767" y="11188"/>
                    </a:cubicBezTo>
                    <a:cubicBezTo>
                      <a:pt x="1756" y="7810"/>
                      <a:pt x="778" y="4400"/>
                      <a:pt x="20" y="928"/>
                    </a:cubicBezTo>
                    <a:cubicBezTo>
                      <a:pt x="-74" y="517"/>
                      <a:pt x="178" y="107"/>
                      <a:pt x="588" y="12"/>
                    </a:cubicBezTo>
                    <a:cubicBezTo>
                      <a:pt x="935" y="-51"/>
                      <a:pt x="1314" y="138"/>
                      <a:pt x="1441" y="4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>
                <a:off x="9081867" y="2531961"/>
                <a:ext cx="25101" cy="52793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52793" extrusionOk="0">
                    <a:moveTo>
                      <a:pt x="25102" y="885"/>
                    </a:moveTo>
                    <a:cubicBezTo>
                      <a:pt x="24439" y="5684"/>
                      <a:pt x="23333" y="10324"/>
                      <a:pt x="22008" y="14965"/>
                    </a:cubicBezTo>
                    <a:cubicBezTo>
                      <a:pt x="20682" y="19574"/>
                      <a:pt x="19041" y="24120"/>
                      <a:pt x="17209" y="28571"/>
                    </a:cubicBezTo>
                    <a:cubicBezTo>
                      <a:pt x="15220" y="32959"/>
                      <a:pt x="13074" y="37316"/>
                      <a:pt x="10485" y="41388"/>
                    </a:cubicBezTo>
                    <a:cubicBezTo>
                      <a:pt x="7833" y="45429"/>
                      <a:pt x="4834" y="49281"/>
                      <a:pt x="1267" y="52595"/>
                    </a:cubicBezTo>
                    <a:cubicBezTo>
                      <a:pt x="951" y="52879"/>
                      <a:pt x="477" y="52848"/>
                      <a:pt x="193" y="52564"/>
                    </a:cubicBezTo>
                    <a:cubicBezTo>
                      <a:pt x="-59" y="52280"/>
                      <a:pt x="-59" y="51869"/>
                      <a:pt x="162" y="51585"/>
                    </a:cubicBezTo>
                    <a:lnTo>
                      <a:pt x="162" y="51585"/>
                    </a:lnTo>
                    <a:cubicBezTo>
                      <a:pt x="3130" y="47923"/>
                      <a:pt x="5749" y="44040"/>
                      <a:pt x="8085" y="39968"/>
                    </a:cubicBezTo>
                    <a:cubicBezTo>
                      <a:pt x="10359" y="35864"/>
                      <a:pt x="12474" y="31665"/>
                      <a:pt x="14274" y="27308"/>
                    </a:cubicBezTo>
                    <a:cubicBezTo>
                      <a:pt x="16167" y="22983"/>
                      <a:pt x="17777" y="18564"/>
                      <a:pt x="19324" y="14113"/>
                    </a:cubicBezTo>
                    <a:cubicBezTo>
                      <a:pt x="20871" y="9661"/>
                      <a:pt x="22291" y="5115"/>
                      <a:pt x="23586" y="569"/>
                    </a:cubicBezTo>
                    <a:lnTo>
                      <a:pt x="23586" y="569"/>
                    </a:lnTo>
                    <a:cubicBezTo>
                      <a:pt x="23713" y="159"/>
                      <a:pt x="24123" y="-94"/>
                      <a:pt x="24534" y="33"/>
                    </a:cubicBezTo>
                    <a:cubicBezTo>
                      <a:pt x="24912" y="127"/>
                      <a:pt x="25133" y="506"/>
                      <a:pt x="25070" y="8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36"/>
              <p:cNvSpPr/>
              <p:nvPr/>
            </p:nvSpPr>
            <p:spPr>
              <a:xfrm>
                <a:off x="9107265" y="2558906"/>
                <a:ext cx="27606" cy="45436"/>
              </a:xfrm>
              <a:custGeom>
                <a:avLst/>
                <a:gdLst/>
                <a:ahLst/>
                <a:cxnLst/>
                <a:rect l="l" t="t" r="r" b="b"/>
                <a:pathLst>
                  <a:path w="27606" h="45436" extrusionOk="0">
                    <a:moveTo>
                      <a:pt x="27580" y="995"/>
                    </a:moveTo>
                    <a:cubicBezTo>
                      <a:pt x="26412" y="5194"/>
                      <a:pt x="24865" y="9235"/>
                      <a:pt x="23160" y="13212"/>
                    </a:cubicBezTo>
                    <a:cubicBezTo>
                      <a:pt x="21455" y="17190"/>
                      <a:pt x="19466" y="21041"/>
                      <a:pt x="17383" y="24861"/>
                    </a:cubicBezTo>
                    <a:cubicBezTo>
                      <a:pt x="15173" y="28587"/>
                      <a:pt x="12837" y="32280"/>
                      <a:pt x="10217" y="35753"/>
                    </a:cubicBezTo>
                    <a:cubicBezTo>
                      <a:pt x="7533" y="39194"/>
                      <a:pt x="4598" y="42445"/>
                      <a:pt x="1251" y="45255"/>
                    </a:cubicBezTo>
                    <a:cubicBezTo>
                      <a:pt x="935" y="45539"/>
                      <a:pt x="462" y="45476"/>
                      <a:pt x="177" y="45160"/>
                    </a:cubicBezTo>
                    <a:cubicBezTo>
                      <a:pt x="-75" y="44876"/>
                      <a:pt x="-43" y="44466"/>
                      <a:pt x="177" y="44182"/>
                    </a:cubicBezTo>
                    <a:lnTo>
                      <a:pt x="177" y="44182"/>
                    </a:lnTo>
                    <a:cubicBezTo>
                      <a:pt x="2956" y="40930"/>
                      <a:pt x="5545" y="37584"/>
                      <a:pt x="7943" y="34111"/>
                    </a:cubicBezTo>
                    <a:cubicBezTo>
                      <a:pt x="10280" y="30575"/>
                      <a:pt x="12585" y="27008"/>
                      <a:pt x="14636" y="23283"/>
                    </a:cubicBezTo>
                    <a:cubicBezTo>
                      <a:pt x="16751" y="19589"/>
                      <a:pt x="18709" y="15833"/>
                      <a:pt x="20634" y="12013"/>
                    </a:cubicBezTo>
                    <a:cubicBezTo>
                      <a:pt x="22560" y="8193"/>
                      <a:pt x="24391" y="4341"/>
                      <a:pt x="26159" y="458"/>
                    </a:cubicBezTo>
                    <a:lnTo>
                      <a:pt x="26159" y="458"/>
                    </a:lnTo>
                    <a:cubicBezTo>
                      <a:pt x="26348" y="48"/>
                      <a:pt x="26791" y="-110"/>
                      <a:pt x="27169" y="79"/>
                    </a:cubicBezTo>
                    <a:cubicBezTo>
                      <a:pt x="27517" y="237"/>
                      <a:pt x="27674" y="616"/>
                      <a:pt x="27580" y="9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36"/>
              <p:cNvSpPr/>
              <p:nvPr/>
            </p:nvSpPr>
            <p:spPr>
              <a:xfrm>
                <a:off x="9141134" y="2578331"/>
                <a:ext cx="17734" cy="41887"/>
              </a:xfrm>
              <a:custGeom>
                <a:avLst/>
                <a:gdLst/>
                <a:ahLst/>
                <a:cxnLst/>
                <a:rect l="l" t="t" r="r" b="b"/>
                <a:pathLst>
                  <a:path w="17734" h="41887" extrusionOk="0">
                    <a:moveTo>
                      <a:pt x="17735" y="859"/>
                    </a:moveTo>
                    <a:cubicBezTo>
                      <a:pt x="17198" y="4521"/>
                      <a:pt x="16346" y="8089"/>
                      <a:pt x="15399" y="11656"/>
                    </a:cubicBezTo>
                    <a:cubicBezTo>
                      <a:pt x="14451" y="15223"/>
                      <a:pt x="13347" y="18728"/>
                      <a:pt x="12052" y="22200"/>
                    </a:cubicBezTo>
                    <a:cubicBezTo>
                      <a:pt x="10758" y="25641"/>
                      <a:pt x="9338" y="29082"/>
                      <a:pt x="7570" y="32365"/>
                    </a:cubicBezTo>
                    <a:cubicBezTo>
                      <a:pt x="5833" y="35649"/>
                      <a:pt x="3876" y="38869"/>
                      <a:pt x="1319" y="41647"/>
                    </a:cubicBezTo>
                    <a:cubicBezTo>
                      <a:pt x="1035" y="41963"/>
                      <a:pt x="561" y="41963"/>
                      <a:pt x="245" y="41678"/>
                    </a:cubicBezTo>
                    <a:cubicBezTo>
                      <a:pt x="-38" y="41426"/>
                      <a:pt x="-70" y="41016"/>
                      <a:pt x="119" y="40731"/>
                    </a:cubicBezTo>
                    <a:lnTo>
                      <a:pt x="119" y="40731"/>
                    </a:lnTo>
                    <a:cubicBezTo>
                      <a:pt x="2045" y="37701"/>
                      <a:pt x="3623" y="34449"/>
                      <a:pt x="5076" y="31166"/>
                    </a:cubicBezTo>
                    <a:cubicBezTo>
                      <a:pt x="6528" y="27883"/>
                      <a:pt x="7854" y="24505"/>
                      <a:pt x="9085" y="21095"/>
                    </a:cubicBezTo>
                    <a:cubicBezTo>
                      <a:pt x="11611" y="14308"/>
                      <a:pt x="13852" y="7394"/>
                      <a:pt x="16251" y="512"/>
                    </a:cubicBezTo>
                    <a:cubicBezTo>
                      <a:pt x="16378" y="102"/>
                      <a:pt x="16819" y="-88"/>
                      <a:pt x="17198" y="39"/>
                    </a:cubicBezTo>
                    <a:cubicBezTo>
                      <a:pt x="17545" y="165"/>
                      <a:pt x="17766" y="512"/>
                      <a:pt x="17703" y="8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36"/>
              <p:cNvSpPr/>
              <p:nvPr/>
            </p:nvSpPr>
            <p:spPr>
              <a:xfrm>
                <a:off x="9173220" y="2596670"/>
                <a:ext cx="11914" cy="39121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39121" extrusionOk="0">
                    <a:moveTo>
                      <a:pt x="11915" y="736"/>
                    </a:moveTo>
                    <a:cubicBezTo>
                      <a:pt x="11915" y="4082"/>
                      <a:pt x="11567" y="7365"/>
                      <a:pt x="11157" y="10680"/>
                    </a:cubicBezTo>
                    <a:cubicBezTo>
                      <a:pt x="10715" y="13963"/>
                      <a:pt x="10083" y="17246"/>
                      <a:pt x="9294" y="20467"/>
                    </a:cubicBezTo>
                    <a:cubicBezTo>
                      <a:pt x="8442" y="23686"/>
                      <a:pt x="7526" y="26907"/>
                      <a:pt x="6232" y="30000"/>
                    </a:cubicBezTo>
                    <a:cubicBezTo>
                      <a:pt x="4938" y="33094"/>
                      <a:pt x="3423" y="36156"/>
                      <a:pt x="1370" y="38840"/>
                    </a:cubicBezTo>
                    <a:cubicBezTo>
                      <a:pt x="1118" y="39155"/>
                      <a:pt x="644" y="39219"/>
                      <a:pt x="297" y="38966"/>
                    </a:cubicBezTo>
                    <a:cubicBezTo>
                      <a:pt x="13" y="38745"/>
                      <a:pt x="-82" y="38366"/>
                      <a:pt x="76" y="38051"/>
                    </a:cubicBezTo>
                    <a:lnTo>
                      <a:pt x="76" y="38051"/>
                    </a:lnTo>
                    <a:cubicBezTo>
                      <a:pt x="2854" y="32210"/>
                      <a:pt x="4653" y="25991"/>
                      <a:pt x="6232" y="19709"/>
                    </a:cubicBezTo>
                    <a:cubicBezTo>
                      <a:pt x="7053" y="16552"/>
                      <a:pt x="7716" y="13363"/>
                      <a:pt x="8410" y="10207"/>
                    </a:cubicBezTo>
                    <a:lnTo>
                      <a:pt x="10431" y="609"/>
                    </a:lnTo>
                    <a:cubicBezTo>
                      <a:pt x="10526" y="199"/>
                      <a:pt x="10904" y="-53"/>
                      <a:pt x="11315" y="10"/>
                    </a:cubicBezTo>
                    <a:cubicBezTo>
                      <a:pt x="11662" y="73"/>
                      <a:pt x="11915" y="388"/>
                      <a:pt x="11915" y="7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36"/>
              <p:cNvSpPr/>
              <p:nvPr/>
            </p:nvSpPr>
            <p:spPr>
              <a:xfrm>
                <a:off x="9054657" y="2397805"/>
                <a:ext cx="7806" cy="13405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3405" extrusionOk="0">
                    <a:moveTo>
                      <a:pt x="2528" y="20"/>
                    </a:moveTo>
                    <a:cubicBezTo>
                      <a:pt x="3980" y="620"/>
                      <a:pt x="5180" y="1504"/>
                      <a:pt x="6190" y="2735"/>
                    </a:cubicBezTo>
                    <a:cubicBezTo>
                      <a:pt x="7232" y="3935"/>
                      <a:pt x="7989" y="5702"/>
                      <a:pt x="7768" y="7565"/>
                    </a:cubicBezTo>
                    <a:cubicBezTo>
                      <a:pt x="7579" y="9333"/>
                      <a:pt x="6727" y="10975"/>
                      <a:pt x="5306" y="12048"/>
                    </a:cubicBezTo>
                    <a:cubicBezTo>
                      <a:pt x="3917" y="13090"/>
                      <a:pt x="2307" y="13532"/>
                      <a:pt x="697" y="13374"/>
                    </a:cubicBezTo>
                    <a:cubicBezTo>
                      <a:pt x="287" y="13342"/>
                      <a:pt x="-29" y="12964"/>
                      <a:pt x="2" y="12553"/>
                    </a:cubicBezTo>
                    <a:cubicBezTo>
                      <a:pt x="2" y="12269"/>
                      <a:pt x="223" y="12048"/>
                      <a:pt x="445" y="11922"/>
                    </a:cubicBezTo>
                    <a:lnTo>
                      <a:pt x="570" y="11859"/>
                    </a:lnTo>
                    <a:cubicBezTo>
                      <a:pt x="1675" y="11385"/>
                      <a:pt x="2781" y="10754"/>
                      <a:pt x="3443" y="9964"/>
                    </a:cubicBezTo>
                    <a:cubicBezTo>
                      <a:pt x="4106" y="9207"/>
                      <a:pt x="4516" y="8228"/>
                      <a:pt x="4643" y="7250"/>
                    </a:cubicBezTo>
                    <a:cubicBezTo>
                      <a:pt x="4801" y="6366"/>
                      <a:pt x="4486" y="5355"/>
                      <a:pt x="3917" y="4345"/>
                    </a:cubicBezTo>
                    <a:cubicBezTo>
                      <a:pt x="3380" y="3335"/>
                      <a:pt x="2528" y="2293"/>
                      <a:pt x="1707" y="1315"/>
                    </a:cubicBezTo>
                    <a:lnTo>
                      <a:pt x="1644" y="1251"/>
                    </a:lnTo>
                    <a:cubicBezTo>
                      <a:pt x="1359" y="936"/>
                      <a:pt x="1423" y="462"/>
                      <a:pt x="1739" y="178"/>
                    </a:cubicBezTo>
                    <a:cubicBezTo>
                      <a:pt x="1960" y="-12"/>
                      <a:pt x="2275" y="-43"/>
                      <a:pt x="2528" y="52"/>
                    </a:cubicBezTo>
                    <a:close/>
                  </a:path>
                </a:pathLst>
              </a:custGeom>
              <a:solidFill>
                <a:srgbClr val="B7746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36"/>
              <p:cNvSpPr/>
              <p:nvPr/>
            </p:nvSpPr>
            <p:spPr>
              <a:xfrm>
                <a:off x="9044726" y="2407881"/>
                <a:ext cx="3078" cy="2606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2606" extrusionOk="0">
                    <a:moveTo>
                      <a:pt x="2893" y="2477"/>
                    </a:moveTo>
                    <a:cubicBezTo>
                      <a:pt x="3746" y="1719"/>
                      <a:pt x="1441" y="-333"/>
                      <a:pt x="273" y="46"/>
                    </a:cubicBezTo>
                    <a:cubicBezTo>
                      <a:pt x="-895" y="425"/>
                      <a:pt x="2009" y="3235"/>
                      <a:pt x="2893" y="2477"/>
                    </a:cubicBezTo>
                    <a:close/>
                  </a:path>
                </a:pathLst>
              </a:custGeom>
              <a:solidFill>
                <a:srgbClr val="5D1F1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58" name="Google Shape;1558;p36"/>
              <p:cNvGrpSpPr/>
              <p:nvPr/>
            </p:nvGrpSpPr>
            <p:grpSpPr>
              <a:xfrm>
                <a:off x="9068265" y="2394287"/>
                <a:ext cx="8523" cy="11020"/>
                <a:chOff x="9068265" y="2394287"/>
                <a:chExt cx="8523" cy="11020"/>
              </a:xfrm>
            </p:grpSpPr>
            <p:sp>
              <p:nvSpPr>
                <p:cNvPr id="1559" name="Google Shape;1559;p36"/>
                <p:cNvSpPr/>
                <p:nvPr/>
              </p:nvSpPr>
              <p:spPr>
                <a:xfrm>
                  <a:off x="9068265" y="2396973"/>
                  <a:ext cx="7576" cy="8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6" h="8334" extrusionOk="0">
                      <a:moveTo>
                        <a:pt x="7576" y="4167"/>
                      </a:moveTo>
                      <a:cubicBezTo>
                        <a:pt x="7576" y="6472"/>
                        <a:pt x="5872" y="8334"/>
                        <a:pt x="3788" y="8334"/>
                      </a:cubicBezTo>
                      <a:cubicBezTo>
                        <a:pt x="1705" y="8334"/>
                        <a:pt x="0" y="6472"/>
                        <a:pt x="0" y="4167"/>
                      </a:cubicBezTo>
                      <a:cubicBezTo>
                        <a:pt x="0" y="1862"/>
                        <a:pt x="1705" y="0"/>
                        <a:pt x="3788" y="0"/>
                      </a:cubicBezTo>
                      <a:cubicBezTo>
                        <a:pt x="5872" y="0"/>
                        <a:pt x="7576" y="1862"/>
                        <a:pt x="7576" y="4167"/>
                      </a:cubicBezTo>
                      <a:close/>
                    </a:path>
                  </a:pathLst>
                </a:custGeom>
                <a:solidFill>
                  <a:srgbClr val="2725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0" name="Google Shape;1560;p36"/>
                <p:cNvSpPr/>
                <p:nvPr/>
              </p:nvSpPr>
              <p:spPr>
                <a:xfrm>
                  <a:off x="9070847" y="2394287"/>
                  <a:ext cx="5941" cy="5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1" h="5461" extrusionOk="0">
                      <a:moveTo>
                        <a:pt x="5784" y="2"/>
                      </a:moveTo>
                      <a:cubicBezTo>
                        <a:pt x="5279" y="-61"/>
                        <a:pt x="5310" y="1107"/>
                        <a:pt x="3101" y="2086"/>
                      </a:cubicBezTo>
                      <a:cubicBezTo>
                        <a:pt x="2375" y="2402"/>
                        <a:pt x="1459" y="2686"/>
                        <a:pt x="259" y="2844"/>
                      </a:cubicBezTo>
                      <a:cubicBezTo>
                        <a:pt x="259" y="2844"/>
                        <a:pt x="-656" y="5243"/>
                        <a:pt x="953" y="5432"/>
                      </a:cubicBezTo>
                      <a:cubicBezTo>
                        <a:pt x="2185" y="5590"/>
                        <a:pt x="3700" y="5085"/>
                        <a:pt x="4521" y="4170"/>
                      </a:cubicBezTo>
                      <a:cubicBezTo>
                        <a:pt x="5910" y="2560"/>
                        <a:pt x="6131" y="66"/>
                        <a:pt x="5815" y="2"/>
                      </a:cubicBezTo>
                      <a:close/>
                    </a:path>
                  </a:pathLst>
                </a:custGeom>
                <a:solidFill>
                  <a:srgbClr val="2725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61" name="Google Shape;1561;p36"/>
              <p:cNvGrpSpPr/>
              <p:nvPr/>
            </p:nvGrpSpPr>
            <p:grpSpPr>
              <a:xfrm>
                <a:off x="9026720" y="2393119"/>
                <a:ext cx="8492" cy="11020"/>
                <a:chOff x="9026720" y="2393119"/>
                <a:chExt cx="8492" cy="11020"/>
              </a:xfrm>
            </p:grpSpPr>
            <p:sp>
              <p:nvSpPr>
                <p:cNvPr id="1562" name="Google Shape;1562;p36"/>
                <p:cNvSpPr/>
                <p:nvPr/>
              </p:nvSpPr>
              <p:spPr>
                <a:xfrm>
                  <a:off x="9026720" y="2395805"/>
                  <a:ext cx="7576" cy="8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6" h="8334" extrusionOk="0">
                      <a:moveTo>
                        <a:pt x="7576" y="4167"/>
                      </a:moveTo>
                      <a:cubicBezTo>
                        <a:pt x="7576" y="6472"/>
                        <a:pt x="5871" y="8334"/>
                        <a:pt x="3788" y="8334"/>
                      </a:cubicBezTo>
                      <a:cubicBezTo>
                        <a:pt x="1704" y="8334"/>
                        <a:pt x="0" y="6472"/>
                        <a:pt x="0" y="4167"/>
                      </a:cubicBezTo>
                      <a:cubicBezTo>
                        <a:pt x="0" y="1863"/>
                        <a:pt x="1704" y="0"/>
                        <a:pt x="3788" y="0"/>
                      </a:cubicBezTo>
                      <a:cubicBezTo>
                        <a:pt x="5871" y="0"/>
                        <a:pt x="7576" y="1863"/>
                        <a:pt x="7576" y="4167"/>
                      </a:cubicBezTo>
                      <a:close/>
                    </a:path>
                  </a:pathLst>
                </a:custGeom>
                <a:solidFill>
                  <a:srgbClr val="2725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3" name="Google Shape;1563;p36"/>
                <p:cNvSpPr/>
                <p:nvPr/>
              </p:nvSpPr>
              <p:spPr>
                <a:xfrm>
                  <a:off x="9029271" y="2393119"/>
                  <a:ext cx="5941" cy="5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1" h="5461" extrusionOk="0">
                      <a:moveTo>
                        <a:pt x="5784" y="2"/>
                      </a:moveTo>
                      <a:cubicBezTo>
                        <a:pt x="5279" y="-61"/>
                        <a:pt x="5311" y="1107"/>
                        <a:pt x="3100" y="2086"/>
                      </a:cubicBezTo>
                      <a:cubicBezTo>
                        <a:pt x="2374" y="2402"/>
                        <a:pt x="1459" y="2686"/>
                        <a:pt x="259" y="2844"/>
                      </a:cubicBezTo>
                      <a:cubicBezTo>
                        <a:pt x="259" y="2844"/>
                        <a:pt x="-656" y="5243"/>
                        <a:pt x="954" y="5432"/>
                      </a:cubicBezTo>
                      <a:cubicBezTo>
                        <a:pt x="2185" y="5590"/>
                        <a:pt x="3701" y="5085"/>
                        <a:pt x="4521" y="4170"/>
                      </a:cubicBezTo>
                      <a:cubicBezTo>
                        <a:pt x="5910" y="2560"/>
                        <a:pt x="6131" y="66"/>
                        <a:pt x="5815" y="2"/>
                      </a:cubicBezTo>
                      <a:close/>
                    </a:path>
                  </a:pathLst>
                </a:custGeom>
                <a:solidFill>
                  <a:srgbClr val="2725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64" name="Google Shape;1564;p36"/>
              <p:cNvSpPr/>
              <p:nvPr/>
            </p:nvSpPr>
            <p:spPr>
              <a:xfrm>
                <a:off x="8849873" y="2831261"/>
                <a:ext cx="3265" cy="20190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20190" extrusionOk="0">
                    <a:moveTo>
                      <a:pt x="1954" y="577"/>
                    </a:moveTo>
                    <a:cubicBezTo>
                      <a:pt x="2364" y="2156"/>
                      <a:pt x="2616" y="3702"/>
                      <a:pt x="2806" y="5281"/>
                    </a:cubicBezTo>
                    <a:cubicBezTo>
                      <a:pt x="3027" y="6859"/>
                      <a:pt x="3122" y="8438"/>
                      <a:pt x="3217" y="10016"/>
                    </a:cubicBezTo>
                    <a:cubicBezTo>
                      <a:pt x="3311" y="13173"/>
                      <a:pt x="3311" y="16362"/>
                      <a:pt x="2838" y="19550"/>
                    </a:cubicBezTo>
                    <a:cubicBezTo>
                      <a:pt x="2774" y="19960"/>
                      <a:pt x="2396" y="20245"/>
                      <a:pt x="1954" y="20181"/>
                    </a:cubicBezTo>
                    <a:cubicBezTo>
                      <a:pt x="1638" y="20118"/>
                      <a:pt x="1385" y="19897"/>
                      <a:pt x="1322" y="19613"/>
                    </a:cubicBezTo>
                    <a:cubicBezTo>
                      <a:pt x="533" y="16488"/>
                      <a:pt x="249" y="13331"/>
                      <a:pt x="60" y="10174"/>
                    </a:cubicBezTo>
                    <a:cubicBezTo>
                      <a:pt x="-3" y="8596"/>
                      <a:pt x="-35" y="7017"/>
                      <a:pt x="60" y="5407"/>
                    </a:cubicBezTo>
                    <a:cubicBezTo>
                      <a:pt x="123" y="3829"/>
                      <a:pt x="217" y="2219"/>
                      <a:pt x="470" y="640"/>
                    </a:cubicBezTo>
                    <a:cubicBezTo>
                      <a:pt x="533" y="230"/>
                      <a:pt x="943" y="-54"/>
                      <a:pt x="1354" y="9"/>
                    </a:cubicBezTo>
                    <a:cubicBezTo>
                      <a:pt x="1670" y="72"/>
                      <a:pt x="1890" y="293"/>
                      <a:pt x="1954" y="5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36"/>
              <p:cNvSpPr/>
              <p:nvPr/>
            </p:nvSpPr>
            <p:spPr>
              <a:xfrm>
                <a:off x="8842877" y="2836183"/>
                <a:ext cx="19261" cy="7004"/>
              </a:xfrm>
              <a:custGeom>
                <a:avLst/>
                <a:gdLst/>
                <a:ahLst/>
                <a:cxnLst/>
                <a:rect l="l" t="t" r="r" b="b"/>
                <a:pathLst>
                  <a:path w="19261" h="7004" extrusionOk="0">
                    <a:moveTo>
                      <a:pt x="1026" y="74"/>
                    </a:moveTo>
                    <a:cubicBezTo>
                      <a:pt x="2509" y="611"/>
                      <a:pt x="3931" y="1148"/>
                      <a:pt x="5383" y="1621"/>
                    </a:cubicBezTo>
                    <a:cubicBezTo>
                      <a:pt x="6835" y="2095"/>
                      <a:pt x="8287" y="2568"/>
                      <a:pt x="9739" y="2978"/>
                    </a:cubicBezTo>
                    <a:cubicBezTo>
                      <a:pt x="12674" y="3863"/>
                      <a:pt x="15611" y="4526"/>
                      <a:pt x="18673" y="5346"/>
                    </a:cubicBezTo>
                    <a:cubicBezTo>
                      <a:pt x="19083" y="5441"/>
                      <a:pt x="19336" y="5851"/>
                      <a:pt x="19241" y="6262"/>
                    </a:cubicBezTo>
                    <a:cubicBezTo>
                      <a:pt x="19178" y="6577"/>
                      <a:pt x="18894" y="6798"/>
                      <a:pt x="18610" y="6830"/>
                    </a:cubicBezTo>
                    <a:cubicBezTo>
                      <a:pt x="15327" y="7272"/>
                      <a:pt x="12043" y="6830"/>
                      <a:pt x="8886" y="5978"/>
                    </a:cubicBezTo>
                    <a:cubicBezTo>
                      <a:pt x="7308" y="5504"/>
                      <a:pt x="5761" y="4936"/>
                      <a:pt x="4309" y="4147"/>
                    </a:cubicBezTo>
                    <a:cubicBezTo>
                      <a:pt x="2857" y="3389"/>
                      <a:pt x="1436" y="2473"/>
                      <a:pt x="236" y="1305"/>
                    </a:cubicBezTo>
                    <a:cubicBezTo>
                      <a:pt x="-79" y="1021"/>
                      <a:pt x="-79" y="516"/>
                      <a:pt x="236" y="232"/>
                    </a:cubicBezTo>
                    <a:cubicBezTo>
                      <a:pt x="458" y="11"/>
                      <a:pt x="774" y="-52"/>
                      <a:pt x="1057" y="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36"/>
              <p:cNvSpPr/>
              <p:nvPr/>
            </p:nvSpPr>
            <p:spPr>
              <a:xfrm>
                <a:off x="8841550" y="2835870"/>
                <a:ext cx="3242" cy="22537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22537" extrusionOk="0">
                    <a:moveTo>
                      <a:pt x="1249" y="766"/>
                    </a:moveTo>
                    <a:lnTo>
                      <a:pt x="1249" y="640"/>
                    </a:lnTo>
                    <a:cubicBezTo>
                      <a:pt x="1312" y="230"/>
                      <a:pt x="1690" y="-54"/>
                      <a:pt x="2101" y="9"/>
                    </a:cubicBezTo>
                    <a:cubicBezTo>
                      <a:pt x="2416" y="72"/>
                      <a:pt x="2669" y="324"/>
                      <a:pt x="2732" y="640"/>
                    </a:cubicBezTo>
                    <a:lnTo>
                      <a:pt x="2732" y="924"/>
                    </a:lnTo>
                    <a:cubicBezTo>
                      <a:pt x="3048" y="2692"/>
                      <a:pt x="3142" y="4460"/>
                      <a:pt x="3206" y="6196"/>
                    </a:cubicBezTo>
                    <a:cubicBezTo>
                      <a:pt x="3269" y="7964"/>
                      <a:pt x="3237" y="9701"/>
                      <a:pt x="3206" y="11468"/>
                    </a:cubicBezTo>
                    <a:cubicBezTo>
                      <a:pt x="3048" y="14973"/>
                      <a:pt x="2732" y="18477"/>
                      <a:pt x="1975" y="21949"/>
                    </a:cubicBezTo>
                    <a:cubicBezTo>
                      <a:pt x="1880" y="22360"/>
                      <a:pt x="1469" y="22612"/>
                      <a:pt x="1059" y="22518"/>
                    </a:cubicBezTo>
                    <a:cubicBezTo>
                      <a:pt x="743" y="22454"/>
                      <a:pt x="523" y="22170"/>
                      <a:pt x="459" y="21886"/>
                    </a:cubicBezTo>
                    <a:lnTo>
                      <a:pt x="459" y="21886"/>
                    </a:lnTo>
                    <a:cubicBezTo>
                      <a:pt x="-46" y="18319"/>
                      <a:pt x="-46" y="14815"/>
                      <a:pt x="49" y="11311"/>
                    </a:cubicBezTo>
                    <a:cubicBezTo>
                      <a:pt x="112" y="9574"/>
                      <a:pt x="207" y="7806"/>
                      <a:pt x="428" y="6070"/>
                    </a:cubicBezTo>
                    <a:cubicBezTo>
                      <a:pt x="617" y="4334"/>
                      <a:pt x="838" y="2566"/>
                      <a:pt x="1249" y="830"/>
                    </a:cubicBezTo>
                    <a:lnTo>
                      <a:pt x="2764" y="1114"/>
                    </a:lnTo>
                    <a:lnTo>
                      <a:pt x="2701" y="1208"/>
                    </a:lnTo>
                    <a:cubicBezTo>
                      <a:pt x="2480" y="1587"/>
                      <a:pt x="2006" y="1713"/>
                      <a:pt x="1659" y="1493"/>
                    </a:cubicBezTo>
                    <a:cubicBezTo>
                      <a:pt x="1374" y="1335"/>
                      <a:pt x="1249" y="1019"/>
                      <a:pt x="1280" y="7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36"/>
              <p:cNvSpPr/>
              <p:nvPr/>
            </p:nvSpPr>
            <p:spPr>
              <a:xfrm>
                <a:off x="8831820" y="2846384"/>
                <a:ext cx="20456" cy="4455"/>
              </a:xfrm>
              <a:custGeom>
                <a:avLst/>
                <a:gdLst/>
                <a:ahLst/>
                <a:cxnLst/>
                <a:rect l="l" t="t" r="r" b="b"/>
                <a:pathLst>
                  <a:path w="20456" h="4455" extrusionOk="0">
                    <a:moveTo>
                      <a:pt x="782" y="39"/>
                    </a:moveTo>
                    <a:cubicBezTo>
                      <a:pt x="2423" y="-56"/>
                      <a:pt x="4064" y="39"/>
                      <a:pt x="5675" y="134"/>
                    </a:cubicBezTo>
                    <a:cubicBezTo>
                      <a:pt x="7285" y="229"/>
                      <a:pt x="8895" y="450"/>
                      <a:pt x="10473" y="671"/>
                    </a:cubicBezTo>
                    <a:cubicBezTo>
                      <a:pt x="13662" y="1207"/>
                      <a:pt x="16819" y="1839"/>
                      <a:pt x="19912" y="2944"/>
                    </a:cubicBezTo>
                    <a:lnTo>
                      <a:pt x="19944" y="2944"/>
                    </a:lnTo>
                    <a:cubicBezTo>
                      <a:pt x="20355" y="3101"/>
                      <a:pt x="20544" y="3543"/>
                      <a:pt x="20418" y="3922"/>
                    </a:cubicBezTo>
                    <a:cubicBezTo>
                      <a:pt x="20323" y="4206"/>
                      <a:pt x="20039" y="4427"/>
                      <a:pt x="19723" y="4427"/>
                    </a:cubicBezTo>
                    <a:cubicBezTo>
                      <a:pt x="16440" y="4554"/>
                      <a:pt x="13220" y="4238"/>
                      <a:pt x="10000" y="3764"/>
                    </a:cubicBezTo>
                    <a:cubicBezTo>
                      <a:pt x="8390" y="3512"/>
                      <a:pt x="6780" y="3228"/>
                      <a:pt x="5201" y="2849"/>
                    </a:cubicBezTo>
                    <a:cubicBezTo>
                      <a:pt x="3623" y="2470"/>
                      <a:pt x="2044" y="2060"/>
                      <a:pt x="498" y="1491"/>
                    </a:cubicBezTo>
                    <a:cubicBezTo>
                      <a:pt x="87" y="1334"/>
                      <a:pt x="-102" y="892"/>
                      <a:pt x="55" y="513"/>
                    </a:cubicBezTo>
                    <a:cubicBezTo>
                      <a:pt x="182" y="229"/>
                      <a:pt x="434" y="39"/>
                      <a:pt x="719" y="8"/>
                    </a:cubicBezTo>
                    <a:lnTo>
                      <a:pt x="750" y="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36"/>
              <p:cNvSpPr/>
              <p:nvPr/>
            </p:nvSpPr>
            <p:spPr>
              <a:xfrm>
                <a:off x="9069256" y="2864935"/>
                <a:ext cx="9965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18239" extrusionOk="0">
                    <a:moveTo>
                      <a:pt x="1377" y="272"/>
                    </a:moveTo>
                    <a:cubicBezTo>
                      <a:pt x="2388" y="1534"/>
                      <a:pt x="3240" y="2860"/>
                      <a:pt x="4092" y="4218"/>
                    </a:cubicBezTo>
                    <a:cubicBezTo>
                      <a:pt x="4944" y="5575"/>
                      <a:pt x="5671" y="6964"/>
                      <a:pt x="6397" y="8385"/>
                    </a:cubicBezTo>
                    <a:cubicBezTo>
                      <a:pt x="7786" y="11226"/>
                      <a:pt x="9080" y="14131"/>
                      <a:pt x="9932" y="17256"/>
                    </a:cubicBezTo>
                    <a:cubicBezTo>
                      <a:pt x="10059" y="17666"/>
                      <a:pt x="9806" y="18077"/>
                      <a:pt x="9396" y="18203"/>
                    </a:cubicBezTo>
                    <a:cubicBezTo>
                      <a:pt x="9080" y="18298"/>
                      <a:pt x="8765" y="18203"/>
                      <a:pt x="8575" y="17950"/>
                    </a:cubicBezTo>
                    <a:cubicBezTo>
                      <a:pt x="6586" y="15393"/>
                      <a:pt x="5007" y="12647"/>
                      <a:pt x="3555" y="9837"/>
                    </a:cubicBezTo>
                    <a:cubicBezTo>
                      <a:pt x="2861" y="8417"/>
                      <a:pt x="2166" y="6996"/>
                      <a:pt x="1598" y="5512"/>
                    </a:cubicBezTo>
                    <a:cubicBezTo>
                      <a:pt x="998" y="4028"/>
                      <a:pt x="430" y="2545"/>
                      <a:pt x="20" y="966"/>
                    </a:cubicBezTo>
                    <a:cubicBezTo>
                      <a:pt x="-75" y="556"/>
                      <a:pt x="177" y="145"/>
                      <a:pt x="588" y="19"/>
                    </a:cubicBezTo>
                    <a:cubicBezTo>
                      <a:pt x="904" y="-44"/>
                      <a:pt x="1188" y="51"/>
                      <a:pt x="1377" y="27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36"/>
              <p:cNvSpPr/>
              <p:nvPr/>
            </p:nvSpPr>
            <p:spPr>
              <a:xfrm>
                <a:off x="9064502" y="2870090"/>
                <a:ext cx="19877" cy="4907"/>
              </a:xfrm>
              <a:custGeom>
                <a:avLst/>
                <a:gdLst/>
                <a:ahLst/>
                <a:cxnLst/>
                <a:rect l="l" t="t" r="r" b="b"/>
                <a:pathLst>
                  <a:path w="19877" h="4907" extrusionOk="0">
                    <a:moveTo>
                      <a:pt x="702" y="2409"/>
                    </a:moveTo>
                    <a:cubicBezTo>
                      <a:pt x="2280" y="2283"/>
                      <a:pt x="3795" y="2188"/>
                      <a:pt x="5311" y="2030"/>
                    </a:cubicBezTo>
                    <a:cubicBezTo>
                      <a:pt x="6826" y="1872"/>
                      <a:pt x="8341" y="1714"/>
                      <a:pt x="9856" y="1493"/>
                    </a:cubicBezTo>
                    <a:cubicBezTo>
                      <a:pt x="12887" y="1083"/>
                      <a:pt x="15855" y="515"/>
                      <a:pt x="18980" y="10"/>
                    </a:cubicBezTo>
                    <a:cubicBezTo>
                      <a:pt x="19390" y="-54"/>
                      <a:pt x="19801" y="199"/>
                      <a:pt x="19864" y="641"/>
                    </a:cubicBezTo>
                    <a:cubicBezTo>
                      <a:pt x="19927" y="957"/>
                      <a:pt x="19769" y="1272"/>
                      <a:pt x="19517" y="1430"/>
                    </a:cubicBezTo>
                    <a:cubicBezTo>
                      <a:pt x="16707" y="3167"/>
                      <a:pt x="13519" y="4145"/>
                      <a:pt x="10299" y="4650"/>
                    </a:cubicBezTo>
                    <a:cubicBezTo>
                      <a:pt x="8657" y="4871"/>
                      <a:pt x="7015" y="4966"/>
                      <a:pt x="5374" y="4871"/>
                    </a:cubicBezTo>
                    <a:cubicBezTo>
                      <a:pt x="3732" y="4776"/>
                      <a:pt x="2090" y="4524"/>
                      <a:pt x="512" y="3956"/>
                    </a:cubicBezTo>
                    <a:cubicBezTo>
                      <a:pt x="102" y="3798"/>
                      <a:pt x="-88" y="3356"/>
                      <a:pt x="39" y="2977"/>
                    </a:cubicBezTo>
                    <a:cubicBezTo>
                      <a:pt x="134" y="2693"/>
                      <a:pt x="417" y="2504"/>
                      <a:pt x="702" y="247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36"/>
              <p:cNvSpPr/>
              <p:nvPr/>
            </p:nvSpPr>
            <p:spPr>
              <a:xfrm>
                <a:off x="9064315" y="2872247"/>
                <a:ext cx="9335" cy="21072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21072" extrusionOk="0">
                    <a:moveTo>
                      <a:pt x="36" y="1041"/>
                    </a:moveTo>
                    <a:lnTo>
                      <a:pt x="36" y="947"/>
                    </a:lnTo>
                    <a:cubicBezTo>
                      <a:pt x="-91" y="568"/>
                      <a:pt x="131" y="157"/>
                      <a:pt x="509" y="31"/>
                    </a:cubicBezTo>
                    <a:cubicBezTo>
                      <a:pt x="825" y="-64"/>
                      <a:pt x="1172" y="63"/>
                      <a:pt x="1330" y="347"/>
                    </a:cubicBezTo>
                    <a:lnTo>
                      <a:pt x="1488" y="599"/>
                    </a:lnTo>
                    <a:cubicBezTo>
                      <a:pt x="2467" y="2115"/>
                      <a:pt x="3256" y="3661"/>
                      <a:pt x="4045" y="5240"/>
                    </a:cubicBezTo>
                    <a:cubicBezTo>
                      <a:pt x="4834" y="6818"/>
                      <a:pt x="5497" y="8428"/>
                      <a:pt x="6160" y="10070"/>
                    </a:cubicBezTo>
                    <a:cubicBezTo>
                      <a:pt x="7423" y="13353"/>
                      <a:pt x="8591" y="16668"/>
                      <a:pt x="9317" y="20141"/>
                    </a:cubicBezTo>
                    <a:cubicBezTo>
                      <a:pt x="9412" y="20551"/>
                      <a:pt x="9127" y="20962"/>
                      <a:pt x="8717" y="21056"/>
                    </a:cubicBezTo>
                    <a:cubicBezTo>
                      <a:pt x="8401" y="21119"/>
                      <a:pt x="8086" y="20993"/>
                      <a:pt x="7928" y="20709"/>
                    </a:cubicBezTo>
                    <a:lnTo>
                      <a:pt x="7928" y="20709"/>
                    </a:lnTo>
                    <a:cubicBezTo>
                      <a:pt x="6034" y="17678"/>
                      <a:pt x="4581" y="14490"/>
                      <a:pt x="3224" y="11238"/>
                    </a:cubicBezTo>
                    <a:cubicBezTo>
                      <a:pt x="2593" y="9596"/>
                      <a:pt x="1961" y="7986"/>
                      <a:pt x="1425" y="6282"/>
                    </a:cubicBezTo>
                    <a:cubicBezTo>
                      <a:pt x="888" y="4609"/>
                      <a:pt x="383" y="2935"/>
                      <a:pt x="36" y="1168"/>
                    </a:cubicBezTo>
                    <a:lnTo>
                      <a:pt x="1519" y="820"/>
                    </a:lnTo>
                    <a:lnTo>
                      <a:pt x="1519" y="947"/>
                    </a:lnTo>
                    <a:cubicBezTo>
                      <a:pt x="1456" y="1357"/>
                      <a:pt x="1078" y="1673"/>
                      <a:pt x="667" y="1641"/>
                    </a:cubicBezTo>
                    <a:cubicBezTo>
                      <a:pt x="352" y="1610"/>
                      <a:pt x="99" y="1389"/>
                      <a:pt x="4" y="10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36"/>
              <p:cNvSpPr/>
              <p:nvPr/>
            </p:nvSpPr>
            <p:spPr>
              <a:xfrm>
                <a:off x="9058605" y="2881273"/>
                <a:ext cx="19983" cy="6568"/>
              </a:xfrm>
              <a:custGeom>
                <a:avLst/>
                <a:gdLst/>
                <a:ahLst/>
                <a:cxnLst/>
                <a:rect l="l" t="t" r="r" b="b"/>
                <a:pathLst>
                  <a:path w="19983" h="6568" extrusionOk="0">
                    <a:moveTo>
                      <a:pt x="442" y="5116"/>
                    </a:moveTo>
                    <a:cubicBezTo>
                      <a:pt x="1926" y="4359"/>
                      <a:pt x="3441" y="3759"/>
                      <a:pt x="4957" y="3222"/>
                    </a:cubicBezTo>
                    <a:cubicBezTo>
                      <a:pt x="6472" y="2654"/>
                      <a:pt x="8019" y="2212"/>
                      <a:pt x="9566" y="1770"/>
                    </a:cubicBezTo>
                    <a:cubicBezTo>
                      <a:pt x="12691" y="949"/>
                      <a:pt x="15816" y="255"/>
                      <a:pt x="19131" y="2"/>
                    </a:cubicBezTo>
                    <a:lnTo>
                      <a:pt x="19163" y="2"/>
                    </a:lnTo>
                    <a:cubicBezTo>
                      <a:pt x="19573" y="-29"/>
                      <a:pt x="19952" y="286"/>
                      <a:pt x="19984" y="697"/>
                    </a:cubicBezTo>
                    <a:cubicBezTo>
                      <a:pt x="19984" y="1012"/>
                      <a:pt x="19826" y="1296"/>
                      <a:pt x="19573" y="1423"/>
                    </a:cubicBezTo>
                    <a:cubicBezTo>
                      <a:pt x="16637" y="2906"/>
                      <a:pt x="13543" y="3917"/>
                      <a:pt x="10418" y="4801"/>
                    </a:cubicBezTo>
                    <a:cubicBezTo>
                      <a:pt x="8840" y="5211"/>
                      <a:pt x="7261" y="5622"/>
                      <a:pt x="5683" y="5906"/>
                    </a:cubicBezTo>
                    <a:cubicBezTo>
                      <a:pt x="4073" y="6221"/>
                      <a:pt x="2494" y="6474"/>
                      <a:pt x="821" y="6569"/>
                    </a:cubicBezTo>
                    <a:cubicBezTo>
                      <a:pt x="411" y="6569"/>
                      <a:pt x="32" y="6284"/>
                      <a:pt x="0" y="5842"/>
                    </a:cubicBezTo>
                    <a:cubicBezTo>
                      <a:pt x="0" y="5527"/>
                      <a:pt x="158" y="5243"/>
                      <a:pt x="411" y="5116"/>
                    </a:cubicBezTo>
                    <a:lnTo>
                      <a:pt x="442" y="511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36"/>
              <p:cNvSpPr/>
              <p:nvPr/>
            </p:nvSpPr>
            <p:spPr>
              <a:xfrm>
                <a:off x="8840294" y="2456323"/>
                <a:ext cx="66347" cy="55151"/>
              </a:xfrm>
              <a:custGeom>
                <a:avLst/>
                <a:gdLst/>
                <a:ahLst/>
                <a:cxnLst/>
                <a:rect l="l" t="t" r="r" b="b"/>
                <a:pathLst>
                  <a:path w="66347" h="55151" extrusionOk="0">
                    <a:moveTo>
                      <a:pt x="4020" y="537"/>
                    </a:moveTo>
                    <a:cubicBezTo>
                      <a:pt x="2157" y="2399"/>
                      <a:pt x="1241" y="4988"/>
                      <a:pt x="1052" y="7577"/>
                    </a:cubicBezTo>
                    <a:cubicBezTo>
                      <a:pt x="926" y="8903"/>
                      <a:pt x="1052" y="10165"/>
                      <a:pt x="1399" y="11365"/>
                    </a:cubicBezTo>
                    <a:cubicBezTo>
                      <a:pt x="1841" y="12533"/>
                      <a:pt x="2441" y="13669"/>
                      <a:pt x="3357" y="14522"/>
                    </a:cubicBezTo>
                    <a:cubicBezTo>
                      <a:pt x="5124" y="16353"/>
                      <a:pt x="7618" y="17363"/>
                      <a:pt x="10112" y="18058"/>
                    </a:cubicBezTo>
                    <a:cubicBezTo>
                      <a:pt x="12638" y="18721"/>
                      <a:pt x="15289" y="19036"/>
                      <a:pt x="17910" y="19131"/>
                    </a:cubicBezTo>
                    <a:cubicBezTo>
                      <a:pt x="23182" y="19320"/>
                      <a:pt x="28517" y="18721"/>
                      <a:pt x="33631" y="17426"/>
                    </a:cubicBezTo>
                    <a:cubicBezTo>
                      <a:pt x="36188" y="16763"/>
                      <a:pt x="38682" y="15942"/>
                      <a:pt x="41050" y="14806"/>
                    </a:cubicBezTo>
                    <a:cubicBezTo>
                      <a:pt x="43355" y="13701"/>
                      <a:pt x="45628" y="12312"/>
                      <a:pt x="47016" y="10418"/>
                    </a:cubicBezTo>
                    <a:cubicBezTo>
                      <a:pt x="47679" y="9534"/>
                      <a:pt x="48122" y="8397"/>
                      <a:pt x="48027" y="7608"/>
                    </a:cubicBezTo>
                    <a:cubicBezTo>
                      <a:pt x="47964" y="6977"/>
                      <a:pt x="47332" y="6598"/>
                      <a:pt x="46227" y="6377"/>
                    </a:cubicBezTo>
                    <a:cubicBezTo>
                      <a:pt x="43986" y="6030"/>
                      <a:pt x="41334" y="6440"/>
                      <a:pt x="38840" y="7072"/>
                    </a:cubicBezTo>
                    <a:cubicBezTo>
                      <a:pt x="33789" y="8397"/>
                      <a:pt x="28864" y="10481"/>
                      <a:pt x="24287" y="13070"/>
                    </a:cubicBezTo>
                    <a:cubicBezTo>
                      <a:pt x="19709" y="15658"/>
                      <a:pt x="15352" y="18752"/>
                      <a:pt x="11722" y="22477"/>
                    </a:cubicBezTo>
                    <a:cubicBezTo>
                      <a:pt x="8092" y="26139"/>
                      <a:pt x="5156" y="30654"/>
                      <a:pt x="4493" y="35547"/>
                    </a:cubicBezTo>
                    <a:cubicBezTo>
                      <a:pt x="3735" y="40409"/>
                      <a:pt x="5630" y="45554"/>
                      <a:pt x="9607" y="48332"/>
                    </a:cubicBezTo>
                    <a:cubicBezTo>
                      <a:pt x="13585" y="51237"/>
                      <a:pt x="18920" y="52152"/>
                      <a:pt x="24097" y="52184"/>
                    </a:cubicBezTo>
                    <a:cubicBezTo>
                      <a:pt x="34547" y="52152"/>
                      <a:pt x="45123" y="48964"/>
                      <a:pt x="54056" y="43534"/>
                    </a:cubicBezTo>
                    <a:cubicBezTo>
                      <a:pt x="58413" y="40756"/>
                      <a:pt x="62581" y="37062"/>
                      <a:pt x="63938" y="32295"/>
                    </a:cubicBezTo>
                    <a:cubicBezTo>
                      <a:pt x="64253" y="31127"/>
                      <a:pt x="64316" y="29896"/>
                      <a:pt x="64221" y="28696"/>
                    </a:cubicBezTo>
                    <a:cubicBezTo>
                      <a:pt x="64127" y="27591"/>
                      <a:pt x="63653" y="27276"/>
                      <a:pt x="62517" y="27181"/>
                    </a:cubicBezTo>
                    <a:cubicBezTo>
                      <a:pt x="60244" y="27213"/>
                      <a:pt x="57750" y="28475"/>
                      <a:pt x="55508" y="29770"/>
                    </a:cubicBezTo>
                    <a:cubicBezTo>
                      <a:pt x="50994" y="32453"/>
                      <a:pt x="46890" y="36020"/>
                      <a:pt x="43576" y="40156"/>
                    </a:cubicBezTo>
                    <a:cubicBezTo>
                      <a:pt x="41966" y="42240"/>
                      <a:pt x="40545" y="44544"/>
                      <a:pt x="39693" y="47007"/>
                    </a:cubicBezTo>
                    <a:cubicBezTo>
                      <a:pt x="39314" y="48269"/>
                      <a:pt x="39061" y="49564"/>
                      <a:pt x="39092" y="50858"/>
                    </a:cubicBezTo>
                    <a:cubicBezTo>
                      <a:pt x="39156" y="52152"/>
                      <a:pt x="39503" y="53415"/>
                      <a:pt x="40135" y="54551"/>
                    </a:cubicBezTo>
                    <a:cubicBezTo>
                      <a:pt x="40229" y="54678"/>
                      <a:pt x="40166" y="54867"/>
                      <a:pt x="40040" y="54930"/>
                    </a:cubicBezTo>
                    <a:cubicBezTo>
                      <a:pt x="39913" y="54993"/>
                      <a:pt x="39755" y="54930"/>
                      <a:pt x="39661" y="54836"/>
                    </a:cubicBezTo>
                    <a:cubicBezTo>
                      <a:pt x="38934" y="53636"/>
                      <a:pt x="38493" y="52279"/>
                      <a:pt x="38366" y="50889"/>
                    </a:cubicBezTo>
                    <a:cubicBezTo>
                      <a:pt x="38272" y="49500"/>
                      <a:pt x="38493" y="48080"/>
                      <a:pt x="38840" y="46754"/>
                    </a:cubicBezTo>
                    <a:cubicBezTo>
                      <a:pt x="39630" y="44102"/>
                      <a:pt x="41019" y="41671"/>
                      <a:pt x="42597" y="39430"/>
                    </a:cubicBezTo>
                    <a:cubicBezTo>
                      <a:pt x="45849" y="35010"/>
                      <a:pt x="49890" y="31222"/>
                      <a:pt x="54530" y="28223"/>
                    </a:cubicBezTo>
                    <a:cubicBezTo>
                      <a:pt x="56898" y="26802"/>
                      <a:pt x="59329" y="25350"/>
                      <a:pt x="62517" y="25192"/>
                    </a:cubicBezTo>
                    <a:cubicBezTo>
                      <a:pt x="63307" y="25224"/>
                      <a:pt x="64253" y="25318"/>
                      <a:pt x="65042" y="26013"/>
                    </a:cubicBezTo>
                    <a:cubicBezTo>
                      <a:pt x="65485" y="26297"/>
                      <a:pt x="65674" y="26771"/>
                      <a:pt x="65926" y="27181"/>
                    </a:cubicBezTo>
                    <a:cubicBezTo>
                      <a:pt x="66053" y="27591"/>
                      <a:pt x="66242" y="28065"/>
                      <a:pt x="66242" y="28444"/>
                    </a:cubicBezTo>
                    <a:cubicBezTo>
                      <a:pt x="66432" y="29928"/>
                      <a:pt x="66369" y="31411"/>
                      <a:pt x="66021" y="32863"/>
                    </a:cubicBezTo>
                    <a:cubicBezTo>
                      <a:pt x="64474" y="38672"/>
                      <a:pt x="59928" y="42650"/>
                      <a:pt x="55414" y="45712"/>
                    </a:cubicBezTo>
                    <a:cubicBezTo>
                      <a:pt x="50805" y="48806"/>
                      <a:pt x="45691" y="51016"/>
                      <a:pt x="40419" y="52594"/>
                    </a:cubicBezTo>
                    <a:cubicBezTo>
                      <a:pt x="35146" y="54173"/>
                      <a:pt x="29653" y="55120"/>
                      <a:pt x="24066" y="55151"/>
                    </a:cubicBezTo>
                    <a:cubicBezTo>
                      <a:pt x="18541" y="55151"/>
                      <a:pt x="12670" y="54299"/>
                      <a:pt x="7776" y="50826"/>
                    </a:cubicBezTo>
                    <a:cubicBezTo>
                      <a:pt x="2820" y="47417"/>
                      <a:pt x="420" y="40945"/>
                      <a:pt x="1304" y="35137"/>
                    </a:cubicBezTo>
                    <a:cubicBezTo>
                      <a:pt x="2157" y="29233"/>
                      <a:pt x="5566" y="24277"/>
                      <a:pt x="9481" y="20362"/>
                    </a:cubicBezTo>
                    <a:cubicBezTo>
                      <a:pt x="13427" y="16384"/>
                      <a:pt x="17973" y="13196"/>
                      <a:pt x="22803" y="10512"/>
                    </a:cubicBezTo>
                    <a:cubicBezTo>
                      <a:pt x="27633" y="7829"/>
                      <a:pt x="32715" y="5714"/>
                      <a:pt x="38114" y="4325"/>
                    </a:cubicBezTo>
                    <a:cubicBezTo>
                      <a:pt x="40829" y="3694"/>
                      <a:pt x="43607" y="3157"/>
                      <a:pt x="46733" y="3694"/>
                    </a:cubicBezTo>
                    <a:cubicBezTo>
                      <a:pt x="47522" y="3883"/>
                      <a:pt x="48343" y="4104"/>
                      <a:pt x="49132" y="4735"/>
                    </a:cubicBezTo>
                    <a:cubicBezTo>
                      <a:pt x="49542" y="4956"/>
                      <a:pt x="49858" y="5461"/>
                      <a:pt x="50173" y="5872"/>
                    </a:cubicBezTo>
                    <a:cubicBezTo>
                      <a:pt x="50458" y="6314"/>
                      <a:pt x="50521" y="6850"/>
                      <a:pt x="50679" y="7356"/>
                    </a:cubicBezTo>
                    <a:cubicBezTo>
                      <a:pt x="50805" y="9313"/>
                      <a:pt x="50015" y="10765"/>
                      <a:pt x="49100" y="12028"/>
                    </a:cubicBezTo>
                    <a:cubicBezTo>
                      <a:pt x="47174" y="14490"/>
                      <a:pt x="44617" y="15879"/>
                      <a:pt x="42091" y="17047"/>
                    </a:cubicBezTo>
                    <a:cubicBezTo>
                      <a:pt x="39535" y="18184"/>
                      <a:pt x="36883" y="19005"/>
                      <a:pt x="34199" y="19636"/>
                    </a:cubicBezTo>
                    <a:cubicBezTo>
                      <a:pt x="28833" y="20867"/>
                      <a:pt x="23340" y="21404"/>
                      <a:pt x="17847" y="21057"/>
                    </a:cubicBezTo>
                    <a:cubicBezTo>
                      <a:pt x="15100" y="20867"/>
                      <a:pt x="12354" y="20457"/>
                      <a:pt x="9702" y="19636"/>
                    </a:cubicBezTo>
                    <a:cubicBezTo>
                      <a:pt x="7082" y="18815"/>
                      <a:pt x="4398" y="17615"/>
                      <a:pt x="2441" y="15469"/>
                    </a:cubicBezTo>
                    <a:cubicBezTo>
                      <a:pt x="1399" y="14459"/>
                      <a:pt x="768" y="13101"/>
                      <a:pt x="326" y="11744"/>
                    </a:cubicBezTo>
                    <a:cubicBezTo>
                      <a:pt x="-21" y="10355"/>
                      <a:pt x="-85" y="8871"/>
                      <a:pt x="105" y="7514"/>
                    </a:cubicBezTo>
                    <a:cubicBezTo>
                      <a:pt x="389" y="4767"/>
                      <a:pt x="1494" y="1989"/>
                      <a:pt x="3577" y="95"/>
                    </a:cubicBezTo>
                    <a:cubicBezTo>
                      <a:pt x="3704" y="-32"/>
                      <a:pt x="3925" y="-32"/>
                      <a:pt x="4051" y="95"/>
                    </a:cubicBezTo>
                    <a:cubicBezTo>
                      <a:pt x="4178" y="221"/>
                      <a:pt x="4178" y="442"/>
                      <a:pt x="4051" y="568"/>
                    </a:cubicBezTo>
                    <a:close/>
                  </a:path>
                </a:pathLst>
              </a:custGeom>
              <a:solidFill>
                <a:srgbClr val="1B3B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36"/>
              <p:cNvSpPr/>
              <p:nvPr/>
            </p:nvSpPr>
            <p:spPr>
              <a:xfrm>
                <a:off x="9089677" y="2358995"/>
                <a:ext cx="15615" cy="19537"/>
              </a:xfrm>
              <a:custGeom>
                <a:avLst/>
                <a:gdLst/>
                <a:ahLst/>
                <a:cxnLst/>
                <a:rect l="l" t="t" r="r" b="b"/>
                <a:pathLst>
                  <a:path w="15615" h="19537" extrusionOk="0">
                    <a:moveTo>
                      <a:pt x="560" y="10607"/>
                    </a:moveTo>
                    <a:cubicBezTo>
                      <a:pt x="2265" y="12628"/>
                      <a:pt x="4191" y="14585"/>
                      <a:pt x="6180" y="15816"/>
                    </a:cubicBezTo>
                    <a:cubicBezTo>
                      <a:pt x="8294" y="17110"/>
                      <a:pt x="9936" y="16669"/>
                      <a:pt x="11451" y="14964"/>
                    </a:cubicBezTo>
                    <a:cubicBezTo>
                      <a:pt x="11925" y="14459"/>
                      <a:pt x="12304" y="13227"/>
                      <a:pt x="12525" y="12059"/>
                    </a:cubicBezTo>
                    <a:cubicBezTo>
                      <a:pt x="12778" y="10860"/>
                      <a:pt x="12841" y="9566"/>
                      <a:pt x="12903" y="8271"/>
                    </a:cubicBezTo>
                    <a:cubicBezTo>
                      <a:pt x="12967" y="5682"/>
                      <a:pt x="12903" y="2999"/>
                      <a:pt x="12841" y="284"/>
                    </a:cubicBezTo>
                    <a:cubicBezTo>
                      <a:pt x="12841" y="126"/>
                      <a:pt x="12967" y="0"/>
                      <a:pt x="13125" y="0"/>
                    </a:cubicBezTo>
                    <a:cubicBezTo>
                      <a:pt x="13251" y="0"/>
                      <a:pt x="13346" y="63"/>
                      <a:pt x="13409" y="158"/>
                    </a:cubicBezTo>
                    <a:cubicBezTo>
                      <a:pt x="14482" y="2683"/>
                      <a:pt x="15240" y="5398"/>
                      <a:pt x="15492" y="8176"/>
                    </a:cubicBezTo>
                    <a:cubicBezTo>
                      <a:pt x="15650" y="9566"/>
                      <a:pt x="15650" y="10986"/>
                      <a:pt x="15524" y="12470"/>
                    </a:cubicBezTo>
                    <a:cubicBezTo>
                      <a:pt x="15303" y="13922"/>
                      <a:pt x="15114" y="15469"/>
                      <a:pt x="13851" y="17047"/>
                    </a:cubicBezTo>
                    <a:cubicBezTo>
                      <a:pt x="12746" y="18152"/>
                      <a:pt x="11325" y="19289"/>
                      <a:pt x="9463" y="19510"/>
                    </a:cubicBezTo>
                    <a:cubicBezTo>
                      <a:pt x="7568" y="19699"/>
                      <a:pt x="5927" y="18878"/>
                      <a:pt x="4759" y="17963"/>
                    </a:cubicBezTo>
                    <a:cubicBezTo>
                      <a:pt x="2360" y="16037"/>
                      <a:pt x="971" y="13543"/>
                      <a:pt x="24" y="10923"/>
                    </a:cubicBezTo>
                    <a:cubicBezTo>
                      <a:pt x="-39" y="10734"/>
                      <a:pt x="24" y="10544"/>
                      <a:pt x="213" y="10481"/>
                    </a:cubicBezTo>
                    <a:cubicBezTo>
                      <a:pt x="339" y="10418"/>
                      <a:pt x="497" y="10481"/>
                      <a:pt x="592" y="10576"/>
                    </a:cubicBezTo>
                    <a:lnTo>
                      <a:pt x="592" y="10576"/>
                    </a:lnTo>
                    <a:close/>
                  </a:path>
                </a:pathLst>
              </a:custGeom>
              <a:solidFill>
                <a:srgbClr val="1B3B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36"/>
              <p:cNvSpPr/>
              <p:nvPr/>
            </p:nvSpPr>
            <p:spPr>
              <a:xfrm>
                <a:off x="9020503" y="2348514"/>
                <a:ext cx="70344" cy="41922"/>
              </a:xfrm>
              <a:custGeom>
                <a:avLst/>
                <a:gdLst/>
                <a:ahLst/>
                <a:cxnLst/>
                <a:rect l="l" t="t" r="r" b="b"/>
                <a:pathLst>
                  <a:path w="70344" h="41922" extrusionOk="0">
                    <a:moveTo>
                      <a:pt x="5492" y="663"/>
                    </a:moveTo>
                    <a:cubicBezTo>
                      <a:pt x="5838" y="5746"/>
                      <a:pt x="5933" y="10797"/>
                      <a:pt x="5492" y="15911"/>
                    </a:cubicBezTo>
                    <a:cubicBezTo>
                      <a:pt x="5270" y="18436"/>
                      <a:pt x="4828" y="21057"/>
                      <a:pt x="4102" y="23519"/>
                    </a:cubicBezTo>
                    <a:cubicBezTo>
                      <a:pt x="3439" y="25950"/>
                      <a:pt x="2776" y="28349"/>
                      <a:pt x="2492" y="30717"/>
                    </a:cubicBezTo>
                    <a:cubicBezTo>
                      <a:pt x="2145" y="33053"/>
                      <a:pt x="2365" y="35484"/>
                      <a:pt x="3850" y="36589"/>
                    </a:cubicBezTo>
                    <a:cubicBezTo>
                      <a:pt x="4639" y="37094"/>
                      <a:pt x="5649" y="37378"/>
                      <a:pt x="6786" y="37473"/>
                    </a:cubicBezTo>
                    <a:cubicBezTo>
                      <a:pt x="7953" y="37504"/>
                      <a:pt x="9090" y="37536"/>
                      <a:pt x="10037" y="37157"/>
                    </a:cubicBezTo>
                    <a:cubicBezTo>
                      <a:pt x="12089" y="36462"/>
                      <a:pt x="14047" y="34915"/>
                      <a:pt x="15751" y="33242"/>
                    </a:cubicBezTo>
                    <a:cubicBezTo>
                      <a:pt x="17487" y="31538"/>
                      <a:pt x="19034" y="29643"/>
                      <a:pt x="20487" y="27623"/>
                    </a:cubicBezTo>
                    <a:cubicBezTo>
                      <a:pt x="23359" y="23614"/>
                      <a:pt x="25790" y="19257"/>
                      <a:pt x="27558" y="14680"/>
                    </a:cubicBezTo>
                    <a:cubicBezTo>
                      <a:pt x="28410" y="12407"/>
                      <a:pt x="29168" y="10039"/>
                      <a:pt x="29420" y="7766"/>
                    </a:cubicBezTo>
                    <a:cubicBezTo>
                      <a:pt x="29578" y="6630"/>
                      <a:pt x="29547" y="5493"/>
                      <a:pt x="29262" y="4578"/>
                    </a:cubicBezTo>
                    <a:cubicBezTo>
                      <a:pt x="29042" y="3694"/>
                      <a:pt x="28379" y="3157"/>
                      <a:pt x="27968" y="3189"/>
                    </a:cubicBezTo>
                    <a:cubicBezTo>
                      <a:pt x="27590" y="3094"/>
                      <a:pt x="26706" y="3662"/>
                      <a:pt x="26042" y="4546"/>
                    </a:cubicBezTo>
                    <a:cubicBezTo>
                      <a:pt x="25379" y="5398"/>
                      <a:pt x="24748" y="6409"/>
                      <a:pt x="24243" y="7482"/>
                    </a:cubicBezTo>
                    <a:cubicBezTo>
                      <a:pt x="23201" y="9597"/>
                      <a:pt x="22412" y="11933"/>
                      <a:pt x="21812" y="14301"/>
                    </a:cubicBezTo>
                    <a:cubicBezTo>
                      <a:pt x="20612" y="19005"/>
                      <a:pt x="20013" y="23961"/>
                      <a:pt x="20455" y="28728"/>
                    </a:cubicBezTo>
                    <a:cubicBezTo>
                      <a:pt x="20802" y="33400"/>
                      <a:pt x="22855" y="38230"/>
                      <a:pt x="27179" y="38767"/>
                    </a:cubicBezTo>
                    <a:cubicBezTo>
                      <a:pt x="31630" y="39461"/>
                      <a:pt x="36113" y="37157"/>
                      <a:pt x="39586" y="33874"/>
                    </a:cubicBezTo>
                    <a:cubicBezTo>
                      <a:pt x="43058" y="30559"/>
                      <a:pt x="45836" y="26423"/>
                      <a:pt x="47731" y="21972"/>
                    </a:cubicBezTo>
                    <a:cubicBezTo>
                      <a:pt x="48678" y="19731"/>
                      <a:pt x="49404" y="17426"/>
                      <a:pt x="49657" y="15122"/>
                    </a:cubicBezTo>
                    <a:cubicBezTo>
                      <a:pt x="49940" y="12849"/>
                      <a:pt x="49372" y="10449"/>
                      <a:pt x="47952" y="10228"/>
                    </a:cubicBezTo>
                    <a:cubicBezTo>
                      <a:pt x="47573" y="10039"/>
                      <a:pt x="47036" y="10513"/>
                      <a:pt x="46594" y="11523"/>
                    </a:cubicBezTo>
                    <a:cubicBezTo>
                      <a:pt x="46184" y="12501"/>
                      <a:pt x="45931" y="13638"/>
                      <a:pt x="45805" y="14806"/>
                    </a:cubicBezTo>
                    <a:cubicBezTo>
                      <a:pt x="45553" y="17174"/>
                      <a:pt x="45679" y="19605"/>
                      <a:pt x="46057" y="22004"/>
                    </a:cubicBezTo>
                    <a:cubicBezTo>
                      <a:pt x="46847" y="26708"/>
                      <a:pt x="48678" y="31569"/>
                      <a:pt x="52276" y="34473"/>
                    </a:cubicBezTo>
                    <a:cubicBezTo>
                      <a:pt x="54076" y="35894"/>
                      <a:pt x="56223" y="36620"/>
                      <a:pt x="58653" y="36620"/>
                    </a:cubicBezTo>
                    <a:cubicBezTo>
                      <a:pt x="60990" y="36715"/>
                      <a:pt x="63294" y="36147"/>
                      <a:pt x="64967" y="34663"/>
                    </a:cubicBezTo>
                    <a:cubicBezTo>
                      <a:pt x="68377" y="31569"/>
                      <a:pt x="69008" y="26076"/>
                      <a:pt x="68692" y="21372"/>
                    </a:cubicBezTo>
                    <a:lnTo>
                      <a:pt x="68692" y="21309"/>
                    </a:lnTo>
                    <a:cubicBezTo>
                      <a:pt x="68661" y="20899"/>
                      <a:pt x="68977" y="20520"/>
                      <a:pt x="69387" y="20520"/>
                    </a:cubicBezTo>
                    <a:cubicBezTo>
                      <a:pt x="69797" y="20520"/>
                      <a:pt x="70145" y="20804"/>
                      <a:pt x="70177" y="21183"/>
                    </a:cubicBezTo>
                    <a:cubicBezTo>
                      <a:pt x="70460" y="23803"/>
                      <a:pt x="70397" y="26392"/>
                      <a:pt x="69892" y="28980"/>
                    </a:cubicBezTo>
                    <a:cubicBezTo>
                      <a:pt x="69356" y="31538"/>
                      <a:pt x="68314" y="34158"/>
                      <a:pt x="66230" y="36083"/>
                    </a:cubicBezTo>
                    <a:cubicBezTo>
                      <a:pt x="64178" y="38041"/>
                      <a:pt x="61242" y="38767"/>
                      <a:pt x="58590" y="38735"/>
                    </a:cubicBezTo>
                    <a:cubicBezTo>
                      <a:pt x="55971" y="38830"/>
                      <a:pt x="53034" y="38009"/>
                      <a:pt x="50856" y="36305"/>
                    </a:cubicBezTo>
                    <a:cubicBezTo>
                      <a:pt x="46437" y="32832"/>
                      <a:pt x="44574" y="27497"/>
                      <a:pt x="43626" y="22446"/>
                    </a:cubicBezTo>
                    <a:cubicBezTo>
                      <a:pt x="43185" y="19857"/>
                      <a:pt x="43027" y="17237"/>
                      <a:pt x="43311" y="14585"/>
                    </a:cubicBezTo>
                    <a:cubicBezTo>
                      <a:pt x="43468" y="13259"/>
                      <a:pt x="43721" y="11902"/>
                      <a:pt x="44258" y="10544"/>
                    </a:cubicBezTo>
                    <a:cubicBezTo>
                      <a:pt x="44542" y="9881"/>
                      <a:pt x="44921" y="9155"/>
                      <a:pt x="45616" y="8524"/>
                    </a:cubicBezTo>
                    <a:cubicBezTo>
                      <a:pt x="46215" y="7861"/>
                      <a:pt x="47478" y="7419"/>
                      <a:pt x="48425" y="7703"/>
                    </a:cubicBezTo>
                    <a:cubicBezTo>
                      <a:pt x="50320" y="8019"/>
                      <a:pt x="51519" y="9692"/>
                      <a:pt x="51961" y="11144"/>
                    </a:cubicBezTo>
                    <a:cubicBezTo>
                      <a:pt x="52434" y="12628"/>
                      <a:pt x="52403" y="14048"/>
                      <a:pt x="52308" y="15406"/>
                    </a:cubicBezTo>
                    <a:cubicBezTo>
                      <a:pt x="52056" y="18121"/>
                      <a:pt x="51235" y="20646"/>
                      <a:pt x="50256" y="23077"/>
                    </a:cubicBezTo>
                    <a:cubicBezTo>
                      <a:pt x="48235" y="27907"/>
                      <a:pt x="45363" y="32327"/>
                      <a:pt x="41543" y="36020"/>
                    </a:cubicBezTo>
                    <a:cubicBezTo>
                      <a:pt x="39617" y="37820"/>
                      <a:pt x="37439" y="39430"/>
                      <a:pt x="34913" y="40566"/>
                    </a:cubicBezTo>
                    <a:cubicBezTo>
                      <a:pt x="32419" y="41671"/>
                      <a:pt x="29547" y="42176"/>
                      <a:pt x="26737" y="41798"/>
                    </a:cubicBezTo>
                    <a:cubicBezTo>
                      <a:pt x="23801" y="41419"/>
                      <a:pt x="21023" y="39461"/>
                      <a:pt x="19666" y="36936"/>
                    </a:cubicBezTo>
                    <a:cubicBezTo>
                      <a:pt x="18182" y="34473"/>
                      <a:pt x="17614" y="31759"/>
                      <a:pt x="17330" y="29107"/>
                    </a:cubicBezTo>
                    <a:cubicBezTo>
                      <a:pt x="16824" y="23803"/>
                      <a:pt x="17550" y="18594"/>
                      <a:pt x="18877" y="13575"/>
                    </a:cubicBezTo>
                    <a:cubicBezTo>
                      <a:pt x="19571" y="11081"/>
                      <a:pt x="20392" y="8587"/>
                      <a:pt x="21591" y="6219"/>
                    </a:cubicBezTo>
                    <a:cubicBezTo>
                      <a:pt x="22191" y="5020"/>
                      <a:pt x="22885" y="3852"/>
                      <a:pt x="23801" y="2746"/>
                    </a:cubicBezTo>
                    <a:cubicBezTo>
                      <a:pt x="24685" y="1736"/>
                      <a:pt x="25917" y="347"/>
                      <a:pt x="28126" y="379"/>
                    </a:cubicBezTo>
                    <a:cubicBezTo>
                      <a:pt x="30336" y="568"/>
                      <a:pt x="31567" y="2336"/>
                      <a:pt x="31978" y="3852"/>
                    </a:cubicBezTo>
                    <a:cubicBezTo>
                      <a:pt x="32388" y="5398"/>
                      <a:pt x="32356" y="6819"/>
                      <a:pt x="32199" y="8176"/>
                    </a:cubicBezTo>
                    <a:cubicBezTo>
                      <a:pt x="31851" y="10891"/>
                      <a:pt x="31030" y="13385"/>
                      <a:pt x="30083" y="15785"/>
                    </a:cubicBezTo>
                    <a:cubicBezTo>
                      <a:pt x="28126" y="20583"/>
                      <a:pt x="25569" y="25066"/>
                      <a:pt x="22539" y="29233"/>
                    </a:cubicBezTo>
                    <a:cubicBezTo>
                      <a:pt x="21023" y="31317"/>
                      <a:pt x="19350" y="33305"/>
                      <a:pt x="17487" y="35136"/>
                    </a:cubicBezTo>
                    <a:cubicBezTo>
                      <a:pt x="15593" y="36936"/>
                      <a:pt x="13509" y="38672"/>
                      <a:pt x="10763" y="39588"/>
                    </a:cubicBezTo>
                    <a:cubicBezTo>
                      <a:pt x="9311" y="40061"/>
                      <a:pt x="7890" y="40030"/>
                      <a:pt x="6564" y="39967"/>
                    </a:cubicBezTo>
                    <a:cubicBezTo>
                      <a:pt x="5176" y="39840"/>
                      <a:pt x="3692" y="39493"/>
                      <a:pt x="2397" y="38578"/>
                    </a:cubicBezTo>
                    <a:cubicBezTo>
                      <a:pt x="1071" y="37599"/>
                      <a:pt x="377" y="36020"/>
                      <a:pt x="156" y="34600"/>
                    </a:cubicBezTo>
                    <a:cubicBezTo>
                      <a:pt x="-96" y="33148"/>
                      <a:pt x="-2" y="31790"/>
                      <a:pt x="156" y="30464"/>
                    </a:cubicBezTo>
                    <a:cubicBezTo>
                      <a:pt x="535" y="27844"/>
                      <a:pt x="1293" y="25382"/>
                      <a:pt x="2050" y="22982"/>
                    </a:cubicBezTo>
                    <a:cubicBezTo>
                      <a:pt x="2808" y="20615"/>
                      <a:pt x="3281" y="18247"/>
                      <a:pt x="3565" y="15785"/>
                    </a:cubicBezTo>
                    <a:cubicBezTo>
                      <a:pt x="4133" y="10860"/>
                      <a:pt x="4165" y="5809"/>
                      <a:pt x="3975" y="821"/>
                    </a:cubicBezTo>
                    <a:lnTo>
                      <a:pt x="3975" y="821"/>
                    </a:lnTo>
                    <a:cubicBezTo>
                      <a:pt x="3975" y="379"/>
                      <a:pt x="4291" y="32"/>
                      <a:pt x="4702" y="0"/>
                    </a:cubicBezTo>
                    <a:cubicBezTo>
                      <a:pt x="5112" y="0"/>
                      <a:pt x="5460" y="284"/>
                      <a:pt x="5492" y="695"/>
                    </a:cubicBezTo>
                    <a:close/>
                  </a:path>
                </a:pathLst>
              </a:custGeom>
              <a:solidFill>
                <a:srgbClr val="1B3B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36"/>
              <p:cNvSpPr/>
              <p:nvPr/>
            </p:nvSpPr>
            <p:spPr>
              <a:xfrm>
                <a:off x="8980913" y="2348494"/>
                <a:ext cx="45052" cy="72782"/>
              </a:xfrm>
              <a:custGeom>
                <a:avLst/>
                <a:gdLst/>
                <a:ahLst/>
                <a:cxnLst/>
                <a:rect l="l" t="t" r="r" b="b"/>
                <a:pathLst>
                  <a:path w="45052" h="72782" extrusionOk="0">
                    <a:moveTo>
                      <a:pt x="253" y="71429"/>
                    </a:moveTo>
                    <a:cubicBezTo>
                      <a:pt x="2873" y="69093"/>
                      <a:pt x="5399" y="66599"/>
                      <a:pt x="7830" y="64011"/>
                    </a:cubicBezTo>
                    <a:cubicBezTo>
                      <a:pt x="10324" y="61485"/>
                      <a:pt x="12691" y="58865"/>
                      <a:pt x="14996" y="56181"/>
                    </a:cubicBezTo>
                    <a:cubicBezTo>
                      <a:pt x="19605" y="50846"/>
                      <a:pt x="23961" y="45258"/>
                      <a:pt x="27812" y="39387"/>
                    </a:cubicBezTo>
                    <a:cubicBezTo>
                      <a:pt x="31727" y="33546"/>
                      <a:pt x="35010" y="27296"/>
                      <a:pt x="37820" y="20887"/>
                    </a:cubicBezTo>
                    <a:cubicBezTo>
                      <a:pt x="39083" y="17604"/>
                      <a:pt x="40408" y="14352"/>
                      <a:pt x="41261" y="10943"/>
                    </a:cubicBezTo>
                    <a:cubicBezTo>
                      <a:pt x="42429" y="7597"/>
                      <a:pt x="42839" y="4124"/>
                      <a:pt x="43534" y="651"/>
                    </a:cubicBezTo>
                    <a:lnTo>
                      <a:pt x="43534" y="588"/>
                    </a:lnTo>
                    <a:cubicBezTo>
                      <a:pt x="43629" y="178"/>
                      <a:pt x="44039" y="-75"/>
                      <a:pt x="44449" y="20"/>
                    </a:cubicBezTo>
                    <a:cubicBezTo>
                      <a:pt x="44829" y="83"/>
                      <a:pt x="45081" y="430"/>
                      <a:pt x="45050" y="809"/>
                    </a:cubicBezTo>
                    <a:cubicBezTo>
                      <a:pt x="44481" y="8007"/>
                      <a:pt x="42997" y="15142"/>
                      <a:pt x="40408" y="21929"/>
                    </a:cubicBezTo>
                    <a:cubicBezTo>
                      <a:pt x="37757" y="28653"/>
                      <a:pt x="34347" y="35093"/>
                      <a:pt x="30464" y="41155"/>
                    </a:cubicBezTo>
                    <a:cubicBezTo>
                      <a:pt x="26424" y="47121"/>
                      <a:pt x="21973" y="52804"/>
                      <a:pt x="17079" y="58076"/>
                    </a:cubicBezTo>
                    <a:cubicBezTo>
                      <a:pt x="12186" y="63348"/>
                      <a:pt x="6946" y="68272"/>
                      <a:pt x="1200" y="72629"/>
                    </a:cubicBezTo>
                    <a:cubicBezTo>
                      <a:pt x="885" y="72881"/>
                      <a:pt x="411" y="72818"/>
                      <a:pt x="158" y="72471"/>
                    </a:cubicBezTo>
                    <a:cubicBezTo>
                      <a:pt x="-94" y="72155"/>
                      <a:pt x="-31" y="71713"/>
                      <a:pt x="253" y="71461"/>
                    </a:cubicBezTo>
                    <a:lnTo>
                      <a:pt x="253" y="71461"/>
                    </a:lnTo>
                    <a:close/>
                  </a:path>
                </a:pathLst>
              </a:custGeom>
              <a:solidFill>
                <a:srgbClr val="1B3B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36"/>
              <p:cNvSpPr/>
              <p:nvPr/>
            </p:nvSpPr>
            <p:spPr>
              <a:xfrm>
                <a:off x="8997487" y="2405086"/>
                <a:ext cx="28664" cy="28664"/>
              </a:xfrm>
              <a:custGeom>
                <a:avLst/>
                <a:gdLst/>
                <a:ahLst/>
                <a:cxnLst/>
                <a:rect l="l" t="t" r="r" b="b"/>
                <a:pathLst>
                  <a:path w="28664" h="28664" extrusionOk="0">
                    <a:moveTo>
                      <a:pt x="28664" y="14333"/>
                    </a:moveTo>
                    <a:cubicBezTo>
                      <a:pt x="28664" y="6409"/>
                      <a:pt x="22256" y="0"/>
                      <a:pt x="14332" y="0"/>
                    </a:cubicBezTo>
                    <a:cubicBezTo>
                      <a:pt x="6409" y="0"/>
                      <a:pt x="0" y="6409"/>
                      <a:pt x="0" y="14333"/>
                    </a:cubicBezTo>
                    <a:cubicBezTo>
                      <a:pt x="0" y="22256"/>
                      <a:pt x="6409" y="28665"/>
                      <a:pt x="14332" y="28665"/>
                    </a:cubicBezTo>
                    <a:cubicBezTo>
                      <a:pt x="22256" y="28665"/>
                      <a:pt x="28664" y="22256"/>
                      <a:pt x="28664" y="14333"/>
                    </a:cubicBezTo>
                    <a:close/>
                  </a:path>
                </a:pathLst>
              </a:custGeom>
              <a:solidFill>
                <a:srgbClr val="D8746F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36"/>
              <p:cNvSpPr/>
              <p:nvPr/>
            </p:nvSpPr>
            <p:spPr>
              <a:xfrm>
                <a:off x="9062867" y="2411968"/>
                <a:ext cx="25633" cy="27717"/>
              </a:xfrm>
              <a:custGeom>
                <a:avLst/>
                <a:gdLst/>
                <a:ahLst/>
                <a:cxnLst/>
                <a:rect l="l" t="t" r="r" b="b"/>
                <a:pathLst>
                  <a:path w="25633" h="27717" extrusionOk="0">
                    <a:moveTo>
                      <a:pt x="25634" y="13859"/>
                    </a:moveTo>
                    <a:cubicBezTo>
                      <a:pt x="25634" y="6187"/>
                      <a:pt x="19889" y="0"/>
                      <a:pt x="12817" y="0"/>
                    </a:cubicBezTo>
                    <a:cubicBezTo>
                      <a:pt x="5746" y="0"/>
                      <a:pt x="0" y="6219"/>
                      <a:pt x="0" y="13859"/>
                    </a:cubicBezTo>
                    <a:cubicBezTo>
                      <a:pt x="0" y="21499"/>
                      <a:pt x="5746" y="27718"/>
                      <a:pt x="12817" y="27718"/>
                    </a:cubicBezTo>
                    <a:cubicBezTo>
                      <a:pt x="19889" y="27718"/>
                      <a:pt x="25634" y="21499"/>
                      <a:pt x="25634" y="13859"/>
                    </a:cubicBezTo>
                    <a:close/>
                  </a:path>
                </a:pathLst>
              </a:custGeom>
              <a:solidFill>
                <a:srgbClr val="D8746F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78" name="Google Shape;1578;p36"/>
              <p:cNvGrpSpPr/>
              <p:nvPr/>
            </p:nvGrpSpPr>
            <p:grpSpPr>
              <a:xfrm>
                <a:off x="9022944" y="2415273"/>
                <a:ext cx="39655" cy="26774"/>
                <a:chOff x="9022944" y="2415273"/>
                <a:chExt cx="39655" cy="26774"/>
              </a:xfrm>
            </p:grpSpPr>
            <p:sp>
              <p:nvSpPr>
                <p:cNvPr id="1579" name="Google Shape;1579;p36"/>
                <p:cNvSpPr/>
                <p:nvPr/>
              </p:nvSpPr>
              <p:spPr>
                <a:xfrm>
                  <a:off x="9026310" y="2429542"/>
                  <a:ext cx="26644" cy="12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44" h="12505" extrusionOk="0">
                      <a:moveTo>
                        <a:pt x="16416" y="894"/>
                      </a:moveTo>
                      <a:cubicBezTo>
                        <a:pt x="23298" y="3073"/>
                        <a:pt x="26329" y="10365"/>
                        <a:pt x="26644" y="11154"/>
                      </a:cubicBezTo>
                      <a:cubicBezTo>
                        <a:pt x="22603" y="12796"/>
                        <a:pt x="17426" y="13143"/>
                        <a:pt x="11270" y="11059"/>
                      </a:cubicBezTo>
                      <a:cubicBezTo>
                        <a:pt x="5872" y="9229"/>
                        <a:pt x="2273" y="6514"/>
                        <a:pt x="0" y="3578"/>
                      </a:cubicBezTo>
                      <a:cubicBezTo>
                        <a:pt x="1357" y="2504"/>
                        <a:pt x="7671" y="-1852"/>
                        <a:pt x="16416" y="894"/>
                      </a:cubicBezTo>
                      <a:close/>
                    </a:path>
                  </a:pathLst>
                </a:custGeom>
                <a:solidFill>
                  <a:srgbClr val="D7758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0" name="Google Shape;1580;p36"/>
                <p:cNvSpPr/>
                <p:nvPr/>
              </p:nvSpPr>
              <p:spPr>
                <a:xfrm>
                  <a:off x="9022944" y="2415273"/>
                  <a:ext cx="39655" cy="25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55" h="25423" extrusionOk="0">
                      <a:moveTo>
                        <a:pt x="2797" y="1147"/>
                      </a:moveTo>
                      <a:cubicBezTo>
                        <a:pt x="9553" y="-2926"/>
                        <a:pt x="12521" y="4935"/>
                        <a:pt x="22686" y="7839"/>
                      </a:cubicBezTo>
                      <a:cubicBezTo>
                        <a:pt x="31651" y="10396"/>
                        <a:pt x="37144" y="6387"/>
                        <a:pt x="39102" y="10523"/>
                      </a:cubicBezTo>
                      <a:cubicBezTo>
                        <a:pt x="41090" y="14721"/>
                        <a:pt x="37650" y="22361"/>
                        <a:pt x="30010" y="25423"/>
                      </a:cubicBezTo>
                      <a:cubicBezTo>
                        <a:pt x="29694" y="24634"/>
                        <a:pt x="26664" y="17342"/>
                        <a:pt x="19781" y="15163"/>
                      </a:cubicBezTo>
                      <a:cubicBezTo>
                        <a:pt x="11036" y="12417"/>
                        <a:pt x="4723" y="16773"/>
                        <a:pt x="3365" y="17847"/>
                      </a:cubicBezTo>
                      <a:cubicBezTo>
                        <a:pt x="-1875" y="11028"/>
                        <a:pt x="-138" y="2914"/>
                        <a:pt x="2797" y="1147"/>
                      </a:cubicBezTo>
                      <a:close/>
                    </a:path>
                  </a:pathLst>
                </a:custGeom>
                <a:solidFill>
                  <a:srgbClr val="2725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1" name="Google Shape;1581;p36"/>
              <p:cNvGrpSpPr/>
              <p:nvPr/>
            </p:nvGrpSpPr>
            <p:grpSpPr>
              <a:xfrm>
                <a:off x="8889468" y="2487635"/>
                <a:ext cx="125794" cy="149590"/>
                <a:chOff x="8889468" y="2487635"/>
                <a:chExt cx="125794" cy="149590"/>
              </a:xfrm>
            </p:grpSpPr>
            <p:sp>
              <p:nvSpPr>
                <p:cNvPr id="1582" name="Google Shape;1582;p36"/>
                <p:cNvSpPr/>
                <p:nvPr/>
              </p:nvSpPr>
              <p:spPr>
                <a:xfrm>
                  <a:off x="8899554" y="2487635"/>
                  <a:ext cx="115708" cy="13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08" h="137926" extrusionOk="0">
                      <a:moveTo>
                        <a:pt x="83728" y="984"/>
                      </a:moveTo>
                      <a:cubicBezTo>
                        <a:pt x="83728" y="984"/>
                        <a:pt x="68322" y="40224"/>
                        <a:pt x="36658" y="79149"/>
                      </a:cubicBezTo>
                      <a:cubicBezTo>
                        <a:pt x="4994" y="118105"/>
                        <a:pt x="-531" y="113433"/>
                        <a:pt x="38" y="118105"/>
                      </a:cubicBezTo>
                      <a:cubicBezTo>
                        <a:pt x="606" y="122746"/>
                        <a:pt x="13707" y="139035"/>
                        <a:pt x="24441" y="137867"/>
                      </a:cubicBezTo>
                      <a:cubicBezTo>
                        <a:pt x="35206" y="136699"/>
                        <a:pt x="72552" y="108666"/>
                        <a:pt x="93609" y="72488"/>
                      </a:cubicBezTo>
                      <a:cubicBezTo>
                        <a:pt x="116275" y="33531"/>
                        <a:pt x="115707" y="4204"/>
                        <a:pt x="115707" y="4204"/>
                      </a:cubicBezTo>
                      <a:cubicBezTo>
                        <a:pt x="115707" y="4204"/>
                        <a:pt x="87516" y="-2489"/>
                        <a:pt x="83728" y="101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3" name="Google Shape;1583;p36"/>
                <p:cNvSpPr/>
                <p:nvPr/>
              </p:nvSpPr>
              <p:spPr>
                <a:xfrm>
                  <a:off x="8889468" y="2609117"/>
                  <a:ext cx="16145" cy="11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5" h="11374" extrusionOk="0">
                      <a:moveTo>
                        <a:pt x="14796" y="0"/>
                      </a:moveTo>
                      <a:cubicBezTo>
                        <a:pt x="14101" y="95"/>
                        <a:pt x="13564" y="695"/>
                        <a:pt x="13059" y="1168"/>
                      </a:cubicBezTo>
                      <a:cubicBezTo>
                        <a:pt x="12554" y="1610"/>
                        <a:pt x="12017" y="2020"/>
                        <a:pt x="11512" y="2431"/>
                      </a:cubicBezTo>
                      <a:cubicBezTo>
                        <a:pt x="10407" y="3252"/>
                        <a:pt x="9271" y="4009"/>
                        <a:pt x="8134" y="4767"/>
                      </a:cubicBezTo>
                      <a:cubicBezTo>
                        <a:pt x="5893" y="6282"/>
                        <a:pt x="3525" y="7577"/>
                        <a:pt x="1031" y="8587"/>
                      </a:cubicBezTo>
                      <a:cubicBezTo>
                        <a:pt x="337" y="8871"/>
                        <a:pt x="-168" y="9534"/>
                        <a:pt x="52" y="10323"/>
                      </a:cubicBezTo>
                      <a:cubicBezTo>
                        <a:pt x="242" y="10986"/>
                        <a:pt x="1063" y="11586"/>
                        <a:pt x="1789" y="11302"/>
                      </a:cubicBezTo>
                      <a:cubicBezTo>
                        <a:pt x="4536" y="10229"/>
                        <a:pt x="7187" y="8903"/>
                        <a:pt x="9649" y="7324"/>
                      </a:cubicBezTo>
                      <a:cubicBezTo>
                        <a:pt x="10849" y="6535"/>
                        <a:pt x="12017" y="5588"/>
                        <a:pt x="13091" y="4672"/>
                      </a:cubicBezTo>
                      <a:cubicBezTo>
                        <a:pt x="13659" y="4199"/>
                        <a:pt x="14196" y="3694"/>
                        <a:pt x="14732" y="3157"/>
                      </a:cubicBezTo>
                      <a:cubicBezTo>
                        <a:pt x="15269" y="2652"/>
                        <a:pt x="15995" y="2084"/>
                        <a:pt x="16121" y="1326"/>
                      </a:cubicBezTo>
                      <a:cubicBezTo>
                        <a:pt x="16279" y="474"/>
                        <a:pt x="15648" y="-95"/>
                        <a:pt x="14827" y="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4" name="Google Shape;1584;p36"/>
                <p:cNvSpPr/>
                <p:nvPr/>
              </p:nvSpPr>
              <p:spPr>
                <a:xfrm>
                  <a:off x="8893409" y="2614421"/>
                  <a:ext cx="17566" cy="13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6" h="13420" extrusionOk="0">
                      <a:moveTo>
                        <a:pt x="16158" y="0"/>
                      </a:moveTo>
                      <a:cubicBezTo>
                        <a:pt x="14675" y="221"/>
                        <a:pt x="13538" y="1926"/>
                        <a:pt x="12497" y="2904"/>
                      </a:cubicBezTo>
                      <a:cubicBezTo>
                        <a:pt x="11455" y="3883"/>
                        <a:pt x="10318" y="4862"/>
                        <a:pt x="9182" y="5714"/>
                      </a:cubicBezTo>
                      <a:cubicBezTo>
                        <a:pt x="6782" y="7482"/>
                        <a:pt x="4162" y="8934"/>
                        <a:pt x="1321" y="9881"/>
                      </a:cubicBezTo>
                      <a:cubicBezTo>
                        <a:pt x="405" y="10197"/>
                        <a:pt x="-194" y="11112"/>
                        <a:pt x="58" y="12091"/>
                      </a:cubicBezTo>
                      <a:cubicBezTo>
                        <a:pt x="311" y="12975"/>
                        <a:pt x="1353" y="13638"/>
                        <a:pt x="2268" y="13354"/>
                      </a:cubicBezTo>
                      <a:cubicBezTo>
                        <a:pt x="5425" y="12312"/>
                        <a:pt x="8424" y="10797"/>
                        <a:pt x="11139" y="8840"/>
                      </a:cubicBezTo>
                      <a:cubicBezTo>
                        <a:pt x="12497" y="7829"/>
                        <a:pt x="13791" y="6756"/>
                        <a:pt x="14959" y="5525"/>
                      </a:cubicBezTo>
                      <a:cubicBezTo>
                        <a:pt x="16032" y="4388"/>
                        <a:pt x="17768" y="2747"/>
                        <a:pt x="17547" y="1073"/>
                      </a:cubicBezTo>
                      <a:cubicBezTo>
                        <a:pt x="17452" y="316"/>
                        <a:pt x="16948" y="-95"/>
                        <a:pt x="16158" y="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5" name="Google Shape;1585;p36"/>
                <p:cNvSpPr/>
                <p:nvPr/>
              </p:nvSpPr>
              <p:spPr>
                <a:xfrm>
                  <a:off x="8902297" y="2618379"/>
                  <a:ext cx="14428" cy="13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8" h="13887" extrusionOk="0">
                      <a:moveTo>
                        <a:pt x="12731" y="241"/>
                      </a:moveTo>
                      <a:cubicBezTo>
                        <a:pt x="10806" y="2009"/>
                        <a:pt x="8943" y="3840"/>
                        <a:pt x="7048" y="5639"/>
                      </a:cubicBezTo>
                      <a:cubicBezTo>
                        <a:pt x="6575" y="6081"/>
                        <a:pt x="6133" y="6492"/>
                        <a:pt x="5628" y="6902"/>
                      </a:cubicBezTo>
                      <a:cubicBezTo>
                        <a:pt x="5375" y="7123"/>
                        <a:pt x="5092" y="7344"/>
                        <a:pt x="4807" y="7565"/>
                      </a:cubicBezTo>
                      <a:cubicBezTo>
                        <a:pt x="4807" y="7565"/>
                        <a:pt x="4649" y="7691"/>
                        <a:pt x="4586" y="7755"/>
                      </a:cubicBezTo>
                      <a:cubicBezTo>
                        <a:pt x="4524" y="7786"/>
                        <a:pt x="4302" y="7976"/>
                        <a:pt x="4302" y="7976"/>
                      </a:cubicBezTo>
                      <a:cubicBezTo>
                        <a:pt x="3229" y="8765"/>
                        <a:pt x="2124" y="9522"/>
                        <a:pt x="987" y="10185"/>
                      </a:cubicBezTo>
                      <a:cubicBezTo>
                        <a:pt x="103" y="10722"/>
                        <a:pt x="-307" y="12016"/>
                        <a:pt x="261" y="12900"/>
                      </a:cubicBezTo>
                      <a:cubicBezTo>
                        <a:pt x="829" y="13784"/>
                        <a:pt x="2029" y="14195"/>
                        <a:pt x="2976" y="13626"/>
                      </a:cubicBezTo>
                      <a:cubicBezTo>
                        <a:pt x="5438" y="12174"/>
                        <a:pt x="7743" y="10406"/>
                        <a:pt x="9795" y="8418"/>
                      </a:cubicBezTo>
                      <a:cubicBezTo>
                        <a:pt x="10837" y="7407"/>
                        <a:pt x="11721" y="6271"/>
                        <a:pt x="12510" y="5040"/>
                      </a:cubicBezTo>
                      <a:cubicBezTo>
                        <a:pt x="12889" y="4471"/>
                        <a:pt x="13267" y="3872"/>
                        <a:pt x="13583" y="3272"/>
                      </a:cubicBezTo>
                      <a:cubicBezTo>
                        <a:pt x="13931" y="2640"/>
                        <a:pt x="14152" y="1914"/>
                        <a:pt x="14373" y="1251"/>
                      </a:cubicBezTo>
                      <a:cubicBezTo>
                        <a:pt x="14720" y="241"/>
                        <a:pt x="13362" y="-390"/>
                        <a:pt x="12668" y="27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6" name="Google Shape;1586;p36"/>
                <p:cNvSpPr/>
                <p:nvPr/>
              </p:nvSpPr>
              <p:spPr>
                <a:xfrm>
                  <a:off x="8908407" y="2624225"/>
                  <a:ext cx="15321" cy="1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1" h="13000" extrusionOk="0">
                      <a:moveTo>
                        <a:pt x="13409" y="108"/>
                      </a:moveTo>
                      <a:cubicBezTo>
                        <a:pt x="12114" y="740"/>
                        <a:pt x="11167" y="1813"/>
                        <a:pt x="10221" y="2855"/>
                      </a:cubicBezTo>
                      <a:cubicBezTo>
                        <a:pt x="9273" y="3865"/>
                        <a:pt x="8263" y="4844"/>
                        <a:pt x="7221" y="5791"/>
                      </a:cubicBezTo>
                      <a:cubicBezTo>
                        <a:pt x="5201" y="7590"/>
                        <a:pt x="2991" y="9169"/>
                        <a:pt x="655" y="10558"/>
                      </a:cubicBezTo>
                      <a:cubicBezTo>
                        <a:pt x="-828" y="11442"/>
                        <a:pt x="466" y="13620"/>
                        <a:pt x="1981" y="12831"/>
                      </a:cubicBezTo>
                      <a:cubicBezTo>
                        <a:pt x="4601" y="11505"/>
                        <a:pt x="7064" y="9926"/>
                        <a:pt x="9400" y="8127"/>
                      </a:cubicBezTo>
                      <a:cubicBezTo>
                        <a:pt x="10504" y="7275"/>
                        <a:pt x="11578" y="6359"/>
                        <a:pt x="12588" y="5412"/>
                      </a:cubicBezTo>
                      <a:cubicBezTo>
                        <a:pt x="13756" y="4339"/>
                        <a:pt x="14861" y="3139"/>
                        <a:pt x="15271" y="1592"/>
                      </a:cubicBezTo>
                      <a:cubicBezTo>
                        <a:pt x="15587" y="456"/>
                        <a:pt x="14356" y="-334"/>
                        <a:pt x="13378" y="14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7" name="Google Shape;1587;p36"/>
              <p:cNvGrpSpPr/>
              <p:nvPr/>
            </p:nvGrpSpPr>
            <p:grpSpPr>
              <a:xfrm>
                <a:off x="8979433" y="2479239"/>
                <a:ext cx="101807" cy="156094"/>
                <a:chOff x="8979433" y="2479239"/>
                <a:chExt cx="101807" cy="156094"/>
              </a:xfrm>
            </p:grpSpPr>
            <p:sp>
              <p:nvSpPr>
                <p:cNvPr id="1588" name="Google Shape;1588;p36"/>
                <p:cNvSpPr/>
                <p:nvPr/>
              </p:nvSpPr>
              <p:spPr>
                <a:xfrm>
                  <a:off x="8986124" y="2479239"/>
                  <a:ext cx="95116" cy="148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16" h="148640" extrusionOk="0">
                      <a:moveTo>
                        <a:pt x="57611" y="9695"/>
                      </a:moveTo>
                      <a:cubicBezTo>
                        <a:pt x="57611" y="9695"/>
                        <a:pt x="59632" y="48935"/>
                        <a:pt x="39586" y="89028"/>
                      </a:cubicBezTo>
                      <a:cubicBezTo>
                        <a:pt x="23422" y="121323"/>
                        <a:pt x="-1391" y="133793"/>
                        <a:pt x="61" y="137266"/>
                      </a:cubicBezTo>
                      <a:cubicBezTo>
                        <a:pt x="1513" y="140738"/>
                        <a:pt x="21275" y="152387"/>
                        <a:pt x="31157" y="147431"/>
                      </a:cubicBezTo>
                      <a:cubicBezTo>
                        <a:pt x="41038" y="142506"/>
                        <a:pt x="68345" y="126216"/>
                        <a:pt x="83466" y="80283"/>
                      </a:cubicBezTo>
                      <a:cubicBezTo>
                        <a:pt x="95779" y="42842"/>
                        <a:pt x="100293" y="9347"/>
                        <a:pt x="87255" y="666"/>
                      </a:cubicBezTo>
                      <a:cubicBezTo>
                        <a:pt x="82898" y="-2239"/>
                        <a:pt x="66040" y="5022"/>
                        <a:pt x="57611" y="966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9" name="Google Shape;1589;p36"/>
                <p:cNvSpPr/>
                <p:nvPr/>
              </p:nvSpPr>
              <p:spPr>
                <a:xfrm>
                  <a:off x="8979433" y="2615664"/>
                  <a:ext cx="15051" cy="12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1" h="12082" extrusionOk="0">
                      <a:moveTo>
                        <a:pt x="13130" y="83"/>
                      </a:moveTo>
                      <a:cubicBezTo>
                        <a:pt x="12499" y="177"/>
                        <a:pt x="11930" y="682"/>
                        <a:pt x="11425" y="1061"/>
                      </a:cubicBezTo>
                      <a:cubicBezTo>
                        <a:pt x="10825" y="1472"/>
                        <a:pt x="10288" y="1945"/>
                        <a:pt x="9720" y="2387"/>
                      </a:cubicBezTo>
                      <a:cubicBezTo>
                        <a:pt x="8805" y="3145"/>
                        <a:pt x="7858" y="3902"/>
                        <a:pt x="6911" y="4629"/>
                      </a:cubicBezTo>
                      <a:cubicBezTo>
                        <a:pt x="4890" y="6175"/>
                        <a:pt x="2870" y="7659"/>
                        <a:pt x="787" y="9111"/>
                      </a:cubicBezTo>
                      <a:cubicBezTo>
                        <a:pt x="91" y="9616"/>
                        <a:pt x="-255" y="10500"/>
                        <a:pt x="218" y="11290"/>
                      </a:cubicBezTo>
                      <a:cubicBezTo>
                        <a:pt x="629" y="12016"/>
                        <a:pt x="1670" y="12331"/>
                        <a:pt x="2396" y="11858"/>
                      </a:cubicBezTo>
                      <a:cubicBezTo>
                        <a:pt x="4575" y="10406"/>
                        <a:pt x="6690" y="8922"/>
                        <a:pt x="8773" y="7343"/>
                      </a:cubicBezTo>
                      <a:cubicBezTo>
                        <a:pt x="9847" y="6554"/>
                        <a:pt x="10889" y="5733"/>
                        <a:pt x="11961" y="4913"/>
                      </a:cubicBezTo>
                      <a:cubicBezTo>
                        <a:pt x="13035" y="4092"/>
                        <a:pt x="14487" y="3176"/>
                        <a:pt x="14961" y="1850"/>
                      </a:cubicBezTo>
                      <a:cubicBezTo>
                        <a:pt x="15403" y="682"/>
                        <a:pt x="14140" y="-138"/>
                        <a:pt x="13130" y="1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0" name="Google Shape;1590;p36"/>
                <p:cNvSpPr/>
                <p:nvPr/>
              </p:nvSpPr>
              <p:spPr>
                <a:xfrm>
                  <a:off x="8986220" y="2619019"/>
                  <a:ext cx="13816" cy="13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6" h="13193" extrusionOk="0">
                      <a:moveTo>
                        <a:pt x="11614" y="169"/>
                      </a:moveTo>
                      <a:cubicBezTo>
                        <a:pt x="10983" y="516"/>
                        <a:pt x="10604" y="1021"/>
                        <a:pt x="10131" y="1558"/>
                      </a:cubicBezTo>
                      <a:cubicBezTo>
                        <a:pt x="9721" y="2031"/>
                        <a:pt x="9310" y="2473"/>
                        <a:pt x="8868" y="2915"/>
                      </a:cubicBezTo>
                      <a:cubicBezTo>
                        <a:pt x="8016" y="3799"/>
                        <a:pt x="7163" y="4683"/>
                        <a:pt x="6248" y="5536"/>
                      </a:cubicBezTo>
                      <a:cubicBezTo>
                        <a:pt x="4511" y="7177"/>
                        <a:pt x="2649" y="8819"/>
                        <a:pt x="786" y="10208"/>
                      </a:cubicBezTo>
                      <a:cubicBezTo>
                        <a:pt x="92" y="10745"/>
                        <a:pt x="-256" y="11597"/>
                        <a:pt x="218" y="12386"/>
                      </a:cubicBezTo>
                      <a:cubicBezTo>
                        <a:pt x="597" y="13049"/>
                        <a:pt x="1702" y="13491"/>
                        <a:pt x="2396" y="12954"/>
                      </a:cubicBezTo>
                      <a:cubicBezTo>
                        <a:pt x="4480" y="11344"/>
                        <a:pt x="6532" y="9671"/>
                        <a:pt x="8426" y="7840"/>
                      </a:cubicBezTo>
                      <a:cubicBezTo>
                        <a:pt x="9341" y="6956"/>
                        <a:pt x="10225" y="6072"/>
                        <a:pt x="11109" y="5157"/>
                      </a:cubicBezTo>
                      <a:cubicBezTo>
                        <a:pt x="11551" y="4683"/>
                        <a:pt x="11993" y="4210"/>
                        <a:pt x="12435" y="3736"/>
                      </a:cubicBezTo>
                      <a:cubicBezTo>
                        <a:pt x="12625" y="3515"/>
                        <a:pt x="12814" y="3294"/>
                        <a:pt x="13003" y="3073"/>
                      </a:cubicBezTo>
                      <a:cubicBezTo>
                        <a:pt x="13351" y="2663"/>
                        <a:pt x="13540" y="2315"/>
                        <a:pt x="13730" y="1810"/>
                      </a:cubicBezTo>
                      <a:cubicBezTo>
                        <a:pt x="14203" y="548"/>
                        <a:pt x="12625" y="-399"/>
                        <a:pt x="11583" y="1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1" name="Google Shape;1591;p36"/>
                <p:cNvSpPr/>
                <p:nvPr/>
              </p:nvSpPr>
              <p:spPr>
                <a:xfrm>
                  <a:off x="8994884" y="2620995"/>
                  <a:ext cx="12730" cy="12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0" h="12064" extrusionOk="0">
                      <a:moveTo>
                        <a:pt x="11349" y="24"/>
                      </a:moveTo>
                      <a:cubicBezTo>
                        <a:pt x="11033" y="119"/>
                        <a:pt x="10717" y="214"/>
                        <a:pt x="10433" y="403"/>
                      </a:cubicBezTo>
                      <a:cubicBezTo>
                        <a:pt x="10117" y="593"/>
                        <a:pt x="9896" y="908"/>
                        <a:pt x="9644" y="1161"/>
                      </a:cubicBezTo>
                      <a:cubicBezTo>
                        <a:pt x="9233" y="1571"/>
                        <a:pt x="8823" y="2013"/>
                        <a:pt x="8380" y="2424"/>
                      </a:cubicBezTo>
                      <a:cubicBezTo>
                        <a:pt x="7496" y="3276"/>
                        <a:pt x="6707" y="4192"/>
                        <a:pt x="5824" y="5044"/>
                      </a:cubicBezTo>
                      <a:cubicBezTo>
                        <a:pt x="4087" y="6749"/>
                        <a:pt x="2288" y="8359"/>
                        <a:pt x="393" y="9906"/>
                      </a:cubicBezTo>
                      <a:cubicBezTo>
                        <a:pt x="-711" y="10789"/>
                        <a:pt x="741" y="12684"/>
                        <a:pt x="1909" y="11863"/>
                      </a:cubicBezTo>
                      <a:cubicBezTo>
                        <a:pt x="3961" y="10379"/>
                        <a:pt x="5918" y="8832"/>
                        <a:pt x="7812" y="7159"/>
                      </a:cubicBezTo>
                      <a:cubicBezTo>
                        <a:pt x="8728" y="6338"/>
                        <a:pt x="9644" y="5549"/>
                        <a:pt x="10465" y="4634"/>
                      </a:cubicBezTo>
                      <a:cubicBezTo>
                        <a:pt x="10875" y="4160"/>
                        <a:pt x="11285" y="3686"/>
                        <a:pt x="11695" y="3213"/>
                      </a:cubicBezTo>
                      <a:cubicBezTo>
                        <a:pt x="11885" y="2992"/>
                        <a:pt x="12106" y="2739"/>
                        <a:pt x="12295" y="2487"/>
                      </a:cubicBezTo>
                      <a:cubicBezTo>
                        <a:pt x="12548" y="2140"/>
                        <a:pt x="12611" y="1761"/>
                        <a:pt x="12706" y="1350"/>
                      </a:cubicBezTo>
                      <a:cubicBezTo>
                        <a:pt x="12864" y="624"/>
                        <a:pt x="12232" y="-228"/>
                        <a:pt x="11411" y="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2" name="Google Shape;1592;p36"/>
                <p:cNvSpPr/>
                <p:nvPr/>
              </p:nvSpPr>
              <p:spPr>
                <a:xfrm>
                  <a:off x="9003934" y="2624134"/>
                  <a:ext cx="9997" cy="11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" h="11199" extrusionOk="0">
                      <a:moveTo>
                        <a:pt x="9685" y="390"/>
                      </a:moveTo>
                      <a:cubicBezTo>
                        <a:pt x="9243" y="11"/>
                        <a:pt x="8580" y="-147"/>
                        <a:pt x="8043" y="169"/>
                      </a:cubicBezTo>
                      <a:cubicBezTo>
                        <a:pt x="7601" y="453"/>
                        <a:pt x="7222" y="737"/>
                        <a:pt x="6875" y="1116"/>
                      </a:cubicBezTo>
                      <a:cubicBezTo>
                        <a:pt x="6559" y="1463"/>
                        <a:pt x="6244" y="1810"/>
                        <a:pt x="5928" y="2158"/>
                      </a:cubicBezTo>
                      <a:cubicBezTo>
                        <a:pt x="5328" y="2852"/>
                        <a:pt x="4728" y="3515"/>
                        <a:pt x="4128" y="4210"/>
                      </a:cubicBezTo>
                      <a:cubicBezTo>
                        <a:pt x="2929" y="5567"/>
                        <a:pt x="1698" y="6925"/>
                        <a:pt x="498" y="8282"/>
                      </a:cubicBezTo>
                      <a:cubicBezTo>
                        <a:pt x="-101" y="8945"/>
                        <a:pt x="-228" y="10050"/>
                        <a:pt x="498" y="10713"/>
                      </a:cubicBezTo>
                      <a:cubicBezTo>
                        <a:pt x="1129" y="11281"/>
                        <a:pt x="2330" y="11439"/>
                        <a:pt x="2929" y="10713"/>
                      </a:cubicBezTo>
                      <a:cubicBezTo>
                        <a:pt x="4097" y="9292"/>
                        <a:pt x="5234" y="7903"/>
                        <a:pt x="6401" y="6483"/>
                      </a:cubicBezTo>
                      <a:cubicBezTo>
                        <a:pt x="6970" y="5788"/>
                        <a:pt x="7538" y="5125"/>
                        <a:pt x="8075" y="4431"/>
                      </a:cubicBezTo>
                      <a:cubicBezTo>
                        <a:pt x="8706" y="3641"/>
                        <a:pt x="9463" y="2915"/>
                        <a:pt x="9843" y="2000"/>
                      </a:cubicBezTo>
                      <a:cubicBezTo>
                        <a:pt x="10064" y="1463"/>
                        <a:pt x="10095" y="800"/>
                        <a:pt x="9621" y="35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93" name="Google Shape;1593;p36"/>
              <p:cNvSpPr/>
              <p:nvPr/>
            </p:nvSpPr>
            <p:spPr>
              <a:xfrm>
                <a:off x="8973654" y="2455129"/>
                <a:ext cx="102904" cy="43065"/>
              </a:xfrm>
              <a:custGeom>
                <a:avLst/>
                <a:gdLst/>
                <a:ahLst/>
                <a:cxnLst/>
                <a:rect l="l" t="t" r="r" b="b"/>
                <a:pathLst>
                  <a:path w="102904" h="43065" extrusionOk="0">
                    <a:moveTo>
                      <a:pt x="95968" y="2804"/>
                    </a:moveTo>
                    <a:cubicBezTo>
                      <a:pt x="100104" y="5361"/>
                      <a:pt x="103198" y="15779"/>
                      <a:pt x="102882" y="22566"/>
                    </a:cubicBezTo>
                    <a:cubicBezTo>
                      <a:pt x="102819" y="24492"/>
                      <a:pt x="102472" y="26134"/>
                      <a:pt x="101777" y="27207"/>
                    </a:cubicBezTo>
                    <a:cubicBezTo>
                      <a:pt x="101083" y="28280"/>
                      <a:pt x="100231" y="29322"/>
                      <a:pt x="99188" y="30364"/>
                    </a:cubicBezTo>
                    <a:cubicBezTo>
                      <a:pt x="92938" y="36520"/>
                      <a:pt x="79774" y="41413"/>
                      <a:pt x="53540" y="42897"/>
                    </a:cubicBezTo>
                    <a:cubicBezTo>
                      <a:pt x="22918" y="44665"/>
                      <a:pt x="2776" y="32069"/>
                      <a:pt x="630" y="26639"/>
                    </a:cubicBezTo>
                    <a:cubicBezTo>
                      <a:pt x="-1485" y="21209"/>
                      <a:pt x="2082" y="1541"/>
                      <a:pt x="6060" y="279"/>
                    </a:cubicBezTo>
                    <a:cubicBezTo>
                      <a:pt x="6344" y="184"/>
                      <a:pt x="6659" y="121"/>
                      <a:pt x="6944" y="89"/>
                    </a:cubicBezTo>
                    <a:cubicBezTo>
                      <a:pt x="13352" y="-984"/>
                      <a:pt x="19382" y="7981"/>
                      <a:pt x="50446" y="8234"/>
                    </a:cubicBezTo>
                    <a:cubicBezTo>
                      <a:pt x="76775" y="8423"/>
                      <a:pt x="91896" y="279"/>
                      <a:pt x="95968" y="28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94" name="Google Shape;1594;p36"/>
          <p:cNvGrpSpPr/>
          <p:nvPr/>
        </p:nvGrpSpPr>
        <p:grpSpPr>
          <a:xfrm>
            <a:off x="7341013" y="1864499"/>
            <a:ext cx="1224000" cy="2067640"/>
            <a:chOff x="7341013" y="1864499"/>
            <a:chExt cx="1224000" cy="2067640"/>
          </a:xfrm>
        </p:grpSpPr>
        <p:sp>
          <p:nvSpPr>
            <p:cNvPr id="1595" name="Google Shape;1595;p36"/>
            <p:cNvSpPr/>
            <p:nvPr/>
          </p:nvSpPr>
          <p:spPr>
            <a:xfrm>
              <a:off x="7341013" y="3763539"/>
              <a:ext cx="1224000" cy="168600"/>
            </a:xfrm>
            <a:prstGeom prst="ellipse">
              <a:avLst/>
            </a:prstGeom>
            <a:solidFill>
              <a:srgbClr val="03344B">
                <a:alpha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1596" name="Google Shape;1596;p36"/>
            <p:cNvGrpSpPr/>
            <p:nvPr/>
          </p:nvGrpSpPr>
          <p:grpSpPr>
            <a:xfrm flipH="1">
              <a:off x="7447115" y="1864499"/>
              <a:ext cx="1011795" cy="2017614"/>
              <a:chOff x="8325128" y="1461421"/>
              <a:chExt cx="310538" cy="619242"/>
            </a:xfrm>
          </p:grpSpPr>
          <p:sp>
            <p:nvSpPr>
              <p:cNvPr id="1597" name="Google Shape;1597;p36"/>
              <p:cNvSpPr/>
              <p:nvPr/>
            </p:nvSpPr>
            <p:spPr>
              <a:xfrm>
                <a:off x="8404617" y="1538798"/>
                <a:ext cx="133654" cy="117121"/>
              </a:xfrm>
              <a:custGeom>
                <a:avLst/>
                <a:gdLst/>
                <a:ahLst/>
                <a:cxnLst/>
                <a:rect l="l" t="t" r="r" b="b"/>
                <a:pathLst>
                  <a:path w="133654" h="117121" extrusionOk="0">
                    <a:moveTo>
                      <a:pt x="125647" y="32264"/>
                    </a:moveTo>
                    <a:cubicBezTo>
                      <a:pt x="124289" y="27907"/>
                      <a:pt x="122395" y="2936"/>
                      <a:pt x="122174" y="0"/>
                    </a:cubicBezTo>
                    <a:cubicBezTo>
                      <a:pt x="112009" y="1578"/>
                      <a:pt x="84639" y="3536"/>
                      <a:pt x="59572" y="6693"/>
                    </a:cubicBezTo>
                    <a:cubicBezTo>
                      <a:pt x="47734" y="8176"/>
                      <a:pt x="35296" y="11018"/>
                      <a:pt x="24373" y="13890"/>
                    </a:cubicBezTo>
                    <a:cubicBezTo>
                      <a:pt x="25162" y="19036"/>
                      <a:pt x="27720" y="41071"/>
                      <a:pt x="17238" y="50005"/>
                    </a:cubicBezTo>
                    <a:cubicBezTo>
                      <a:pt x="17238" y="50005"/>
                      <a:pt x="11114" y="44670"/>
                      <a:pt x="4169" y="50290"/>
                    </a:cubicBezTo>
                    <a:cubicBezTo>
                      <a:pt x="3537" y="50795"/>
                      <a:pt x="2969" y="51395"/>
                      <a:pt x="2496" y="52057"/>
                    </a:cubicBezTo>
                    <a:cubicBezTo>
                      <a:pt x="-3408" y="59918"/>
                      <a:pt x="917" y="77187"/>
                      <a:pt x="18091" y="75861"/>
                    </a:cubicBezTo>
                    <a:cubicBezTo>
                      <a:pt x="18091" y="75861"/>
                      <a:pt x="19954" y="78860"/>
                      <a:pt x="24310" y="82743"/>
                    </a:cubicBezTo>
                    <a:cubicBezTo>
                      <a:pt x="25447" y="83785"/>
                      <a:pt x="26772" y="84858"/>
                      <a:pt x="28256" y="85963"/>
                    </a:cubicBezTo>
                    <a:cubicBezTo>
                      <a:pt x="32234" y="88930"/>
                      <a:pt x="37474" y="92056"/>
                      <a:pt x="44230" y="94676"/>
                    </a:cubicBezTo>
                    <a:lnTo>
                      <a:pt x="43977" y="95339"/>
                    </a:lnTo>
                    <a:lnTo>
                      <a:pt x="43220" y="109040"/>
                    </a:lnTo>
                    <a:lnTo>
                      <a:pt x="43093" y="111597"/>
                    </a:lnTo>
                    <a:cubicBezTo>
                      <a:pt x="43093" y="111597"/>
                      <a:pt x="43851" y="112102"/>
                      <a:pt x="45271" y="112828"/>
                    </a:cubicBezTo>
                    <a:cubicBezTo>
                      <a:pt x="48492" y="114470"/>
                      <a:pt x="55153" y="117122"/>
                      <a:pt x="64024" y="117122"/>
                    </a:cubicBezTo>
                    <a:cubicBezTo>
                      <a:pt x="76810" y="117122"/>
                      <a:pt x="80882" y="111597"/>
                      <a:pt x="80882" y="111597"/>
                    </a:cubicBezTo>
                    <a:lnTo>
                      <a:pt x="80313" y="100642"/>
                    </a:lnTo>
                    <a:cubicBezTo>
                      <a:pt x="85144" y="100485"/>
                      <a:pt x="89626" y="99916"/>
                      <a:pt x="93794" y="98969"/>
                    </a:cubicBezTo>
                    <a:cubicBezTo>
                      <a:pt x="118481" y="93381"/>
                      <a:pt x="131771" y="75356"/>
                      <a:pt x="133476" y="59603"/>
                    </a:cubicBezTo>
                    <a:cubicBezTo>
                      <a:pt x="134928" y="46217"/>
                      <a:pt x="127099" y="36904"/>
                      <a:pt x="125647" y="32264"/>
                    </a:cubicBezTo>
                    <a:close/>
                  </a:path>
                </a:pathLst>
              </a:custGeom>
              <a:solidFill>
                <a:srgbClr val="9049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36"/>
              <p:cNvSpPr/>
              <p:nvPr/>
            </p:nvSpPr>
            <p:spPr>
              <a:xfrm>
                <a:off x="8393260" y="1512024"/>
                <a:ext cx="138318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38318" h="49225" extrusionOk="0">
                    <a:moveTo>
                      <a:pt x="35730" y="40664"/>
                    </a:moveTo>
                    <a:cubicBezTo>
                      <a:pt x="24018" y="43726"/>
                      <a:pt x="14041" y="46820"/>
                      <a:pt x="8391" y="48304"/>
                    </a:cubicBezTo>
                    <a:cubicBezTo>
                      <a:pt x="5613" y="49062"/>
                      <a:pt x="3876" y="49377"/>
                      <a:pt x="3498" y="49156"/>
                    </a:cubicBezTo>
                    <a:cubicBezTo>
                      <a:pt x="1572" y="47988"/>
                      <a:pt x="-1617" y="24943"/>
                      <a:pt x="972" y="23396"/>
                    </a:cubicBezTo>
                    <a:cubicBezTo>
                      <a:pt x="33962" y="3760"/>
                      <a:pt x="112885" y="-3154"/>
                      <a:pt x="129996" y="1298"/>
                    </a:cubicBezTo>
                    <a:cubicBezTo>
                      <a:pt x="131258" y="1613"/>
                      <a:pt x="132205" y="1992"/>
                      <a:pt x="132742" y="2466"/>
                    </a:cubicBezTo>
                    <a:cubicBezTo>
                      <a:pt x="136972" y="6065"/>
                      <a:pt x="139718" y="23207"/>
                      <a:pt x="137572" y="25732"/>
                    </a:cubicBezTo>
                    <a:cubicBezTo>
                      <a:pt x="137287" y="26048"/>
                      <a:pt x="135867" y="26395"/>
                      <a:pt x="133531" y="26774"/>
                    </a:cubicBezTo>
                    <a:cubicBezTo>
                      <a:pt x="123366" y="28352"/>
                      <a:pt x="95996" y="30310"/>
                      <a:pt x="70929" y="33466"/>
                    </a:cubicBezTo>
                    <a:cubicBezTo>
                      <a:pt x="59091" y="34950"/>
                      <a:pt x="46653" y="37791"/>
                      <a:pt x="35730" y="406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36"/>
              <p:cNvSpPr/>
              <p:nvPr/>
            </p:nvSpPr>
            <p:spPr>
              <a:xfrm>
                <a:off x="8394233" y="1461421"/>
                <a:ext cx="129023" cy="73998"/>
              </a:xfrm>
              <a:custGeom>
                <a:avLst/>
                <a:gdLst/>
                <a:ahLst/>
                <a:cxnLst/>
                <a:rect l="l" t="t" r="r" b="b"/>
                <a:pathLst>
                  <a:path w="129023" h="73998" extrusionOk="0">
                    <a:moveTo>
                      <a:pt x="129023" y="51900"/>
                    </a:moveTo>
                    <a:cubicBezTo>
                      <a:pt x="111912" y="47449"/>
                      <a:pt x="32990" y="54363"/>
                      <a:pt x="0" y="73999"/>
                    </a:cubicBezTo>
                    <a:cubicBezTo>
                      <a:pt x="1736" y="34948"/>
                      <a:pt x="28191" y="5904"/>
                      <a:pt x="57550" y="664"/>
                    </a:cubicBezTo>
                    <a:cubicBezTo>
                      <a:pt x="87889" y="-4766"/>
                      <a:pt x="123372" y="24088"/>
                      <a:pt x="129023" y="5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36"/>
              <p:cNvSpPr/>
              <p:nvPr/>
            </p:nvSpPr>
            <p:spPr>
              <a:xfrm>
                <a:off x="8401652" y="1552688"/>
                <a:ext cx="28191" cy="38167"/>
              </a:xfrm>
              <a:custGeom>
                <a:avLst/>
                <a:gdLst/>
                <a:ahLst/>
                <a:cxnLst/>
                <a:rect l="l" t="t" r="r" b="b"/>
                <a:pathLst>
                  <a:path w="28191" h="38167" extrusionOk="0">
                    <a:moveTo>
                      <a:pt x="27339" y="0"/>
                    </a:moveTo>
                    <a:cubicBezTo>
                      <a:pt x="28128" y="5146"/>
                      <a:pt x="30685" y="27181"/>
                      <a:pt x="20204" y="36115"/>
                    </a:cubicBezTo>
                    <a:cubicBezTo>
                      <a:pt x="20204" y="36115"/>
                      <a:pt x="14080" y="30780"/>
                      <a:pt x="7135" y="36399"/>
                    </a:cubicBezTo>
                    <a:cubicBezTo>
                      <a:pt x="6503" y="36904"/>
                      <a:pt x="5935" y="37504"/>
                      <a:pt x="5461" y="38167"/>
                    </a:cubicBezTo>
                    <a:cubicBezTo>
                      <a:pt x="1168" y="30559"/>
                      <a:pt x="189" y="13733"/>
                      <a:pt x="0" y="7640"/>
                    </a:cubicBezTo>
                    <a:cubicBezTo>
                      <a:pt x="5650" y="6156"/>
                      <a:pt x="15627" y="3062"/>
                      <a:pt x="27339" y="0"/>
                    </a:cubicBezTo>
                    <a:close/>
                  </a:path>
                </a:pathLst>
              </a:custGeom>
              <a:solidFill>
                <a:srgbClr val="471D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36"/>
              <p:cNvSpPr/>
              <p:nvPr/>
            </p:nvSpPr>
            <p:spPr>
              <a:xfrm>
                <a:off x="8448405" y="1633505"/>
                <a:ext cx="36873" cy="13362"/>
              </a:xfrm>
              <a:custGeom>
                <a:avLst/>
                <a:gdLst/>
                <a:ahLst/>
                <a:cxnLst/>
                <a:rect l="l" t="t" r="r" b="b"/>
                <a:pathLst>
                  <a:path w="36873" h="13362" extrusionOk="0">
                    <a:moveTo>
                      <a:pt x="36873" y="12943"/>
                    </a:moveTo>
                    <a:lnTo>
                      <a:pt x="36526" y="5967"/>
                    </a:lnTo>
                    <a:cubicBezTo>
                      <a:pt x="34158" y="6061"/>
                      <a:pt x="31727" y="6030"/>
                      <a:pt x="29233" y="5903"/>
                    </a:cubicBezTo>
                    <a:cubicBezTo>
                      <a:pt x="17521" y="5272"/>
                      <a:pt x="8050" y="2999"/>
                      <a:pt x="442" y="0"/>
                    </a:cubicBezTo>
                    <a:lnTo>
                      <a:pt x="190" y="663"/>
                    </a:lnTo>
                    <a:lnTo>
                      <a:pt x="0" y="3883"/>
                    </a:lnTo>
                    <a:cubicBezTo>
                      <a:pt x="11713" y="10418"/>
                      <a:pt x="23582" y="14711"/>
                      <a:pt x="36873" y="12975"/>
                    </a:cubicBezTo>
                    <a:close/>
                  </a:path>
                </a:pathLst>
              </a:custGeom>
              <a:solidFill>
                <a:srgbClr val="742C88">
                  <a:alpha val="2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36"/>
              <p:cNvSpPr/>
              <p:nvPr/>
            </p:nvSpPr>
            <p:spPr>
              <a:xfrm>
                <a:off x="8484931" y="1637767"/>
                <a:ext cx="14062" cy="12911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12911" extrusionOk="0">
                    <a:moveTo>
                      <a:pt x="13638" y="726"/>
                    </a:moveTo>
                    <a:cubicBezTo>
                      <a:pt x="13638" y="726"/>
                      <a:pt x="16605" y="6977"/>
                      <a:pt x="6850" y="12912"/>
                    </a:cubicBezTo>
                    <a:cubicBezTo>
                      <a:pt x="2999" y="12533"/>
                      <a:pt x="568" y="12628"/>
                      <a:pt x="568" y="12628"/>
                    </a:cubicBezTo>
                    <a:lnTo>
                      <a:pt x="0" y="1673"/>
                    </a:lnTo>
                    <a:cubicBezTo>
                      <a:pt x="4830" y="1515"/>
                      <a:pt x="9313" y="947"/>
                      <a:pt x="13480" y="0"/>
                    </a:cubicBezTo>
                    <a:lnTo>
                      <a:pt x="13638" y="726"/>
                    </a:lnTo>
                    <a:close/>
                  </a:path>
                </a:pathLst>
              </a:custGeom>
              <a:solidFill>
                <a:srgbClr val="709C9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36"/>
              <p:cNvSpPr/>
              <p:nvPr/>
            </p:nvSpPr>
            <p:spPr>
              <a:xfrm>
                <a:off x="8371689" y="1620668"/>
                <a:ext cx="78199" cy="31178"/>
              </a:xfrm>
              <a:custGeom>
                <a:avLst/>
                <a:gdLst/>
                <a:ahLst/>
                <a:cxnLst/>
                <a:rect l="l" t="t" r="r" b="b"/>
                <a:pathLst>
                  <a:path w="78199" h="31178" extrusionOk="0">
                    <a:moveTo>
                      <a:pt x="78200" y="30958"/>
                    </a:moveTo>
                    <a:lnTo>
                      <a:pt x="78074" y="31179"/>
                    </a:lnTo>
                    <a:cubicBezTo>
                      <a:pt x="74633" y="30010"/>
                      <a:pt x="70371" y="29158"/>
                      <a:pt x="65635" y="28464"/>
                    </a:cubicBezTo>
                    <a:cubicBezTo>
                      <a:pt x="59637" y="26727"/>
                      <a:pt x="48620" y="24391"/>
                      <a:pt x="36402" y="25749"/>
                    </a:cubicBezTo>
                    <a:cubicBezTo>
                      <a:pt x="26743" y="25023"/>
                      <a:pt x="17492" y="24233"/>
                      <a:pt x="10642" y="22781"/>
                    </a:cubicBezTo>
                    <a:cubicBezTo>
                      <a:pt x="1519" y="20792"/>
                      <a:pt x="-1228" y="16088"/>
                      <a:pt x="477" y="12016"/>
                    </a:cubicBezTo>
                    <a:cubicBezTo>
                      <a:pt x="7422" y="-4842"/>
                      <a:pt x="57143" y="967"/>
                      <a:pt x="57143" y="967"/>
                    </a:cubicBezTo>
                    <a:lnTo>
                      <a:pt x="57238" y="872"/>
                    </a:lnTo>
                    <a:cubicBezTo>
                      <a:pt x="58375" y="1914"/>
                      <a:pt x="59701" y="2987"/>
                      <a:pt x="61184" y="4092"/>
                    </a:cubicBezTo>
                    <a:lnTo>
                      <a:pt x="60900" y="4471"/>
                    </a:lnTo>
                    <a:cubicBezTo>
                      <a:pt x="60900" y="4471"/>
                      <a:pt x="22544" y="1251"/>
                      <a:pt x="18188" y="11132"/>
                    </a:cubicBezTo>
                    <a:cubicBezTo>
                      <a:pt x="13831" y="21013"/>
                      <a:pt x="50167" y="12016"/>
                      <a:pt x="75454" y="27138"/>
                    </a:cubicBezTo>
                    <a:lnTo>
                      <a:pt x="76148" y="27138"/>
                    </a:lnTo>
                    <a:cubicBezTo>
                      <a:pt x="76148" y="27138"/>
                      <a:pt x="76022" y="29726"/>
                      <a:pt x="76022" y="29726"/>
                    </a:cubicBezTo>
                    <a:cubicBezTo>
                      <a:pt x="76022" y="29726"/>
                      <a:pt x="76779" y="30232"/>
                      <a:pt x="78200" y="309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36"/>
              <p:cNvSpPr/>
              <p:nvPr/>
            </p:nvSpPr>
            <p:spPr>
              <a:xfrm>
                <a:off x="8325282" y="1646000"/>
                <a:ext cx="305055" cy="193084"/>
              </a:xfrm>
              <a:custGeom>
                <a:avLst/>
                <a:gdLst/>
                <a:ahLst/>
                <a:cxnLst/>
                <a:rect l="l" t="t" r="r" b="b"/>
                <a:pathLst>
                  <a:path w="305055" h="193084" extrusionOk="0">
                    <a:moveTo>
                      <a:pt x="76969" y="108162"/>
                    </a:moveTo>
                    <a:lnTo>
                      <a:pt x="76811" y="108446"/>
                    </a:lnTo>
                    <a:cubicBezTo>
                      <a:pt x="76811" y="108446"/>
                      <a:pt x="67908" y="136385"/>
                      <a:pt x="58911" y="142257"/>
                    </a:cubicBezTo>
                    <a:cubicBezTo>
                      <a:pt x="60805" y="142636"/>
                      <a:pt x="62542" y="142857"/>
                      <a:pt x="64025" y="142857"/>
                    </a:cubicBezTo>
                    <a:cubicBezTo>
                      <a:pt x="72139" y="142857"/>
                      <a:pt x="85429" y="113592"/>
                      <a:pt x="81925" y="111256"/>
                    </a:cubicBezTo>
                    <a:cubicBezTo>
                      <a:pt x="81199" y="110782"/>
                      <a:pt x="79431" y="109678"/>
                      <a:pt x="76969" y="108162"/>
                    </a:cubicBezTo>
                    <a:close/>
                    <a:moveTo>
                      <a:pt x="124481" y="5847"/>
                    </a:moveTo>
                    <a:lnTo>
                      <a:pt x="124606" y="5626"/>
                    </a:lnTo>
                    <a:cubicBezTo>
                      <a:pt x="127826" y="7267"/>
                      <a:pt x="134488" y="9919"/>
                      <a:pt x="143359" y="9919"/>
                    </a:cubicBezTo>
                    <a:cubicBezTo>
                      <a:pt x="156145" y="9919"/>
                      <a:pt x="160216" y="4395"/>
                      <a:pt x="160216" y="4395"/>
                    </a:cubicBezTo>
                    <a:cubicBezTo>
                      <a:pt x="160216" y="4395"/>
                      <a:pt x="162647" y="4300"/>
                      <a:pt x="166499" y="4679"/>
                    </a:cubicBezTo>
                    <a:cubicBezTo>
                      <a:pt x="173570" y="5373"/>
                      <a:pt x="185346" y="7772"/>
                      <a:pt x="195480" y="15538"/>
                    </a:cubicBezTo>
                    <a:cubicBezTo>
                      <a:pt x="209054" y="26019"/>
                      <a:pt x="231910" y="46950"/>
                      <a:pt x="238098" y="43824"/>
                    </a:cubicBezTo>
                    <a:cubicBezTo>
                      <a:pt x="242928" y="41425"/>
                      <a:pt x="254545" y="19074"/>
                      <a:pt x="259470" y="9288"/>
                    </a:cubicBezTo>
                    <a:lnTo>
                      <a:pt x="260196" y="9635"/>
                    </a:lnTo>
                    <a:cubicBezTo>
                      <a:pt x="260196" y="9635"/>
                      <a:pt x="295806" y="17212"/>
                      <a:pt x="305056" y="22168"/>
                    </a:cubicBezTo>
                    <a:cubicBezTo>
                      <a:pt x="302846" y="42183"/>
                      <a:pt x="290155" y="93135"/>
                      <a:pt x="264079" y="103111"/>
                    </a:cubicBezTo>
                    <a:cubicBezTo>
                      <a:pt x="238318" y="112992"/>
                      <a:pt x="199426" y="90199"/>
                      <a:pt x="195448" y="87800"/>
                    </a:cubicBezTo>
                    <a:cubicBezTo>
                      <a:pt x="199110" y="123473"/>
                      <a:pt x="205645" y="165271"/>
                      <a:pt x="202835" y="169785"/>
                    </a:cubicBezTo>
                    <a:cubicBezTo>
                      <a:pt x="202298" y="170669"/>
                      <a:pt x="201319" y="171711"/>
                      <a:pt x="199867" y="172911"/>
                    </a:cubicBezTo>
                    <a:cubicBezTo>
                      <a:pt x="191186" y="180045"/>
                      <a:pt x="166310" y="191694"/>
                      <a:pt x="127669" y="193020"/>
                    </a:cubicBezTo>
                    <a:cubicBezTo>
                      <a:pt x="92880" y="194220"/>
                      <a:pt x="51619" y="178467"/>
                      <a:pt x="34697" y="171301"/>
                    </a:cubicBezTo>
                    <a:cubicBezTo>
                      <a:pt x="29773" y="169185"/>
                      <a:pt x="26900" y="167828"/>
                      <a:pt x="26900" y="167828"/>
                    </a:cubicBezTo>
                    <a:cubicBezTo>
                      <a:pt x="28037" y="156937"/>
                      <a:pt x="30909" y="144719"/>
                      <a:pt x="34729" y="132281"/>
                    </a:cubicBezTo>
                    <a:cubicBezTo>
                      <a:pt x="18187" y="123000"/>
                      <a:pt x="1771" y="109330"/>
                      <a:pt x="161" y="98471"/>
                    </a:cubicBezTo>
                    <a:cubicBezTo>
                      <a:pt x="-2522" y="80255"/>
                      <a:pt x="28858" y="31039"/>
                      <a:pt x="55597" y="10898"/>
                    </a:cubicBezTo>
                    <a:cubicBezTo>
                      <a:pt x="64341" y="4331"/>
                      <a:pt x="73907" y="1395"/>
                      <a:pt x="82809" y="417"/>
                    </a:cubicBezTo>
                    <a:cubicBezTo>
                      <a:pt x="104371" y="-1667"/>
                      <a:pt x="121039" y="4679"/>
                      <a:pt x="124481" y="58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36"/>
              <p:cNvSpPr/>
              <p:nvPr/>
            </p:nvSpPr>
            <p:spPr>
              <a:xfrm>
                <a:off x="8359980" y="1817301"/>
                <a:ext cx="212207" cy="190866"/>
              </a:xfrm>
              <a:custGeom>
                <a:avLst/>
                <a:gdLst/>
                <a:ahLst/>
                <a:cxnLst/>
                <a:rect l="l" t="t" r="r" b="b"/>
                <a:pathLst>
                  <a:path w="212207" h="190866" extrusionOk="0">
                    <a:moveTo>
                      <a:pt x="113144" y="38893"/>
                    </a:moveTo>
                    <a:cubicBezTo>
                      <a:pt x="109956" y="40503"/>
                      <a:pt x="108093" y="41482"/>
                      <a:pt x="108093" y="41482"/>
                    </a:cubicBezTo>
                    <a:cubicBezTo>
                      <a:pt x="108093" y="41482"/>
                      <a:pt x="123783" y="82743"/>
                      <a:pt x="124351" y="109482"/>
                    </a:cubicBezTo>
                    <a:cubicBezTo>
                      <a:pt x="124698" y="125803"/>
                      <a:pt x="105315" y="163181"/>
                      <a:pt x="89783" y="190867"/>
                    </a:cubicBezTo>
                    <a:lnTo>
                      <a:pt x="89467" y="190678"/>
                    </a:lnTo>
                    <a:cubicBezTo>
                      <a:pt x="63959" y="189194"/>
                      <a:pt x="34063" y="166590"/>
                      <a:pt x="32233" y="165170"/>
                    </a:cubicBezTo>
                    <a:cubicBezTo>
                      <a:pt x="39872" y="145155"/>
                      <a:pt x="47859" y="126245"/>
                      <a:pt x="49943" y="119963"/>
                    </a:cubicBezTo>
                    <a:cubicBezTo>
                      <a:pt x="54615" y="106009"/>
                      <a:pt x="24372" y="76366"/>
                      <a:pt x="13922" y="52531"/>
                    </a:cubicBezTo>
                    <a:cubicBezTo>
                      <a:pt x="4104" y="30180"/>
                      <a:pt x="442" y="3252"/>
                      <a:pt x="0" y="0"/>
                    </a:cubicBezTo>
                    <a:cubicBezTo>
                      <a:pt x="16921" y="7166"/>
                      <a:pt x="58182" y="22919"/>
                      <a:pt x="92972" y="21720"/>
                    </a:cubicBezTo>
                    <a:cubicBezTo>
                      <a:pt x="131612" y="20394"/>
                      <a:pt x="156488" y="8745"/>
                      <a:pt x="165170" y="1610"/>
                    </a:cubicBezTo>
                    <a:cubicBezTo>
                      <a:pt x="167822" y="5840"/>
                      <a:pt x="210377" y="74408"/>
                      <a:pt x="212114" y="103105"/>
                    </a:cubicBezTo>
                    <a:cubicBezTo>
                      <a:pt x="213186" y="120373"/>
                      <a:pt x="204821" y="155225"/>
                      <a:pt x="198602" y="182154"/>
                    </a:cubicBezTo>
                    <a:lnTo>
                      <a:pt x="198602" y="182154"/>
                    </a:lnTo>
                    <a:cubicBezTo>
                      <a:pt x="173410" y="192224"/>
                      <a:pt x="140262" y="177703"/>
                      <a:pt x="140262" y="177703"/>
                    </a:cubicBezTo>
                    <a:lnTo>
                      <a:pt x="138999" y="177576"/>
                    </a:lnTo>
                    <a:cubicBezTo>
                      <a:pt x="141998" y="148438"/>
                      <a:pt x="145755" y="117911"/>
                      <a:pt x="144745" y="112986"/>
                    </a:cubicBezTo>
                    <a:cubicBezTo>
                      <a:pt x="138904" y="85079"/>
                      <a:pt x="113334" y="39177"/>
                      <a:pt x="113334" y="39177"/>
                    </a:cubicBezTo>
                    <a:lnTo>
                      <a:pt x="113176" y="388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36"/>
              <p:cNvSpPr/>
              <p:nvPr/>
            </p:nvSpPr>
            <p:spPr>
              <a:xfrm>
                <a:off x="8485596" y="2062638"/>
                <a:ext cx="80895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80895" h="18025" extrusionOk="0">
                    <a:moveTo>
                      <a:pt x="55938" y="11509"/>
                    </a:moveTo>
                    <a:cubicBezTo>
                      <a:pt x="58337" y="11761"/>
                      <a:pt x="60768" y="11982"/>
                      <a:pt x="63231" y="12140"/>
                    </a:cubicBezTo>
                    <a:cubicBezTo>
                      <a:pt x="63610" y="12171"/>
                      <a:pt x="63988" y="12171"/>
                      <a:pt x="64336" y="12171"/>
                    </a:cubicBezTo>
                    <a:cubicBezTo>
                      <a:pt x="76301" y="12361"/>
                      <a:pt x="81225" y="2764"/>
                      <a:pt x="80878" y="4248"/>
                    </a:cubicBezTo>
                    <a:cubicBezTo>
                      <a:pt x="77058" y="20285"/>
                      <a:pt x="58054" y="19148"/>
                      <a:pt x="45300" y="16370"/>
                    </a:cubicBezTo>
                    <a:cubicBezTo>
                      <a:pt x="28252" y="12708"/>
                      <a:pt x="1766" y="5037"/>
                      <a:pt x="440" y="2480"/>
                    </a:cubicBezTo>
                    <a:cubicBezTo>
                      <a:pt x="-1486" y="-1151"/>
                      <a:pt x="3028" y="-330"/>
                      <a:pt x="11710" y="1975"/>
                    </a:cubicBezTo>
                    <a:cubicBezTo>
                      <a:pt x="14109" y="2606"/>
                      <a:pt x="16824" y="3364"/>
                      <a:pt x="19823" y="4153"/>
                    </a:cubicBezTo>
                    <a:cubicBezTo>
                      <a:pt x="29547" y="6773"/>
                      <a:pt x="42111" y="9930"/>
                      <a:pt x="55938" y="115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36"/>
              <p:cNvSpPr/>
              <p:nvPr/>
            </p:nvSpPr>
            <p:spPr>
              <a:xfrm>
                <a:off x="8495636" y="1994877"/>
                <a:ext cx="68150" cy="70265"/>
              </a:xfrm>
              <a:custGeom>
                <a:avLst/>
                <a:gdLst/>
                <a:ahLst/>
                <a:cxnLst/>
                <a:rect l="l" t="t" r="r" b="b"/>
                <a:pathLst>
                  <a:path w="68150" h="70265" extrusionOk="0">
                    <a:moveTo>
                      <a:pt x="10983" y="62823"/>
                    </a:moveTo>
                    <a:cubicBezTo>
                      <a:pt x="7920" y="61560"/>
                      <a:pt x="5363" y="60139"/>
                      <a:pt x="3564" y="58592"/>
                    </a:cubicBezTo>
                    <a:cubicBezTo>
                      <a:pt x="2270" y="57519"/>
                      <a:pt x="1354" y="56351"/>
                      <a:pt x="912" y="55151"/>
                    </a:cubicBezTo>
                    <a:cubicBezTo>
                      <a:pt x="-1235" y="49248"/>
                      <a:pt x="754" y="25129"/>
                      <a:pt x="3311" y="0"/>
                    </a:cubicBezTo>
                    <a:lnTo>
                      <a:pt x="4574" y="126"/>
                    </a:lnTo>
                    <a:cubicBezTo>
                      <a:pt x="4574" y="126"/>
                      <a:pt x="37722" y="14648"/>
                      <a:pt x="62914" y="4578"/>
                    </a:cubicBezTo>
                    <a:lnTo>
                      <a:pt x="62914" y="4578"/>
                    </a:lnTo>
                    <a:cubicBezTo>
                      <a:pt x="58904" y="22035"/>
                      <a:pt x="55748" y="36147"/>
                      <a:pt x="56663" y="40030"/>
                    </a:cubicBezTo>
                    <a:cubicBezTo>
                      <a:pt x="58999" y="49911"/>
                      <a:pt x="71785" y="56888"/>
                      <a:pt x="67144" y="66769"/>
                    </a:cubicBezTo>
                    <a:cubicBezTo>
                      <a:pt x="66039" y="69105"/>
                      <a:pt x="60546" y="70178"/>
                      <a:pt x="53159" y="70241"/>
                    </a:cubicBezTo>
                    <a:cubicBezTo>
                      <a:pt x="51012" y="70305"/>
                      <a:pt x="48739" y="70241"/>
                      <a:pt x="46372" y="70084"/>
                    </a:cubicBezTo>
                    <a:cubicBezTo>
                      <a:pt x="34565" y="69389"/>
                      <a:pt x="20359" y="66769"/>
                      <a:pt x="10951" y="6282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36"/>
              <p:cNvSpPr/>
              <p:nvPr/>
            </p:nvSpPr>
            <p:spPr>
              <a:xfrm>
                <a:off x="8541534" y="2064960"/>
                <a:ext cx="8397" cy="9849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9849" extrusionOk="0">
                    <a:moveTo>
                      <a:pt x="7293" y="158"/>
                    </a:moveTo>
                    <a:lnTo>
                      <a:pt x="8398" y="9850"/>
                    </a:lnTo>
                    <a:cubicBezTo>
                      <a:pt x="8050" y="9850"/>
                      <a:pt x="7672" y="9850"/>
                      <a:pt x="7293" y="9818"/>
                    </a:cubicBezTo>
                    <a:cubicBezTo>
                      <a:pt x="4830" y="9660"/>
                      <a:pt x="2399" y="9439"/>
                      <a:pt x="0" y="9187"/>
                    </a:cubicBezTo>
                    <a:lnTo>
                      <a:pt x="506" y="0"/>
                    </a:lnTo>
                    <a:cubicBezTo>
                      <a:pt x="2873" y="158"/>
                      <a:pt x="5146" y="221"/>
                      <a:pt x="7293" y="1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36"/>
              <p:cNvSpPr/>
              <p:nvPr/>
            </p:nvSpPr>
            <p:spPr>
              <a:xfrm>
                <a:off x="8497305" y="2053469"/>
                <a:ext cx="9313" cy="13322"/>
              </a:xfrm>
              <a:custGeom>
                <a:avLst/>
                <a:gdLst/>
                <a:ahLst/>
                <a:cxnLst/>
                <a:rect l="l" t="t" r="r" b="b"/>
                <a:pathLst>
                  <a:path w="9313" h="13322" extrusionOk="0">
                    <a:moveTo>
                      <a:pt x="9314" y="4230"/>
                    </a:moveTo>
                    <a:lnTo>
                      <a:pt x="8113" y="13322"/>
                    </a:lnTo>
                    <a:cubicBezTo>
                      <a:pt x="5115" y="12533"/>
                      <a:pt x="2399" y="11775"/>
                      <a:pt x="0" y="11144"/>
                    </a:cubicBezTo>
                    <a:lnTo>
                      <a:pt x="1894" y="0"/>
                    </a:lnTo>
                    <a:cubicBezTo>
                      <a:pt x="3694" y="1547"/>
                      <a:pt x="6251" y="2967"/>
                      <a:pt x="9314" y="42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36"/>
              <p:cNvSpPr/>
              <p:nvPr/>
            </p:nvSpPr>
            <p:spPr>
              <a:xfrm>
                <a:off x="8376705" y="1982470"/>
                <a:ext cx="73057" cy="81515"/>
              </a:xfrm>
              <a:custGeom>
                <a:avLst/>
                <a:gdLst/>
                <a:ahLst/>
                <a:cxnLst/>
                <a:rect l="l" t="t" r="r" b="b"/>
                <a:pathLst>
                  <a:path w="73057" h="81515" extrusionOk="0">
                    <a:moveTo>
                      <a:pt x="47455" y="81164"/>
                    </a:moveTo>
                    <a:cubicBezTo>
                      <a:pt x="45308" y="80849"/>
                      <a:pt x="42877" y="80312"/>
                      <a:pt x="40320" y="79617"/>
                    </a:cubicBezTo>
                    <a:cubicBezTo>
                      <a:pt x="29555" y="76682"/>
                      <a:pt x="16170" y="70747"/>
                      <a:pt x="7867" y="64591"/>
                    </a:cubicBezTo>
                    <a:cubicBezTo>
                      <a:pt x="5247" y="62696"/>
                      <a:pt x="3132" y="60771"/>
                      <a:pt x="1774" y="58908"/>
                    </a:cubicBezTo>
                    <a:cubicBezTo>
                      <a:pt x="1333" y="58277"/>
                      <a:pt x="954" y="57677"/>
                      <a:pt x="669" y="57077"/>
                    </a:cubicBezTo>
                    <a:cubicBezTo>
                      <a:pt x="-2519" y="50384"/>
                      <a:pt x="6225" y="24371"/>
                      <a:pt x="15507" y="0"/>
                    </a:cubicBezTo>
                    <a:cubicBezTo>
                      <a:pt x="17338" y="1421"/>
                      <a:pt x="47234" y="24024"/>
                      <a:pt x="72742" y="25508"/>
                    </a:cubicBezTo>
                    <a:lnTo>
                      <a:pt x="73058" y="25697"/>
                    </a:lnTo>
                    <a:cubicBezTo>
                      <a:pt x="63176" y="43313"/>
                      <a:pt x="54842" y="57014"/>
                      <a:pt x="54148" y="58845"/>
                    </a:cubicBezTo>
                    <a:cubicBezTo>
                      <a:pt x="52411" y="63486"/>
                      <a:pt x="63461" y="74535"/>
                      <a:pt x="56484" y="80343"/>
                    </a:cubicBezTo>
                    <a:cubicBezTo>
                      <a:pt x="54937" y="81606"/>
                      <a:pt x="51685" y="81796"/>
                      <a:pt x="47455" y="8116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36"/>
              <p:cNvSpPr/>
              <p:nvPr/>
            </p:nvSpPr>
            <p:spPr>
              <a:xfrm>
                <a:off x="8389518" y="1624638"/>
                <a:ext cx="59329" cy="23199"/>
              </a:xfrm>
              <a:custGeom>
                <a:avLst/>
                <a:gdLst/>
                <a:ahLst/>
                <a:cxnLst/>
                <a:rect l="l" t="t" r="r" b="b"/>
                <a:pathLst>
                  <a:path w="59329" h="23199" extrusionOk="0">
                    <a:moveTo>
                      <a:pt x="59329" y="8836"/>
                    </a:moveTo>
                    <a:lnTo>
                      <a:pt x="59076" y="9499"/>
                    </a:lnTo>
                    <a:lnTo>
                      <a:pt x="58319" y="23200"/>
                    </a:lnTo>
                    <a:lnTo>
                      <a:pt x="57624" y="23200"/>
                    </a:lnTo>
                    <a:cubicBezTo>
                      <a:pt x="32337" y="8046"/>
                      <a:pt x="-3999" y="17044"/>
                      <a:pt x="358" y="7162"/>
                    </a:cubicBezTo>
                    <a:cubicBezTo>
                      <a:pt x="4714" y="-2719"/>
                      <a:pt x="43071" y="501"/>
                      <a:pt x="43071" y="501"/>
                    </a:cubicBezTo>
                    <a:lnTo>
                      <a:pt x="43355" y="123"/>
                    </a:lnTo>
                    <a:cubicBezTo>
                      <a:pt x="47333" y="3090"/>
                      <a:pt x="52573" y="6215"/>
                      <a:pt x="59329" y="88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36"/>
              <p:cNvSpPr/>
              <p:nvPr/>
            </p:nvSpPr>
            <p:spPr>
              <a:xfrm>
                <a:off x="8362735" y="2046370"/>
                <a:ext cx="77228" cy="34106"/>
              </a:xfrm>
              <a:custGeom>
                <a:avLst/>
                <a:gdLst/>
                <a:ahLst/>
                <a:cxnLst/>
                <a:rect l="l" t="t" r="r" b="b"/>
                <a:pathLst>
                  <a:path w="77228" h="34106" extrusionOk="0">
                    <a:moveTo>
                      <a:pt x="59184" y="28472"/>
                    </a:moveTo>
                    <a:lnTo>
                      <a:pt x="59184" y="28472"/>
                    </a:lnTo>
                    <a:cubicBezTo>
                      <a:pt x="70643" y="31818"/>
                      <a:pt x="77904" y="23894"/>
                      <a:pt x="77178" y="25220"/>
                    </a:cubicBezTo>
                    <a:cubicBezTo>
                      <a:pt x="69255" y="39679"/>
                      <a:pt x="51229" y="33523"/>
                      <a:pt x="39675" y="27493"/>
                    </a:cubicBezTo>
                    <a:cubicBezTo>
                      <a:pt x="24237" y="19412"/>
                      <a:pt x="718" y="4984"/>
                      <a:pt x="118" y="2175"/>
                    </a:cubicBezTo>
                    <a:cubicBezTo>
                      <a:pt x="-766" y="-1834"/>
                      <a:pt x="3339" y="123"/>
                      <a:pt x="11073" y="4606"/>
                    </a:cubicBezTo>
                    <a:cubicBezTo>
                      <a:pt x="13093" y="5805"/>
                      <a:pt x="15366" y="7163"/>
                      <a:pt x="17860" y="8647"/>
                    </a:cubicBezTo>
                    <a:cubicBezTo>
                      <a:pt x="26605" y="13792"/>
                      <a:pt x="38065" y="20327"/>
                      <a:pt x="51229" y="25599"/>
                    </a:cubicBezTo>
                    <a:cubicBezTo>
                      <a:pt x="53470" y="26483"/>
                      <a:pt x="55743" y="27335"/>
                      <a:pt x="58079" y="28156"/>
                    </a:cubicBezTo>
                    <a:cubicBezTo>
                      <a:pt x="58427" y="28282"/>
                      <a:pt x="58805" y="28409"/>
                      <a:pt x="59153" y="284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36"/>
              <p:cNvSpPr/>
              <p:nvPr/>
            </p:nvSpPr>
            <p:spPr>
              <a:xfrm>
                <a:off x="8414026" y="2062088"/>
                <a:ext cx="10165" cy="12753"/>
              </a:xfrm>
              <a:custGeom>
                <a:avLst/>
                <a:gdLst/>
                <a:ahLst/>
                <a:cxnLst/>
                <a:rect l="l" t="t" r="r" b="b"/>
                <a:pathLst>
                  <a:path w="10165" h="12753" extrusionOk="0">
                    <a:moveTo>
                      <a:pt x="10134" y="1547"/>
                    </a:moveTo>
                    <a:lnTo>
                      <a:pt x="7924" y="12754"/>
                    </a:lnTo>
                    <a:lnTo>
                      <a:pt x="7924" y="12754"/>
                    </a:lnTo>
                    <a:cubicBezTo>
                      <a:pt x="7576" y="12691"/>
                      <a:pt x="7198" y="12564"/>
                      <a:pt x="6850" y="12438"/>
                    </a:cubicBezTo>
                    <a:cubicBezTo>
                      <a:pt x="4514" y="11617"/>
                      <a:pt x="2241" y="10765"/>
                      <a:pt x="0" y="9881"/>
                    </a:cubicBezTo>
                    <a:lnTo>
                      <a:pt x="3031" y="0"/>
                    </a:lnTo>
                    <a:cubicBezTo>
                      <a:pt x="5588" y="694"/>
                      <a:pt x="8019" y="1231"/>
                      <a:pt x="10165" y="154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36"/>
              <p:cNvSpPr/>
              <p:nvPr/>
            </p:nvSpPr>
            <p:spPr>
              <a:xfrm>
                <a:off x="8373839" y="2041378"/>
                <a:ext cx="10733" cy="13637"/>
              </a:xfrm>
              <a:custGeom>
                <a:avLst/>
                <a:gdLst/>
                <a:ahLst/>
                <a:cxnLst/>
                <a:rect l="l" t="t" r="r" b="b"/>
                <a:pathLst>
                  <a:path w="10733" h="13637" extrusionOk="0">
                    <a:moveTo>
                      <a:pt x="10733" y="5682"/>
                    </a:moveTo>
                    <a:lnTo>
                      <a:pt x="6787" y="13638"/>
                    </a:lnTo>
                    <a:cubicBezTo>
                      <a:pt x="4293" y="12154"/>
                      <a:pt x="2020" y="10797"/>
                      <a:pt x="0" y="9597"/>
                    </a:cubicBezTo>
                    <a:lnTo>
                      <a:pt x="4641" y="0"/>
                    </a:lnTo>
                    <a:cubicBezTo>
                      <a:pt x="5998" y="1862"/>
                      <a:pt x="8113" y="3788"/>
                      <a:pt x="10733" y="568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15" name="Google Shape;1615;p36"/>
              <p:cNvGrpSpPr/>
              <p:nvPr/>
            </p:nvGrpSpPr>
            <p:grpSpPr>
              <a:xfrm>
                <a:off x="8325128" y="1686074"/>
                <a:ext cx="204598" cy="173377"/>
                <a:chOff x="8325128" y="1686074"/>
                <a:chExt cx="204598" cy="173377"/>
              </a:xfrm>
            </p:grpSpPr>
            <p:sp>
              <p:nvSpPr>
                <p:cNvPr id="1616" name="Google Shape;1616;p36"/>
                <p:cNvSpPr/>
                <p:nvPr/>
              </p:nvSpPr>
              <p:spPr>
                <a:xfrm>
                  <a:off x="8467469" y="1845866"/>
                  <a:ext cx="26241" cy="13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1" h="13585" extrusionOk="0">
                      <a:moveTo>
                        <a:pt x="257" y="12253"/>
                      </a:moveTo>
                      <a:cubicBezTo>
                        <a:pt x="4076" y="9506"/>
                        <a:pt x="8181" y="7360"/>
                        <a:pt x="12380" y="5339"/>
                      </a:cubicBezTo>
                      <a:cubicBezTo>
                        <a:pt x="16578" y="3350"/>
                        <a:pt x="20840" y="1488"/>
                        <a:pt x="25259" y="36"/>
                      </a:cubicBezTo>
                      <a:cubicBezTo>
                        <a:pt x="25670" y="-91"/>
                        <a:pt x="26080" y="130"/>
                        <a:pt x="26206" y="509"/>
                      </a:cubicBezTo>
                      <a:cubicBezTo>
                        <a:pt x="26301" y="825"/>
                        <a:pt x="26206" y="1204"/>
                        <a:pt x="25890" y="1362"/>
                      </a:cubicBezTo>
                      <a:lnTo>
                        <a:pt x="25890" y="1362"/>
                      </a:lnTo>
                      <a:cubicBezTo>
                        <a:pt x="21976" y="3950"/>
                        <a:pt x="17904" y="6097"/>
                        <a:pt x="13768" y="8149"/>
                      </a:cubicBezTo>
                      <a:cubicBezTo>
                        <a:pt x="11684" y="9128"/>
                        <a:pt x="9601" y="10106"/>
                        <a:pt x="7455" y="10990"/>
                      </a:cubicBezTo>
                      <a:cubicBezTo>
                        <a:pt x="5307" y="11874"/>
                        <a:pt x="3192" y="12821"/>
                        <a:pt x="983" y="13547"/>
                      </a:cubicBezTo>
                      <a:lnTo>
                        <a:pt x="983" y="13547"/>
                      </a:lnTo>
                      <a:cubicBezTo>
                        <a:pt x="572" y="13674"/>
                        <a:pt x="162" y="13484"/>
                        <a:pt x="36" y="13074"/>
                      </a:cubicBezTo>
                      <a:cubicBezTo>
                        <a:pt x="-59" y="12758"/>
                        <a:pt x="36" y="12411"/>
                        <a:pt x="320" y="1222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7" name="Google Shape;1617;p36"/>
                <p:cNvSpPr/>
                <p:nvPr/>
              </p:nvSpPr>
              <p:spPr>
                <a:xfrm>
                  <a:off x="8368083" y="1731735"/>
                  <a:ext cx="39846" cy="26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46" h="26260" extrusionOk="0">
                      <a:moveTo>
                        <a:pt x="38714" y="26153"/>
                      </a:moveTo>
                      <a:cubicBezTo>
                        <a:pt x="35305" y="24448"/>
                        <a:pt x="32022" y="22554"/>
                        <a:pt x="28707" y="20628"/>
                      </a:cubicBezTo>
                      <a:cubicBezTo>
                        <a:pt x="25392" y="18734"/>
                        <a:pt x="22172" y="16714"/>
                        <a:pt x="18920" y="14693"/>
                      </a:cubicBezTo>
                      <a:cubicBezTo>
                        <a:pt x="15700" y="12641"/>
                        <a:pt x="12480" y="10589"/>
                        <a:pt x="9355" y="8443"/>
                      </a:cubicBezTo>
                      <a:cubicBezTo>
                        <a:pt x="6230" y="6233"/>
                        <a:pt x="3199" y="3770"/>
                        <a:pt x="263" y="1308"/>
                      </a:cubicBezTo>
                      <a:cubicBezTo>
                        <a:pt x="-53" y="1055"/>
                        <a:pt x="-84" y="582"/>
                        <a:pt x="169" y="266"/>
                      </a:cubicBezTo>
                      <a:cubicBezTo>
                        <a:pt x="390" y="-18"/>
                        <a:pt x="800" y="-81"/>
                        <a:pt x="1116" y="108"/>
                      </a:cubicBezTo>
                      <a:lnTo>
                        <a:pt x="1274" y="203"/>
                      </a:lnTo>
                      <a:cubicBezTo>
                        <a:pt x="4588" y="2097"/>
                        <a:pt x="7650" y="4212"/>
                        <a:pt x="10902" y="6170"/>
                      </a:cubicBezTo>
                      <a:cubicBezTo>
                        <a:pt x="14217" y="8064"/>
                        <a:pt x="17437" y="10084"/>
                        <a:pt x="20657" y="12073"/>
                      </a:cubicBezTo>
                      <a:cubicBezTo>
                        <a:pt x="23877" y="14093"/>
                        <a:pt x="27065" y="16145"/>
                        <a:pt x="30191" y="18292"/>
                      </a:cubicBezTo>
                      <a:cubicBezTo>
                        <a:pt x="33316" y="20439"/>
                        <a:pt x="36473" y="22585"/>
                        <a:pt x="39535" y="24922"/>
                      </a:cubicBezTo>
                      <a:cubicBezTo>
                        <a:pt x="39883" y="25174"/>
                        <a:pt x="39946" y="25648"/>
                        <a:pt x="39693" y="25963"/>
                      </a:cubicBezTo>
                      <a:cubicBezTo>
                        <a:pt x="39472" y="26248"/>
                        <a:pt x="39062" y="26342"/>
                        <a:pt x="38746" y="26184"/>
                      </a:cubicBezTo>
                      <a:lnTo>
                        <a:pt x="38746" y="2618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36"/>
                <p:cNvSpPr/>
                <p:nvPr/>
              </p:nvSpPr>
              <p:spPr>
                <a:xfrm>
                  <a:off x="8325128" y="1744218"/>
                  <a:ext cx="64432" cy="44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32" h="44976" extrusionOk="0">
                      <a:moveTo>
                        <a:pt x="631" y="221"/>
                      </a:moveTo>
                      <a:cubicBezTo>
                        <a:pt x="1452" y="3409"/>
                        <a:pt x="3189" y="6282"/>
                        <a:pt x="5240" y="8839"/>
                      </a:cubicBezTo>
                      <a:cubicBezTo>
                        <a:pt x="7229" y="11460"/>
                        <a:pt x="9565" y="13827"/>
                        <a:pt x="12059" y="16037"/>
                      </a:cubicBezTo>
                      <a:cubicBezTo>
                        <a:pt x="16984" y="20457"/>
                        <a:pt x="22319" y="24498"/>
                        <a:pt x="27970" y="28065"/>
                      </a:cubicBezTo>
                      <a:cubicBezTo>
                        <a:pt x="33494" y="31790"/>
                        <a:pt x="39367" y="35042"/>
                        <a:pt x="45364" y="37978"/>
                      </a:cubicBezTo>
                      <a:cubicBezTo>
                        <a:pt x="48363" y="39461"/>
                        <a:pt x="51425" y="40787"/>
                        <a:pt x="54551" y="41924"/>
                      </a:cubicBezTo>
                      <a:cubicBezTo>
                        <a:pt x="57645" y="43123"/>
                        <a:pt x="60865" y="44070"/>
                        <a:pt x="64180" y="44386"/>
                      </a:cubicBezTo>
                      <a:lnTo>
                        <a:pt x="64180" y="44386"/>
                      </a:lnTo>
                      <a:cubicBezTo>
                        <a:pt x="64180" y="44386"/>
                        <a:pt x="64432" y="44544"/>
                        <a:pt x="64432" y="44702"/>
                      </a:cubicBezTo>
                      <a:cubicBezTo>
                        <a:pt x="64432" y="44828"/>
                        <a:pt x="64306" y="44954"/>
                        <a:pt x="64180" y="44954"/>
                      </a:cubicBezTo>
                      <a:cubicBezTo>
                        <a:pt x="57234" y="45239"/>
                        <a:pt x="50605" y="42776"/>
                        <a:pt x="44322" y="40282"/>
                      </a:cubicBezTo>
                      <a:cubicBezTo>
                        <a:pt x="38009" y="37662"/>
                        <a:pt x="32042" y="34347"/>
                        <a:pt x="26265" y="30717"/>
                      </a:cubicBezTo>
                      <a:cubicBezTo>
                        <a:pt x="20614" y="26928"/>
                        <a:pt x="15089" y="22824"/>
                        <a:pt x="10292" y="17931"/>
                      </a:cubicBezTo>
                      <a:cubicBezTo>
                        <a:pt x="7892" y="15469"/>
                        <a:pt x="5619" y="12880"/>
                        <a:pt x="3725" y="9976"/>
                      </a:cubicBezTo>
                      <a:cubicBezTo>
                        <a:pt x="1925" y="7071"/>
                        <a:pt x="284" y="3851"/>
                        <a:pt x="0" y="347"/>
                      </a:cubicBezTo>
                      <a:cubicBezTo>
                        <a:pt x="0" y="158"/>
                        <a:pt x="126" y="0"/>
                        <a:pt x="315" y="0"/>
                      </a:cubicBezTo>
                      <a:cubicBezTo>
                        <a:pt x="473" y="0"/>
                        <a:pt x="631" y="95"/>
                        <a:pt x="663" y="25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36"/>
                <p:cNvSpPr/>
                <p:nvPr/>
              </p:nvSpPr>
              <p:spPr>
                <a:xfrm>
                  <a:off x="8517567" y="1697275"/>
                  <a:ext cx="12159" cy="119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9" h="119387" extrusionOk="0">
                      <a:moveTo>
                        <a:pt x="9887" y="118132"/>
                      </a:moveTo>
                      <a:cubicBezTo>
                        <a:pt x="10487" y="116301"/>
                        <a:pt x="10329" y="113586"/>
                        <a:pt x="10203" y="111250"/>
                      </a:cubicBezTo>
                      <a:cubicBezTo>
                        <a:pt x="10077" y="108819"/>
                        <a:pt x="9824" y="106356"/>
                        <a:pt x="9572" y="103926"/>
                      </a:cubicBezTo>
                      <a:cubicBezTo>
                        <a:pt x="9098" y="99032"/>
                        <a:pt x="8466" y="94139"/>
                        <a:pt x="7867" y="89246"/>
                      </a:cubicBezTo>
                      <a:lnTo>
                        <a:pt x="4173" y="59887"/>
                      </a:lnTo>
                      <a:cubicBezTo>
                        <a:pt x="3068" y="50069"/>
                        <a:pt x="1931" y="40251"/>
                        <a:pt x="1142" y="30401"/>
                      </a:cubicBezTo>
                      <a:cubicBezTo>
                        <a:pt x="353" y="20551"/>
                        <a:pt x="-247" y="10639"/>
                        <a:pt x="101" y="726"/>
                      </a:cubicBezTo>
                      <a:cubicBezTo>
                        <a:pt x="101" y="316"/>
                        <a:pt x="448" y="0"/>
                        <a:pt x="890" y="0"/>
                      </a:cubicBezTo>
                      <a:cubicBezTo>
                        <a:pt x="1300" y="0"/>
                        <a:pt x="1616" y="347"/>
                        <a:pt x="1616" y="726"/>
                      </a:cubicBezTo>
                      <a:cubicBezTo>
                        <a:pt x="1711" y="5619"/>
                        <a:pt x="2058" y="10544"/>
                        <a:pt x="2500" y="15437"/>
                      </a:cubicBezTo>
                      <a:cubicBezTo>
                        <a:pt x="2910" y="20331"/>
                        <a:pt x="3383" y="25224"/>
                        <a:pt x="3921" y="30148"/>
                      </a:cubicBezTo>
                      <a:cubicBezTo>
                        <a:pt x="4994" y="39935"/>
                        <a:pt x="6099" y="49721"/>
                        <a:pt x="7330" y="59508"/>
                      </a:cubicBezTo>
                      <a:cubicBezTo>
                        <a:pt x="8435" y="69294"/>
                        <a:pt x="9666" y="79112"/>
                        <a:pt x="10645" y="88930"/>
                      </a:cubicBezTo>
                      <a:cubicBezTo>
                        <a:pt x="11119" y="93855"/>
                        <a:pt x="11592" y="98780"/>
                        <a:pt x="11908" y="103736"/>
                      </a:cubicBezTo>
                      <a:cubicBezTo>
                        <a:pt x="12033" y="106230"/>
                        <a:pt x="12160" y="108693"/>
                        <a:pt x="12160" y="111186"/>
                      </a:cubicBezTo>
                      <a:cubicBezTo>
                        <a:pt x="12065" y="113712"/>
                        <a:pt x="12349" y="116080"/>
                        <a:pt x="11213" y="118921"/>
                      </a:cubicBezTo>
                      <a:cubicBezTo>
                        <a:pt x="11055" y="119300"/>
                        <a:pt x="10645" y="119489"/>
                        <a:pt x="10266" y="119331"/>
                      </a:cubicBezTo>
                      <a:cubicBezTo>
                        <a:pt x="9919" y="119173"/>
                        <a:pt x="9729" y="118795"/>
                        <a:pt x="9855" y="118416"/>
                      </a:cubicBezTo>
                      <a:lnTo>
                        <a:pt x="9950" y="11813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36"/>
                <p:cNvSpPr/>
                <p:nvPr/>
              </p:nvSpPr>
              <p:spPr>
                <a:xfrm>
                  <a:off x="8376069" y="1686074"/>
                  <a:ext cx="24146" cy="53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6" h="53708" extrusionOk="0">
                      <a:moveTo>
                        <a:pt x="24068" y="1004"/>
                      </a:moveTo>
                      <a:cubicBezTo>
                        <a:pt x="20595" y="9717"/>
                        <a:pt x="16712" y="18240"/>
                        <a:pt x="13049" y="26827"/>
                      </a:cubicBezTo>
                      <a:lnTo>
                        <a:pt x="1780" y="52524"/>
                      </a:lnTo>
                      <a:lnTo>
                        <a:pt x="1780" y="52619"/>
                      </a:lnTo>
                      <a:cubicBezTo>
                        <a:pt x="1780" y="52619"/>
                        <a:pt x="1432" y="53250"/>
                        <a:pt x="1432" y="53250"/>
                      </a:cubicBezTo>
                      <a:lnTo>
                        <a:pt x="1432" y="53250"/>
                      </a:lnTo>
                      <a:cubicBezTo>
                        <a:pt x="1243" y="53661"/>
                        <a:pt x="801" y="53819"/>
                        <a:pt x="422" y="53629"/>
                      </a:cubicBezTo>
                      <a:cubicBezTo>
                        <a:pt x="75" y="53471"/>
                        <a:pt x="-83" y="53061"/>
                        <a:pt x="43" y="52714"/>
                      </a:cubicBezTo>
                      <a:lnTo>
                        <a:pt x="296" y="51893"/>
                      </a:lnTo>
                      <a:lnTo>
                        <a:pt x="296" y="51988"/>
                      </a:lnTo>
                      <a:cubicBezTo>
                        <a:pt x="1590" y="47473"/>
                        <a:pt x="3169" y="43022"/>
                        <a:pt x="4810" y="38634"/>
                      </a:cubicBezTo>
                      <a:cubicBezTo>
                        <a:pt x="6483" y="34246"/>
                        <a:pt x="8346" y="29921"/>
                        <a:pt x="10177" y="25596"/>
                      </a:cubicBezTo>
                      <a:cubicBezTo>
                        <a:pt x="12134" y="21334"/>
                        <a:pt x="14060" y="17041"/>
                        <a:pt x="16144" y="12842"/>
                      </a:cubicBezTo>
                      <a:cubicBezTo>
                        <a:pt x="18227" y="8643"/>
                        <a:pt x="20374" y="4445"/>
                        <a:pt x="22741" y="372"/>
                      </a:cubicBezTo>
                      <a:cubicBezTo>
                        <a:pt x="22962" y="25"/>
                        <a:pt x="23404" y="-101"/>
                        <a:pt x="23783" y="88"/>
                      </a:cubicBezTo>
                      <a:cubicBezTo>
                        <a:pt x="24099" y="277"/>
                        <a:pt x="24225" y="688"/>
                        <a:pt x="24099" y="10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21" name="Google Shape;1621;p36"/>
              <p:cNvSpPr/>
              <p:nvPr/>
            </p:nvSpPr>
            <p:spPr>
              <a:xfrm>
                <a:off x="8437285" y="1649903"/>
                <a:ext cx="12362" cy="66039"/>
              </a:xfrm>
              <a:custGeom>
                <a:avLst/>
                <a:gdLst/>
                <a:ahLst/>
                <a:cxnLst/>
                <a:rect l="l" t="t" r="r" b="b"/>
                <a:pathLst>
                  <a:path w="12362" h="66039" extrusionOk="0">
                    <a:moveTo>
                      <a:pt x="12320" y="1344"/>
                    </a:moveTo>
                    <a:cubicBezTo>
                      <a:pt x="10742" y="6647"/>
                      <a:pt x="8784" y="11509"/>
                      <a:pt x="7017" y="16528"/>
                    </a:cubicBezTo>
                    <a:cubicBezTo>
                      <a:pt x="5280" y="21579"/>
                      <a:pt x="4838" y="27104"/>
                      <a:pt x="5754" y="32060"/>
                    </a:cubicBezTo>
                    <a:cubicBezTo>
                      <a:pt x="6669" y="37080"/>
                      <a:pt x="8216" y="42194"/>
                      <a:pt x="9227" y="47940"/>
                    </a:cubicBezTo>
                    <a:cubicBezTo>
                      <a:pt x="9731" y="50813"/>
                      <a:pt x="9953" y="53906"/>
                      <a:pt x="9479" y="56968"/>
                    </a:cubicBezTo>
                    <a:cubicBezTo>
                      <a:pt x="9037" y="60031"/>
                      <a:pt x="7838" y="62935"/>
                      <a:pt x="6164" y="65397"/>
                    </a:cubicBezTo>
                    <a:cubicBezTo>
                      <a:pt x="5722" y="66060"/>
                      <a:pt x="4806" y="66250"/>
                      <a:pt x="4144" y="65776"/>
                    </a:cubicBezTo>
                    <a:cubicBezTo>
                      <a:pt x="3607" y="65397"/>
                      <a:pt x="3386" y="64735"/>
                      <a:pt x="3576" y="64135"/>
                    </a:cubicBezTo>
                    <a:lnTo>
                      <a:pt x="3576" y="64135"/>
                    </a:lnTo>
                    <a:cubicBezTo>
                      <a:pt x="5249" y="59052"/>
                      <a:pt x="4901" y="54222"/>
                      <a:pt x="3512" y="49139"/>
                    </a:cubicBezTo>
                    <a:cubicBezTo>
                      <a:pt x="2187" y="44088"/>
                      <a:pt x="39" y="38627"/>
                      <a:pt x="8" y="32566"/>
                    </a:cubicBezTo>
                    <a:cubicBezTo>
                      <a:pt x="-55" y="29598"/>
                      <a:pt x="261" y="26504"/>
                      <a:pt x="797" y="23726"/>
                    </a:cubicBezTo>
                    <a:cubicBezTo>
                      <a:pt x="1334" y="20885"/>
                      <a:pt x="1902" y="18075"/>
                      <a:pt x="2534" y="15266"/>
                    </a:cubicBezTo>
                    <a:cubicBezTo>
                      <a:pt x="3828" y="9678"/>
                      <a:pt x="6259" y="4216"/>
                      <a:pt x="10773" y="239"/>
                    </a:cubicBezTo>
                    <a:cubicBezTo>
                      <a:pt x="11183" y="-109"/>
                      <a:pt x="11784" y="-77"/>
                      <a:pt x="12131" y="333"/>
                    </a:cubicBezTo>
                    <a:cubicBezTo>
                      <a:pt x="12352" y="586"/>
                      <a:pt x="12415" y="933"/>
                      <a:pt x="12320" y="1217"/>
                    </a:cubicBezTo>
                    <a:lnTo>
                      <a:pt x="12320" y="13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36"/>
              <p:cNvSpPr/>
              <p:nvPr/>
            </p:nvSpPr>
            <p:spPr>
              <a:xfrm>
                <a:off x="8483200" y="1650016"/>
                <a:ext cx="7783" cy="64457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64457" extrusionOk="0">
                    <a:moveTo>
                      <a:pt x="1857" y="379"/>
                    </a:moveTo>
                    <a:cubicBezTo>
                      <a:pt x="4951" y="5051"/>
                      <a:pt x="6120" y="10481"/>
                      <a:pt x="6277" y="15942"/>
                    </a:cubicBezTo>
                    <a:cubicBezTo>
                      <a:pt x="6340" y="18689"/>
                      <a:pt x="6403" y="21404"/>
                      <a:pt x="6340" y="24182"/>
                    </a:cubicBezTo>
                    <a:cubicBezTo>
                      <a:pt x="6245" y="27023"/>
                      <a:pt x="6150" y="29454"/>
                      <a:pt x="6182" y="32043"/>
                    </a:cubicBezTo>
                    <a:cubicBezTo>
                      <a:pt x="6308" y="37188"/>
                      <a:pt x="6120" y="42145"/>
                      <a:pt x="6719" y="47101"/>
                    </a:cubicBezTo>
                    <a:cubicBezTo>
                      <a:pt x="7003" y="49563"/>
                      <a:pt x="7477" y="52121"/>
                      <a:pt x="7698" y="54962"/>
                    </a:cubicBezTo>
                    <a:cubicBezTo>
                      <a:pt x="7950" y="57771"/>
                      <a:pt x="7635" y="60707"/>
                      <a:pt x="6909" y="63359"/>
                    </a:cubicBezTo>
                    <a:lnTo>
                      <a:pt x="6909" y="63359"/>
                    </a:lnTo>
                    <a:cubicBezTo>
                      <a:pt x="6688" y="64180"/>
                      <a:pt x="5898" y="64622"/>
                      <a:pt x="5141" y="64401"/>
                    </a:cubicBezTo>
                    <a:cubicBezTo>
                      <a:pt x="4510" y="64212"/>
                      <a:pt x="4067" y="63643"/>
                      <a:pt x="4099" y="63012"/>
                    </a:cubicBezTo>
                    <a:cubicBezTo>
                      <a:pt x="4130" y="57866"/>
                      <a:pt x="2267" y="53604"/>
                      <a:pt x="1037" y="48080"/>
                    </a:cubicBezTo>
                    <a:cubicBezTo>
                      <a:pt x="-100" y="42650"/>
                      <a:pt x="-352" y="37031"/>
                      <a:pt x="532" y="31695"/>
                    </a:cubicBezTo>
                    <a:cubicBezTo>
                      <a:pt x="847" y="29075"/>
                      <a:pt x="1541" y="26265"/>
                      <a:pt x="1826" y="23866"/>
                    </a:cubicBezTo>
                    <a:cubicBezTo>
                      <a:pt x="2142" y="21404"/>
                      <a:pt x="2110" y="18847"/>
                      <a:pt x="1731" y="16353"/>
                    </a:cubicBezTo>
                    <a:cubicBezTo>
                      <a:pt x="1005" y="11333"/>
                      <a:pt x="89" y="6377"/>
                      <a:pt x="121" y="1010"/>
                    </a:cubicBezTo>
                    <a:lnTo>
                      <a:pt x="121" y="947"/>
                    </a:lnTo>
                    <a:cubicBezTo>
                      <a:pt x="121" y="410"/>
                      <a:pt x="563" y="0"/>
                      <a:pt x="1100" y="0"/>
                    </a:cubicBezTo>
                    <a:cubicBezTo>
                      <a:pt x="1447" y="0"/>
                      <a:pt x="1731" y="189"/>
                      <a:pt x="1889" y="4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36"/>
              <p:cNvSpPr/>
              <p:nvPr/>
            </p:nvSpPr>
            <p:spPr>
              <a:xfrm>
                <a:off x="8391707" y="1756715"/>
                <a:ext cx="45528" cy="42839"/>
              </a:xfrm>
              <a:custGeom>
                <a:avLst/>
                <a:gdLst/>
                <a:ahLst/>
                <a:cxnLst/>
                <a:rect l="l" t="t" r="r" b="b"/>
                <a:pathLst>
                  <a:path w="45528" h="42839" extrusionOk="0">
                    <a:moveTo>
                      <a:pt x="17048" y="667"/>
                    </a:moveTo>
                    <a:cubicBezTo>
                      <a:pt x="17048" y="667"/>
                      <a:pt x="26644" y="-1669"/>
                      <a:pt x="31286" y="2403"/>
                    </a:cubicBezTo>
                    <a:cubicBezTo>
                      <a:pt x="35926" y="6476"/>
                      <a:pt x="34474" y="11116"/>
                      <a:pt x="34474" y="11116"/>
                    </a:cubicBezTo>
                    <a:cubicBezTo>
                      <a:pt x="34474" y="11116"/>
                      <a:pt x="45807" y="12569"/>
                      <a:pt x="45523" y="24470"/>
                    </a:cubicBezTo>
                    <a:cubicBezTo>
                      <a:pt x="45239" y="36372"/>
                      <a:pt x="24687" y="55092"/>
                      <a:pt x="0" y="31541"/>
                    </a:cubicBezTo>
                    <a:cubicBezTo>
                      <a:pt x="0" y="31541"/>
                      <a:pt x="10070" y="4424"/>
                      <a:pt x="17048" y="6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36"/>
              <p:cNvSpPr/>
              <p:nvPr/>
            </p:nvSpPr>
            <p:spPr>
              <a:xfrm>
                <a:off x="8583911" y="1613955"/>
                <a:ext cx="51755" cy="48042"/>
              </a:xfrm>
              <a:custGeom>
                <a:avLst/>
                <a:gdLst/>
                <a:ahLst/>
                <a:cxnLst/>
                <a:rect l="l" t="t" r="r" b="b"/>
                <a:pathLst>
                  <a:path w="51755" h="48042" extrusionOk="0">
                    <a:moveTo>
                      <a:pt x="27707" y="135"/>
                    </a:moveTo>
                    <a:cubicBezTo>
                      <a:pt x="11291" y="-1412"/>
                      <a:pt x="8387" y="10774"/>
                      <a:pt x="8008" y="12889"/>
                    </a:cubicBezTo>
                    <a:cubicBezTo>
                      <a:pt x="5861" y="13615"/>
                      <a:pt x="3904" y="15099"/>
                      <a:pt x="2420" y="17593"/>
                    </a:cubicBezTo>
                    <a:cubicBezTo>
                      <a:pt x="-3389" y="27474"/>
                      <a:pt x="3083" y="36787"/>
                      <a:pt x="3083" y="36787"/>
                    </a:cubicBezTo>
                    <a:cubicBezTo>
                      <a:pt x="3083" y="36787"/>
                      <a:pt x="4156" y="40859"/>
                      <a:pt x="21582" y="44932"/>
                    </a:cubicBezTo>
                    <a:cubicBezTo>
                      <a:pt x="39009" y="49004"/>
                      <a:pt x="45985" y="51340"/>
                      <a:pt x="50058" y="37071"/>
                    </a:cubicBezTo>
                    <a:cubicBezTo>
                      <a:pt x="54130" y="22834"/>
                      <a:pt x="52394" y="2471"/>
                      <a:pt x="27676" y="16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36"/>
              <p:cNvSpPr/>
              <p:nvPr/>
            </p:nvSpPr>
            <p:spPr>
              <a:xfrm>
                <a:off x="8430107" y="2012252"/>
                <a:ext cx="9965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18239" extrusionOk="0">
                    <a:moveTo>
                      <a:pt x="1377" y="272"/>
                    </a:moveTo>
                    <a:cubicBezTo>
                      <a:pt x="2388" y="1535"/>
                      <a:pt x="3239" y="2860"/>
                      <a:pt x="4092" y="4218"/>
                    </a:cubicBezTo>
                    <a:cubicBezTo>
                      <a:pt x="4944" y="5575"/>
                      <a:pt x="5670" y="6964"/>
                      <a:pt x="6396" y="8385"/>
                    </a:cubicBezTo>
                    <a:cubicBezTo>
                      <a:pt x="7786" y="11226"/>
                      <a:pt x="9080" y="14131"/>
                      <a:pt x="9932" y="17256"/>
                    </a:cubicBezTo>
                    <a:cubicBezTo>
                      <a:pt x="10059" y="17666"/>
                      <a:pt x="9806" y="18077"/>
                      <a:pt x="9396" y="18203"/>
                    </a:cubicBezTo>
                    <a:cubicBezTo>
                      <a:pt x="9080" y="18298"/>
                      <a:pt x="8764" y="18203"/>
                      <a:pt x="8575" y="17950"/>
                    </a:cubicBezTo>
                    <a:cubicBezTo>
                      <a:pt x="6586" y="15393"/>
                      <a:pt x="5007" y="12647"/>
                      <a:pt x="3555" y="9837"/>
                    </a:cubicBezTo>
                    <a:cubicBezTo>
                      <a:pt x="2861" y="8417"/>
                      <a:pt x="2166" y="6996"/>
                      <a:pt x="1598" y="5512"/>
                    </a:cubicBezTo>
                    <a:cubicBezTo>
                      <a:pt x="998" y="4028"/>
                      <a:pt x="430" y="2545"/>
                      <a:pt x="20" y="966"/>
                    </a:cubicBezTo>
                    <a:cubicBezTo>
                      <a:pt x="-75" y="556"/>
                      <a:pt x="177" y="146"/>
                      <a:pt x="588" y="19"/>
                    </a:cubicBezTo>
                    <a:cubicBezTo>
                      <a:pt x="903" y="-44"/>
                      <a:pt x="1188" y="51"/>
                      <a:pt x="1377" y="2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36"/>
              <p:cNvSpPr/>
              <p:nvPr/>
            </p:nvSpPr>
            <p:spPr>
              <a:xfrm>
                <a:off x="8425384" y="2017408"/>
                <a:ext cx="19877" cy="4907"/>
              </a:xfrm>
              <a:custGeom>
                <a:avLst/>
                <a:gdLst/>
                <a:ahLst/>
                <a:cxnLst/>
                <a:rect l="l" t="t" r="r" b="b"/>
                <a:pathLst>
                  <a:path w="19877" h="4907" extrusionOk="0">
                    <a:moveTo>
                      <a:pt x="702" y="2409"/>
                    </a:moveTo>
                    <a:cubicBezTo>
                      <a:pt x="2280" y="2283"/>
                      <a:pt x="3796" y="2188"/>
                      <a:pt x="5311" y="2030"/>
                    </a:cubicBezTo>
                    <a:cubicBezTo>
                      <a:pt x="6826" y="1872"/>
                      <a:pt x="8341" y="1714"/>
                      <a:pt x="9857" y="1493"/>
                    </a:cubicBezTo>
                    <a:cubicBezTo>
                      <a:pt x="12887" y="1083"/>
                      <a:pt x="15855" y="515"/>
                      <a:pt x="18980" y="10"/>
                    </a:cubicBezTo>
                    <a:cubicBezTo>
                      <a:pt x="19391" y="-53"/>
                      <a:pt x="19801" y="199"/>
                      <a:pt x="19864" y="641"/>
                    </a:cubicBezTo>
                    <a:cubicBezTo>
                      <a:pt x="19927" y="957"/>
                      <a:pt x="19769" y="1272"/>
                      <a:pt x="19517" y="1430"/>
                    </a:cubicBezTo>
                    <a:cubicBezTo>
                      <a:pt x="16707" y="3166"/>
                      <a:pt x="13518" y="4145"/>
                      <a:pt x="10298" y="4650"/>
                    </a:cubicBezTo>
                    <a:cubicBezTo>
                      <a:pt x="8657" y="4871"/>
                      <a:pt x="7016" y="4966"/>
                      <a:pt x="5374" y="4871"/>
                    </a:cubicBezTo>
                    <a:cubicBezTo>
                      <a:pt x="3733" y="4777"/>
                      <a:pt x="2091" y="4524"/>
                      <a:pt x="512" y="3956"/>
                    </a:cubicBezTo>
                    <a:cubicBezTo>
                      <a:pt x="102" y="3798"/>
                      <a:pt x="-87" y="3356"/>
                      <a:pt x="38" y="2977"/>
                    </a:cubicBezTo>
                    <a:cubicBezTo>
                      <a:pt x="133" y="2693"/>
                      <a:pt x="418" y="2504"/>
                      <a:pt x="702" y="24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36"/>
              <p:cNvSpPr/>
              <p:nvPr/>
            </p:nvSpPr>
            <p:spPr>
              <a:xfrm>
                <a:off x="8425166" y="2019596"/>
                <a:ext cx="9335" cy="21071"/>
              </a:xfrm>
              <a:custGeom>
                <a:avLst/>
                <a:gdLst/>
                <a:ahLst/>
                <a:cxnLst/>
                <a:rect l="l" t="t" r="r" b="b"/>
                <a:pathLst>
                  <a:path w="9335" h="21071" extrusionOk="0">
                    <a:moveTo>
                      <a:pt x="36" y="1041"/>
                    </a:moveTo>
                    <a:lnTo>
                      <a:pt x="36" y="946"/>
                    </a:lnTo>
                    <a:cubicBezTo>
                      <a:pt x="-91" y="568"/>
                      <a:pt x="131" y="157"/>
                      <a:pt x="509" y="31"/>
                    </a:cubicBezTo>
                    <a:cubicBezTo>
                      <a:pt x="825" y="-64"/>
                      <a:pt x="1172" y="63"/>
                      <a:pt x="1330" y="347"/>
                    </a:cubicBezTo>
                    <a:lnTo>
                      <a:pt x="1488" y="599"/>
                    </a:lnTo>
                    <a:cubicBezTo>
                      <a:pt x="2467" y="2115"/>
                      <a:pt x="3256" y="3662"/>
                      <a:pt x="4045" y="5240"/>
                    </a:cubicBezTo>
                    <a:cubicBezTo>
                      <a:pt x="4834" y="6818"/>
                      <a:pt x="5497" y="8428"/>
                      <a:pt x="6160" y="10070"/>
                    </a:cubicBezTo>
                    <a:cubicBezTo>
                      <a:pt x="7422" y="13353"/>
                      <a:pt x="8591" y="16668"/>
                      <a:pt x="9317" y="20141"/>
                    </a:cubicBezTo>
                    <a:cubicBezTo>
                      <a:pt x="9412" y="20551"/>
                      <a:pt x="9127" y="20961"/>
                      <a:pt x="8717" y="21056"/>
                    </a:cubicBezTo>
                    <a:cubicBezTo>
                      <a:pt x="8401" y="21119"/>
                      <a:pt x="8086" y="20993"/>
                      <a:pt x="7928" y="20709"/>
                    </a:cubicBezTo>
                    <a:lnTo>
                      <a:pt x="7928" y="20709"/>
                    </a:lnTo>
                    <a:cubicBezTo>
                      <a:pt x="6034" y="17678"/>
                      <a:pt x="4581" y="14490"/>
                      <a:pt x="3224" y="11238"/>
                    </a:cubicBezTo>
                    <a:cubicBezTo>
                      <a:pt x="2593" y="9597"/>
                      <a:pt x="1961" y="7987"/>
                      <a:pt x="1425" y="6282"/>
                    </a:cubicBezTo>
                    <a:cubicBezTo>
                      <a:pt x="888" y="4609"/>
                      <a:pt x="383" y="2935"/>
                      <a:pt x="36" y="1167"/>
                    </a:cubicBezTo>
                    <a:lnTo>
                      <a:pt x="1519" y="820"/>
                    </a:lnTo>
                    <a:lnTo>
                      <a:pt x="1519" y="946"/>
                    </a:lnTo>
                    <a:cubicBezTo>
                      <a:pt x="1456" y="1357"/>
                      <a:pt x="1077" y="1673"/>
                      <a:pt x="667" y="1641"/>
                    </a:cubicBezTo>
                    <a:cubicBezTo>
                      <a:pt x="351" y="1610"/>
                      <a:pt x="99" y="1388"/>
                      <a:pt x="4" y="10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36"/>
              <p:cNvSpPr/>
              <p:nvPr/>
            </p:nvSpPr>
            <p:spPr>
              <a:xfrm>
                <a:off x="8419456" y="2028591"/>
                <a:ext cx="19983" cy="6568"/>
              </a:xfrm>
              <a:custGeom>
                <a:avLst/>
                <a:gdLst/>
                <a:ahLst/>
                <a:cxnLst/>
                <a:rect l="l" t="t" r="r" b="b"/>
                <a:pathLst>
                  <a:path w="19983" h="6568" extrusionOk="0">
                    <a:moveTo>
                      <a:pt x="442" y="5116"/>
                    </a:moveTo>
                    <a:cubicBezTo>
                      <a:pt x="1926" y="4359"/>
                      <a:pt x="3441" y="3759"/>
                      <a:pt x="4957" y="3222"/>
                    </a:cubicBezTo>
                    <a:cubicBezTo>
                      <a:pt x="6472" y="2654"/>
                      <a:pt x="8019" y="2212"/>
                      <a:pt x="9566" y="1770"/>
                    </a:cubicBezTo>
                    <a:cubicBezTo>
                      <a:pt x="12691" y="949"/>
                      <a:pt x="15816" y="255"/>
                      <a:pt x="19131" y="2"/>
                    </a:cubicBezTo>
                    <a:lnTo>
                      <a:pt x="19163" y="2"/>
                    </a:lnTo>
                    <a:cubicBezTo>
                      <a:pt x="19573" y="-29"/>
                      <a:pt x="19952" y="286"/>
                      <a:pt x="19984" y="697"/>
                    </a:cubicBezTo>
                    <a:cubicBezTo>
                      <a:pt x="19984" y="1012"/>
                      <a:pt x="19826" y="1296"/>
                      <a:pt x="19573" y="1423"/>
                    </a:cubicBezTo>
                    <a:cubicBezTo>
                      <a:pt x="16637" y="2906"/>
                      <a:pt x="13543" y="3917"/>
                      <a:pt x="10418" y="4801"/>
                    </a:cubicBezTo>
                    <a:cubicBezTo>
                      <a:pt x="8840" y="5211"/>
                      <a:pt x="7261" y="5621"/>
                      <a:pt x="5683" y="5906"/>
                    </a:cubicBezTo>
                    <a:cubicBezTo>
                      <a:pt x="4073" y="6221"/>
                      <a:pt x="2494" y="6474"/>
                      <a:pt x="821" y="6568"/>
                    </a:cubicBezTo>
                    <a:cubicBezTo>
                      <a:pt x="411" y="6568"/>
                      <a:pt x="32" y="6284"/>
                      <a:pt x="0" y="5842"/>
                    </a:cubicBezTo>
                    <a:cubicBezTo>
                      <a:pt x="0" y="5527"/>
                      <a:pt x="158" y="5243"/>
                      <a:pt x="411" y="5116"/>
                    </a:cubicBezTo>
                    <a:lnTo>
                      <a:pt x="442" y="51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36"/>
              <p:cNvSpPr/>
              <p:nvPr/>
            </p:nvSpPr>
            <p:spPr>
              <a:xfrm>
                <a:off x="8538898" y="2010772"/>
                <a:ext cx="15217" cy="14332"/>
              </a:xfrm>
              <a:custGeom>
                <a:avLst/>
                <a:gdLst/>
                <a:ahLst/>
                <a:cxnLst/>
                <a:rect l="l" t="t" r="r" b="b"/>
                <a:pathLst>
                  <a:path w="15217" h="14332" extrusionOk="0">
                    <a:moveTo>
                      <a:pt x="1184" y="110"/>
                    </a:moveTo>
                    <a:cubicBezTo>
                      <a:pt x="2573" y="931"/>
                      <a:pt x="3836" y="1910"/>
                      <a:pt x="5099" y="2889"/>
                    </a:cubicBezTo>
                    <a:cubicBezTo>
                      <a:pt x="6362" y="3867"/>
                      <a:pt x="7530" y="4941"/>
                      <a:pt x="8698" y="6014"/>
                    </a:cubicBezTo>
                    <a:cubicBezTo>
                      <a:pt x="11002" y="8192"/>
                      <a:pt x="13181" y="10465"/>
                      <a:pt x="15075" y="13117"/>
                    </a:cubicBezTo>
                    <a:cubicBezTo>
                      <a:pt x="15327" y="13464"/>
                      <a:pt x="15232" y="13938"/>
                      <a:pt x="14885" y="14190"/>
                    </a:cubicBezTo>
                    <a:cubicBezTo>
                      <a:pt x="14633" y="14380"/>
                      <a:pt x="14286" y="14380"/>
                      <a:pt x="14033" y="14190"/>
                    </a:cubicBezTo>
                    <a:cubicBezTo>
                      <a:pt x="11286" y="12486"/>
                      <a:pt x="8855" y="10434"/>
                      <a:pt x="6519" y="8319"/>
                    </a:cubicBezTo>
                    <a:cubicBezTo>
                      <a:pt x="5383" y="7214"/>
                      <a:pt x="4246" y="6140"/>
                      <a:pt x="3173" y="4941"/>
                    </a:cubicBezTo>
                    <a:cubicBezTo>
                      <a:pt x="2100" y="3773"/>
                      <a:pt x="1058" y="2573"/>
                      <a:pt x="143" y="1215"/>
                    </a:cubicBezTo>
                    <a:cubicBezTo>
                      <a:pt x="-110" y="868"/>
                      <a:pt x="-15" y="395"/>
                      <a:pt x="332" y="142"/>
                    </a:cubicBezTo>
                    <a:cubicBezTo>
                      <a:pt x="584" y="-47"/>
                      <a:pt x="900" y="-47"/>
                      <a:pt x="1153" y="1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36"/>
              <p:cNvSpPr/>
              <p:nvPr/>
            </p:nvSpPr>
            <p:spPr>
              <a:xfrm>
                <a:off x="8537083" y="2010932"/>
                <a:ext cx="17905" cy="10147"/>
              </a:xfrm>
              <a:custGeom>
                <a:avLst/>
                <a:gdLst/>
                <a:ahLst/>
                <a:cxnLst/>
                <a:rect l="l" t="t" r="r" b="b"/>
                <a:pathLst>
                  <a:path w="17905" h="10147" extrusionOk="0">
                    <a:moveTo>
                      <a:pt x="442" y="8664"/>
                    </a:moveTo>
                    <a:cubicBezTo>
                      <a:pt x="1863" y="8001"/>
                      <a:pt x="3252" y="7401"/>
                      <a:pt x="4641" y="6738"/>
                    </a:cubicBezTo>
                    <a:cubicBezTo>
                      <a:pt x="5998" y="6044"/>
                      <a:pt x="7356" y="5381"/>
                      <a:pt x="8713" y="4655"/>
                    </a:cubicBezTo>
                    <a:cubicBezTo>
                      <a:pt x="11428" y="3234"/>
                      <a:pt x="14017" y="1656"/>
                      <a:pt x="16763" y="109"/>
                    </a:cubicBezTo>
                    <a:cubicBezTo>
                      <a:pt x="17142" y="-112"/>
                      <a:pt x="17584" y="14"/>
                      <a:pt x="17805" y="393"/>
                    </a:cubicBezTo>
                    <a:cubicBezTo>
                      <a:pt x="17963" y="677"/>
                      <a:pt x="17931" y="1024"/>
                      <a:pt x="17742" y="1245"/>
                    </a:cubicBezTo>
                    <a:cubicBezTo>
                      <a:pt x="15721" y="3866"/>
                      <a:pt x="13069" y="5854"/>
                      <a:pt x="10197" y="7433"/>
                    </a:cubicBezTo>
                    <a:cubicBezTo>
                      <a:pt x="8745" y="8190"/>
                      <a:pt x="7229" y="8885"/>
                      <a:pt x="5651" y="9327"/>
                    </a:cubicBezTo>
                    <a:cubicBezTo>
                      <a:pt x="4073" y="9800"/>
                      <a:pt x="2431" y="10148"/>
                      <a:pt x="758" y="10148"/>
                    </a:cubicBezTo>
                    <a:cubicBezTo>
                      <a:pt x="348" y="10148"/>
                      <a:pt x="0" y="9800"/>
                      <a:pt x="0" y="9390"/>
                    </a:cubicBezTo>
                    <a:cubicBezTo>
                      <a:pt x="0" y="9074"/>
                      <a:pt x="190" y="8822"/>
                      <a:pt x="442" y="86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36"/>
              <p:cNvSpPr/>
              <p:nvPr/>
            </p:nvSpPr>
            <p:spPr>
              <a:xfrm>
                <a:off x="8536781" y="2019359"/>
                <a:ext cx="15636" cy="17083"/>
              </a:xfrm>
              <a:custGeom>
                <a:avLst/>
                <a:gdLst/>
                <a:ahLst/>
                <a:cxnLst/>
                <a:rect l="l" t="t" r="r" b="b"/>
                <a:pathLst>
                  <a:path w="15636" h="17083" extrusionOk="0">
                    <a:moveTo>
                      <a:pt x="208" y="1278"/>
                    </a:moveTo>
                    <a:lnTo>
                      <a:pt x="144" y="1184"/>
                    </a:lnTo>
                    <a:cubicBezTo>
                      <a:pt x="-108" y="868"/>
                      <a:pt x="-14" y="394"/>
                      <a:pt x="302" y="142"/>
                    </a:cubicBezTo>
                    <a:cubicBezTo>
                      <a:pt x="587" y="-47"/>
                      <a:pt x="934" y="-47"/>
                      <a:pt x="1186" y="142"/>
                    </a:cubicBezTo>
                    <a:lnTo>
                      <a:pt x="1408" y="300"/>
                    </a:lnTo>
                    <a:cubicBezTo>
                      <a:pt x="2828" y="1373"/>
                      <a:pt x="4122" y="2573"/>
                      <a:pt x="5417" y="3772"/>
                    </a:cubicBezTo>
                    <a:cubicBezTo>
                      <a:pt x="6711" y="4972"/>
                      <a:pt x="7910" y="6266"/>
                      <a:pt x="9079" y="7561"/>
                    </a:cubicBezTo>
                    <a:cubicBezTo>
                      <a:pt x="11415" y="10181"/>
                      <a:pt x="13656" y="12896"/>
                      <a:pt x="15519" y="15927"/>
                    </a:cubicBezTo>
                    <a:cubicBezTo>
                      <a:pt x="15739" y="16274"/>
                      <a:pt x="15645" y="16747"/>
                      <a:pt x="15266" y="16968"/>
                    </a:cubicBezTo>
                    <a:cubicBezTo>
                      <a:pt x="14982" y="17126"/>
                      <a:pt x="14635" y="17126"/>
                      <a:pt x="14382" y="16937"/>
                    </a:cubicBezTo>
                    <a:lnTo>
                      <a:pt x="14382" y="16937"/>
                    </a:lnTo>
                    <a:cubicBezTo>
                      <a:pt x="11573" y="14759"/>
                      <a:pt x="9110" y="12233"/>
                      <a:pt x="6711" y="9676"/>
                    </a:cubicBezTo>
                    <a:cubicBezTo>
                      <a:pt x="5543" y="8382"/>
                      <a:pt x="4375" y="7056"/>
                      <a:pt x="3301" y="5667"/>
                    </a:cubicBezTo>
                    <a:cubicBezTo>
                      <a:pt x="2228" y="4278"/>
                      <a:pt x="1155" y="2889"/>
                      <a:pt x="239" y="1342"/>
                    </a:cubicBezTo>
                    <a:lnTo>
                      <a:pt x="1502" y="489"/>
                    </a:lnTo>
                    <a:lnTo>
                      <a:pt x="1502" y="584"/>
                    </a:lnTo>
                    <a:cubicBezTo>
                      <a:pt x="1628" y="994"/>
                      <a:pt x="1376" y="1405"/>
                      <a:pt x="965" y="1531"/>
                    </a:cubicBezTo>
                    <a:cubicBezTo>
                      <a:pt x="650" y="1626"/>
                      <a:pt x="334" y="1468"/>
                      <a:pt x="144" y="12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36"/>
              <p:cNvSpPr/>
              <p:nvPr/>
            </p:nvSpPr>
            <p:spPr>
              <a:xfrm>
                <a:off x="8536259" y="2023404"/>
                <a:ext cx="17083" cy="12636"/>
              </a:xfrm>
              <a:custGeom>
                <a:avLst/>
                <a:gdLst/>
                <a:ahLst/>
                <a:cxnLst/>
                <a:rect l="l" t="t" r="r" b="b"/>
                <a:pathLst>
                  <a:path w="17083" h="12636" extrusionOk="0">
                    <a:moveTo>
                      <a:pt x="255" y="11345"/>
                    </a:moveTo>
                    <a:cubicBezTo>
                      <a:pt x="1360" y="10114"/>
                      <a:pt x="2591" y="9041"/>
                      <a:pt x="3822" y="7999"/>
                    </a:cubicBezTo>
                    <a:cubicBezTo>
                      <a:pt x="5054" y="6925"/>
                      <a:pt x="6348" y="5978"/>
                      <a:pt x="7642" y="5031"/>
                    </a:cubicBezTo>
                    <a:cubicBezTo>
                      <a:pt x="10294" y="3200"/>
                      <a:pt x="12978" y="1432"/>
                      <a:pt x="15977" y="75"/>
                    </a:cubicBezTo>
                    <a:lnTo>
                      <a:pt x="16008" y="75"/>
                    </a:lnTo>
                    <a:cubicBezTo>
                      <a:pt x="16387" y="-115"/>
                      <a:pt x="16829" y="75"/>
                      <a:pt x="17018" y="422"/>
                    </a:cubicBezTo>
                    <a:cubicBezTo>
                      <a:pt x="17144" y="706"/>
                      <a:pt x="17081" y="1054"/>
                      <a:pt x="16892" y="1274"/>
                    </a:cubicBezTo>
                    <a:cubicBezTo>
                      <a:pt x="14650" y="3674"/>
                      <a:pt x="12094" y="5694"/>
                      <a:pt x="9473" y="7588"/>
                    </a:cubicBezTo>
                    <a:cubicBezTo>
                      <a:pt x="8148" y="8536"/>
                      <a:pt x="6821" y="9451"/>
                      <a:pt x="5401" y="10272"/>
                    </a:cubicBezTo>
                    <a:cubicBezTo>
                      <a:pt x="4012" y="11093"/>
                      <a:pt x="2591" y="11913"/>
                      <a:pt x="1076" y="12576"/>
                    </a:cubicBezTo>
                    <a:cubicBezTo>
                      <a:pt x="697" y="12734"/>
                      <a:pt x="224" y="12576"/>
                      <a:pt x="66" y="12166"/>
                    </a:cubicBezTo>
                    <a:cubicBezTo>
                      <a:pt x="-61" y="11882"/>
                      <a:pt x="3" y="11566"/>
                      <a:pt x="192" y="11345"/>
                    </a:cubicBezTo>
                    <a:lnTo>
                      <a:pt x="192" y="113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36"/>
              <p:cNvSpPr/>
              <p:nvPr/>
            </p:nvSpPr>
            <p:spPr>
              <a:xfrm>
                <a:off x="8473234" y="1568937"/>
                <a:ext cx="19610" cy="14120"/>
              </a:xfrm>
              <a:custGeom>
                <a:avLst/>
                <a:gdLst/>
                <a:ahLst/>
                <a:cxnLst/>
                <a:rect l="l" t="t" r="r" b="b"/>
                <a:pathLst>
                  <a:path w="19610" h="14120" extrusionOk="0">
                    <a:moveTo>
                      <a:pt x="48" y="8154"/>
                    </a:moveTo>
                    <a:cubicBezTo>
                      <a:pt x="-583" y="11911"/>
                      <a:pt x="5098" y="15510"/>
                      <a:pt x="13117" y="13584"/>
                    </a:cubicBezTo>
                    <a:cubicBezTo>
                      <a:pt x="21167" y="11659"/>
                      <a:pt x="20599" y="4808"/>
                      <a:pt x="17474" y="1967"/>
                    </a:cubicBezTo>
                    <a:cubicBezTo>
                      <a:pt x="13117" y="-2011"/>
                      <a:pt x="1405" y="41"/>
                      <a:pt x="48" y="8154"/>
                    </a:cubicBezTo>
                    <a:close/>
                  </a:path>
                </a:pathLst>
              </a:custGeom>
              <a:solidFill>
                <a:srgbClr val="822C2B">
                  <a:alpha val="219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36"/>
              <p:cNvSpPr/>
              <p:nvPr/>
            </p:nvSpPr>
            <p:spPr>
              <a:xfrm>
                <a:off x="8487747" y="1568315"/>
                <a:ext cx="7358" cy="14333"/>
              </a:xfrm>
              <a:custGeom>
                <a:avLst/>
                <a:gdLst/>
                <a:ahLst/>
                <a:cxnLst/>
                <a:rect l="l" t="t" r="r" b="b"/>
                <a:pathLst>
                  <a:path w="7358" h="14333" extrusionOk="0">
                    <a:moveTo>
                      <a:pt x="783" y="0"/>
                    </a:moveTo>
                    <a:cubicBezTo>
                      <a:pt x="2487" y="63"/>
                      <a:pt x="4065" y="726"/>
                      <a:pt x="5329" y="1989"/>
                    </a:cubicBezTo>
                    <a:cubicBezTo>
                      <a:pt x="6623" y="3252"/>
                      <a:pt x="7286" y="5051"/>
                      <a:pt x="7349" y="6787"/>
                    </a:cubicBezTo>
                    <a:cubicBezTo>
                      <a:pt x="7444" y="8555"/>
                      <a:pt x="6812" y="10418"/>
                      <a:pt x="5676" y="11681"/>
                    </a:cubicBezTo>
                    <a:cubicBezTo>
                      <a:pt x="4539" y="12975"/>
                      <a:pt x="3213" y="13859"/>
                      <a:pt x="1635" y="14301"/>
                    </a:cubicBezTo>
                    <a:cubicBezTo>
                      <a:pt x="1225" y="14427"/>
                      <a:pt x="814" y="14175"/>
                      <a:pt x="688" y="13764"/>
                    </a:cubicBezTo>
                    <a:cubicBezTo>
                      <a:pt x="593" y="13480"/>
                      <a:pt x="688" y="13196"/>
                      <a:pt x="909" y="13006"/>
                    </a:cubicBezTo>
                    <a:lnTo>
                      <a:pt x="1003" y="12943"/>
                    </a:lnTo>
                    <a:cubicBezTo>
                      <a:pt x="1951" y="12059"/>
                      <a:pt x="2866" y="11081"/>
                      <a:pt x="3466" y="10071"/>
                    </a:cubicBezTo>
                    <a:cubicBezTo>
                      <a:pt x="4002" y="9029"/>
                      <a:pt x="4318" y="7987"/>
                      <a:pt x="4223" y="6914"/>
                    </a:cubicBezTo>
                    <a:cubicBezTo>
                      <a:pt x="4223" y="5777"/>
                      <a:pt x="3845" y="4735"/>
                      <a:pt x="3245" y="3820"/>
                    </a:cubicBezTo>
                    <a:cubicBezTo>
                      <a:pt x="2645" y="2904"/>
                      <a:pt x="1603" y="2115"/>
                      <a:pt x="499" y="1484"/>
                    </a:cubicBezTo>
                    <a:lnTo>
                      <a:pt x="372" y="1421"/>
                    </a:lnTo>
                    <a:cubicBezTo>
                      <a:pt x="25" y="1200"/>
                      <a:pt x="-101" y="758"/>
                      <a:pt x="88" y="379"/>
                    </a:cubicBezTo>
                    <a:cubicBezTo>
                      <a:pt x="246" y="126"/>
                      <a:pt x="499" y="0"/>
                      <a:pt x="783" y="0"/>
                    </a:cubicBezTo>
                    <a:close/>
                  </a:path>
                </a:pathLst>
              </a:custGeom>
              <a:solidFill>
                <a:srgbClr val="582A2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36"/>
              <p:cNvSpPr/>
              <p:nvPr/>
            </p:nvSpPr>
            <p:spPr>
              <a:xfrm>
                <a:off x="8454467" y="1570398"/>
                <a:ext cx="8144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9975" extrusionOk="0">
                    <a:moveTo>
                      <a:pt x="8144" y="4988"/>
                    </a:moveTo>
                    <a:cubicBezTo>
                      <a:pt x="8144" y="7734"/>
                      <a:pt x="6314" y="9976"/>
                      <a:pt x="4073" y="9976"/>
                    </a:cubicBezTo>
                    <a:cubicBezTo>
                      <a:pt x="1830" y="9976"/>
                      <a:pt x="0" y="7734"/>
                      <a:pt x="0" y="4988"/>
                    </a:cubicBezTo>
                    <a:cubicBezTo>
                      <a:pt x="0" y="2241"/>
                      <a:pt x="1830" y="0"/>
                      <a:pt x="4073" y="0"/>
                    </a:cubicBezTo>
                    <a:cubicBezTo>
                      <a:pt x="6314" y="0"/>
                      <a:pt x="8144" y="2241"/>
                      <a:pt x="8144" y="4988"/>
                    </a:cubicBezTo>
                    <a:close/>
                  </a:path>
                </a:pathLst>
              </a:custGeom>
              <a:solidFill>
                <a:srgbClr val="27252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36"/>
              <p:cNvSpPr/>
              <p:nvPr/>
            </p:nvSpPr>
            <p:spPr>
              <a:xfrm>
                <a:off x="8503682" y="1562948"/>
                <a:ext cx="814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9975" extrusionOk="0">
                    <a:moveTo>
                      <a:pt x="8145" y="4988"/>
                    </a:moveTo>
                    <a:cubicBezTo>
                      <a:pt x="8145" y="7734"/>
                      <a:pt x="6314" y="9976"/>
                      <a:pt x="4073" y="9976"/>
                    </a:cubicBezTo>
                    <a:cubicBezTo>
                      <a:pt x="1831" y="9976"/>
                      <a:pt x="0" y="7734"/>
                      <a:pt x="0" y="4988"/>
                    </a:cubicBezTo>
                    <a:cubicBezTo>
                      <a:pt x="0" y="2241"/>
                      <a:pt x="1831" y="0"/>
                      <a:pt x="4073" y="0"/>
                    </a:cubicBezTo>
                    <a:cubicBezTo>
                      <a:pt x="6314" y="0"/>
                      <a:pt x="8145" y="2241"/>
                      <a:pt x="8145" y="4988"/>
                    </a:cubicBezTo>
                    <a:close/>
                  </a:path>
                </a:pathLst>
              </a:custGeom>
              <a:solidFill>
                <a:srgbClr val="27252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36"/>
              <p:cNvSpPr/>
              <p:nvPr/>
            </p:nvSpPr>
            <p:spPr>
              <a:xfrm>
                <a:off x="8447733" y="1553915"/>
                <a:ext cx="15939" cy="11778"/>
              </a:xfrm>
              <a:custGeom>
                <a:avLst/>
                <a:gdLst/>
                <a:ahLst/>
                <a:cxnLst/>
                <a:rect l="l" t="t" r="r" b="b"/>
                <a:pathLst>
                  <a:path w="15939" h="11778" extrusionOk="0">
                    <a:moveTo>
                      <a:pt x="15573" y="1773"/>
                    </a:moveTo>
                    <a:cubicBezTo>
                      <a:pt x="13869" y="-1921"/>
                      <a:pt x="6355" y="952"/>
                      <a:pt x="3166" y="3225"/>
                    </a:cubicBezTo>
                    <a:cubicBezTo>
                      <a:pt x="-274" y="5655"/>
                      <a:pt x="-1001" y="10201"/>
                      <a:pt x="1430" y="11559"/>
                    </a:cubicBezTo>
                    <a:cubicBezTo>
                      <a:pt x="2977" y="12443"/>
                      <a:pt x="5945" y="10454"/>
                      <a:pt x="9165" y="9223"/>
                    </a:cubicBezTo>
                    <a:cubicBezTo>
                      <a:pt x="14595" y="7171"/>
                      <a:pt x="16899" y="4677"/>
                      <a:pt x="15573" y="1773"/>
                    </a:cubicBezTo>
                    <a:close/>
                  </a:path>
                </a:pathLst>
              </a:custGeom>
              <a:solidFill>
                <a:srgbClr val="471D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36"/>
              <p:cNvSpPr/>
              <p:nvPr/>
            </p:nvSpPr>
            <p:spPr>
              <a:xfrm>
                <a:off x="8500430" y="1548799"/>
                <a:ext cx="14000" cy="7987"/>
              </a:xfrm>
              <a:custGeom>
                <a:avLst/>
                <a:gdLst/>
                <a:ahLst/>
                <a:cxnLst/>
                <a:rect l="l" t="t" r="r" b="b"/>
                <a:pathLst>
                  <a:path w="14000" h="7987" extrusionOk="0">
                    <a:moveTo>
                      <a:pt x="64" y="2563"/>
                    </a:moveTo>
                    <a:cubicBezTo>
                      <a:pt x="507" y="-910"/>
                      <a:pt x="7010" y="-215"/>
                      <a:pt x="10041" y="953"/>
                    </a:cubicBezTo>
                    <a:cubicBezTo>
                      <a:pt x="13292" y="2215"/>
                      <a:pt x="14965" y="5783"/>
                      <a:pt x="13418" y="7487"/>
                    </a:cubicBezTo>
                    <a:cubicBezTo>
                      <a:pt x="12440" y="8561"/>
                      <a:pt x="9661" y="7614"/>
                      <a:pt x="6820" y="7330"/>
                    </a:cubicBezTo>
                    <a:cubicBezTo>
                      <a:pt x="2117" y="6856"/>
                      <a:pt x="-314" y="5309"/>
                      <a:pt x="33" y="2594"/>
                    </a:cubicBezTo>
                    <a:close/>
                  </a:path>
                </a:pathLst>
              </a:custGeom>
              <a:solidFill>
                <a:srgbClr val="471D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39" name="Google Shape;1639;p36"/>
              <p:cNvGrpSpPr/>
              <p:nvPr/>
            </p:nvGrpSpPr>
            <p:grpSpPr>
              <a:xfrm>
                <a:off x="8454444" y="1587159"/>
                <a:ext cx="42223" cy="23786"/>
                <a:chOff x="8454444" y="1587159"/>
                <a:chExt cx="42223" cy="23786"/>
              </a:xfrm>
            </p:grpSpPr>
            <p:sp>
              <p:nvSpPr>
                <p:cNvPr id="1640" name="Google Shape;1640;p36"/>
                <p:cNvSpPr/>
                <p:nvPr/>
              </p:nvSpPr>
              <p:spPr>
                <a:xfrm>
                  <a:off x="8461570" y="1602083"/>
                  <a:ext cx="27843" cy="8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3" h="8862" extrusionOk="0">
                      <a:moveTo>
                        <a:pt x="536" y="3578"/>
                      </a:moveTo>
                      <a:cubicBezTo>
                        <a:pt x="536" y="3578"/>
                        <a:pt x="15942" y="-5703"/>
                        <a:pt x="27560" y="5630"/>
                      </a:cubicBezTo>
                      <a:lnTo>
                        <a:pt x="27843" y="6199"/>
                      </a:lnTo>
                      <a:cubicBezTo>
                        <a:pt x="24213" y="8187"/>
                        <a:pt x="19162" y="9355"/>
                        <a:pt x="12596" y="8661"/>
                      </a:cubicBezTo>
                      <a:cubicBezTo>
                        <a:pt x="7260" y="8093"/>
                        <a:pt x="3094" y="6451"/>
                        <a:pt x="0" y="4304"/>
                      </a:cubicBezTo>
                      <a:lnTo>
                        <a:pt x="536" y="3578"/>
                      </a:lnTo>
                      <a:close/>
                    </a:path>
                  </a:pathLst>
                </a:custGeom>
                <a:solidFill>
                  <a:srgbClr val="DD95B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1" name="Google Shape;1641;p36"/>
                <p:cNvSpPr/>
                <p:nvPr/>
              </p:nvSpPr>
              <p:spPr>
                <a:xfrm>
                  <a:off x="8461010" y="1587159"/>
                  <a:ext cx="9682" cy="8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2" h="8170" extrusionOk="0">
                      <a:moveTo>
                        <a:pt x="2832" y="8052"/>
                      </a:moveTo>
                      <a:cubicBezTo>
                        <a:pt x="-578" y="7042"/>
                        <a:pt x="-41" y="1454"/>
                        <a:pt x="148" y="2"/>
                      </a:cubicBezTo>
                      <a:cubicBezTo>
                        <a:pt x="3022" y="-61"/>
                        <a:pt x="6336" y="1202"/>
                        <a:pt x="9682" y="2433"/>
                      </a:cubicBezTo>
                      <a:lnTo>
                        <a:pt x="9682" y="2528"/>
                      </a:lnTo>
                      <a:cubicBezTo>
                        <a:pt x="9682" y="2528"/>
                        <a:pt x="6526" y="9126"/>
                        <a:pt x="2832" y="80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2" name="Google Shape;1642;p36"/>
                <p:cNvSpPr/>
                <p:nvPr/>
              </p:nvSpPr>
              <p:spPr>
                <a:xfrm>
                  <a:off x="8470377" y="1589592"/>
                  <a:ext cx="10765" cy="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5" h="8720" extrusionOk="0">
                      <a:moveTo>
                        <a:pt x="4230" y="8650"/>
                      </a:moveTo>
                      <a:cubicBezTo>
                        <a:pt x="-1578" y="7513"/>
                        <a:pt x="284" y="95"/>
                        <a:pt x="284" y="95"/>
                      </a:cubicBezTo>
                      <a:lnTo>
                        <a:pt x="284" y="0"/>
                      </a:lnTo>
                      <a:cubicBezTo>
                        <a:pt x="2810" y="884"/>
                        <a:pt x="5336" y="1736"/>
                        <a:pt x="7703" y="1989"/>
                      </a:cubicBezTo>
                      <a:cubicBezTo>
                        <a:pt x="8745" y="2084"/>
                        <a:pt x="9755" y="2147"/>
                        <a:pt x="10765" y="2210"/>
                      </a:cubicBezTo>
                      <a:lnTo>
                        <a:pt x="10765" y="2399"/>
                      </a:lnTo>
                      <a:cubicBezTo>
                        <a:pt x="10765" y="2399"/>
                        <a:pt x="8366" y="9502"/>
                        <a:pt x="4230" y="86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3" name="Google Shape;1643;p36"/>
                <p:cNvSpPr/>
                <p:nvPr/>
              </p:nvSpPr>
              <p:spPr>
                <a:xfrm>
                  <a:off x="8487707" y="1591992"/>
                  <a:ext cx="8683" cy="8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3" h="8118" extrusionOk="0">
                      <a:moveTo>
                        <a:pt x="65" y="0"/>
                      </a:moveTo>
                      <a:cubicBezTo>
                        <a:pt x="4074" y="221"/>
                        <a:pt x="7105" y="947"/>
                        <a:pt x="8558" y="4072"/>
                      </a:cubicBezTo>
                      <a:cubicBezTo>
                        <a:pt x="8621" y="4199"/>
                        <a:pt x="8652" y="4325"/>
                        <a:pt x="8684" y="4451"/>
                      </a:cubicBezTo>
                      <a:cubicBezTo>
                        <a:pt x="7579" y="6282"/>
                        <a:pt x="4927" y="9692"/>
                        <a:pt x="1581" y="7292"/>
                      </a:cubicBezTo>
                      <a:cubicBezTo>
                        <a:pt x="-187" y="6061"/>
                        <a:pt x="-61" y="1863"/>
                        <a:pt x="6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4" name="Google Shape;1644;p36"/>
                <p:cNvSpPr/>
                <p:nvPr/>
              </p:nvSpPr>
              <p:spPr>
                <a:xfrm>
                  <a:off x="8454444" y="1587162"/>
                  <a:ext cx="42223" cy="21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3" h="21119" extrusionOk="0">
                      <a:moveTo>
                        <a:pt x="20164" y="11081"/>
                      </a:moveTo>
                      <a:cubicBezTo>
                        <a:pt x="24299" y="11933"/>
                        <a:pt x="26699" y="4830"/>
                        <a:pt x="26699" y="4830"/>
                      </a:cubicBezTo>
                      <a:lnTo>
                        <a:pt x="26699" y="4641"/>
                      </a:lnTo>
                      <a:cubicBezTo>
                        <a:pt x="29098" y="4735"/>
                        <a:pt x="31339" y="4704"/>
                        <a:pt x="33328" y="4830"/>
                      </a:cubicBezTo>
                      <a:cubicBezTo>
                        <a:pt x="33202" y="6693"/>
                        <a:pt x="33076" y="10891"/>
                        <a:pt x="34844" y="12123"/>
                      </a:cubicBezTo>
                      <a:cubicBezTo>
                        <a:pt x="38190" y="14522"/>
                        <a:pt x="40842" y="11112"/>
                        <a:pt x="41947" y="9281"/>
                      </a:cubicBezTo>
                      <a:cubicBezTo>
                        <a:pt x="43051" y="12438"/>
                        <a:pt x="40873" y="17868"/>
                        <a:pt x="34969" y="21120"/>
                      </a:cubicBezTo>
                      <a:lnTo>
                        <a:pt x="34686" y="20551"/>
                      </a:lnTo>
                      <a:cubicBezTo>
                        <a:pt x="23068" y="9218"/>
                        <a:pt x="7662" y="18499"/>
                        <a:pt x="7662" y="18499"/>
                      </a:cubicBezTo>
                      <a:lnTo>
                        <a:pt x="7126" y="19226"/>
                      </a:lnTo>
                      <a:cubicBezTo>
                        <a:pt x="-72" y="14206"/>
                        <a:pt x="-1492" y="6409"/>
                        <a:pt x="1412" y="2652"/>
                      </a:cubicBezTo>
                      <a:cubicBezTo>
                        <a:pt x="2864" y="758"/>
                        <a:pt x="4664" y="63"/>
                        <a:pt x="6715" y="0"/>
                      </a:cubicBezTo>
                      <a:cubicBezTo>
                        <a:pt x="6526" y="1452"/>
                        <a:pt x="5989" y="7040"/>
                        <a:pt x="9399" y="8050"/>
                      </a:cubicBezTo>
                      <a:cubicBezTo>
                        <a:pt x="13092" y="9123"/>
                        <a:pt x="16218" y="2525"/>
                        <a:pt x="16218" y="2525"/>
                      </a:cubicBezTo>
                      <a:cubicBezTo>
                        <a:pt x="16218" y="2525"/>
                        <a:pt x="14356" y="9944"/>
                        <a:pt x="20164" y="11081"/>
                      </a:cubicBezTo>
                      <a:close/>
                    </a:path>
                  </a:pathLst>
                </a:custGeom>
                <a:solidFill>
                  <a:srgbClr val="27252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45" name="Google Shape;1645;p36"/>
              <p:cNvSpPr/>
              <p:nvPr/>
            </p:nvSpPr>
            <p:spPr>
              <a:xfrm>
                <a:off x="8428832" y="1579806"/>
                <a:ext cx="23235" cy="23234"/>
              </a:xfrm>
              <a:custGeom>
                <a:avLst/>
                <a:gdLst/>
                <a:ahLst/>
                <a:cxnLst/>
                <a:rect l="l" t="t" r="r" b="b"/>
                <a:pathLst>
                  <a:path w="23235" h="23234" extrusionOk="0">
                    <a:moveTo>
                      <a:pt x="23235" y="11618"/>
                    </a:moveTo>
                    <a:cubicBezTo>
                      <a:pt x="23235" y="5209"/>
                      <a:pt x="18026" y="0"/>
                      <a:pt x="11617" y="0"/>
                    </a:cubicBezTo>
                    <a:cubicBezTo>
                      <a:pt x="5209" y="0"/>
                      <a:pt x="0" y="5209"/>
                      <a:pt x="0" y="11618"/>
                    </a:cubicBezTo>
                    <a:cubicBezTo>
                      <a:pt x="0" y="18026"/>
                      <a:pt x="5209" y="23235"/>
                      <a:pt x="11617" y="23235"/>
                    </a:cubicBezTo>
                    <a:cubicBezTo>
                      <a:pt x="18026" y="23235"/>
                      <a:pt x="23235" y="18026"/>
                      <a:pt x="23235" y="11618"/>
                    </a:cubicBezTo>
                    <a:close/>
                  </a:path>
                </a:pathLst>
              </a:custGeom>
              <a:solidFill>
                <a:srgbClr val="822C2B">
                  <a:alpha val="388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36"/>
              <p:cNvSpPr/>
              <p:nvPr/>
            </p:nvSpPr>
            <p:spPr>
              <a:xfrm>
                <a:off x="8505261" y="1580374"/>
                <a:ext cx="23235" cy="23234"/>
              </a:xfrm>
              <a:custGeom>
                <a:avLst/>
                <a:gdLst/>
                <a:ahLst/>
                <a:cxnLst/>
                <a:rect l="l" t="t" r="r" b="b"/>
                <a:pathLst>
                  <a:path w="23235" h="23234" extrusionOk="0">
                    <a:moveTo>
                      <a:pt x="23235" y="11617"/>
                    </a:moveTo>
                    <a:cubicBezTo>
                      <a:pt x="23235" y="5209"/>
                      <a:pt x="18026" y="0"/>
                      <a:pt x="11618" y="0"/>
                    </a:cubicBezTo>
                    <a:cubicBezTo>
                      <a:pt x="5209" y="0"/>
                      <a:pt x="0" y="5209"/>
                      <a:pt x="0" y="11617"/>
                    </a:cubicBezTo>
                    <a:cubicBezTo>
                      <a:pt x="0" y="18026"/>
                      <a:pt x="5209" y="23235"/>
                      <a:pt x="11618" y="23235"/>
                    </a:cubicBezTo>
                    <a:cubicBezTo>
                      <a:pt x="18026" y="23235"/>
                      <a:pt x="23235" y="18026"/>
                      <a:pt x="23235" y="11617"/>
                    </a:cubicBezTo>
                    <a:close/>
                  </a:path>
                </a:pathLst>
              </a:custGeom>
              <a:solidFill>
                <a:srgbClr val="822C2B">
                  <a:alpha val="388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36"/>
              <p:cNvSpPr/>
              <p:nvPr/>
            </p:nvSpPr>
            <p:spPr>
              <a:xfrm>
                <a:off x="8384194" y="1754162"/>
                <a:ext cx="23590" cy="34694"/>
              </a:xfrm>
              <a:custGeom>
                <a:avLst/>
                <a:gdLst/>
                <a:ahLst/>
                <a:cxnLst/>
                <a:rect l="l" t="t" r="r" b="b"/>
                <a:pathLst>
                  <a:path w="23590" h="34694" extrusionOk="0">
                    <a:moveTo>
                      <a:pt x="23014" y="3094"/>
                    </a:moveTo>
                    <a:cubicBezTo>
                      <a:pt x="26518" y="5430"/>
                      <a:pt x="13227" y="34694"/>
                      <a:pt x="5114" y="34694"/>
                    </a:cubicBezTo>
                    <a:cubicBezTo>
                      <a:pt x="3630" y="34694"/>
                      <a:pt x="1894" y="34474"/>
                      <a:pt x="0" y="34095"/>
                    </a:cubicBezTo>
                    <a:cubicBezTo>
                      <a:pt x="8997" y="28223"/>
                      <a:pt x="17899" y="284"/>
                      <a:pt x="17899" y="284"/>
                    </a:cubicBezTo>
                    <a:lnTo>
                      <a:pt x="18057" y="0"/>
                    </a:lnTo>
                    <a:cubicBezTo>
                      <a:pt x="20520" y="1515"/>
                      <a:pt x="22287" y="2620"/>
                      <a:pt x="23014" y="30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8" name="Google Shape;1648;p36"/>
              <p:cNvSpPr/>
              <p:nvPr/>
            </p:nvSpPr>
            <p:spPr>
              <a:xfrm>
                <a:off x="8584753" y="1650710"/>
                <a:ext cx="45953" cy="17457"/>
              </a:xfrm>
              <a:custGeom>
                <a:avLst/>
                <a:gdLst/>
                <a:ahLst/>
                <a:cxnLst/>
                <a:rect l="l" t="t" r="r" b="b"/>
                <a:pathLst>
                  <a:path w="45953" h="17457" extrusionOk="0">
                    <a:moveTo>
                      <a:pt x="45680" y="9692"/>
                    </a:moveTo>
                    <a:cubicBezTo>
                      <a:pt x="46059" y="10607"/>
                      <a:pt x="46059" y="13385"/>
                      <a:pt x="45586" y="17458"/>
                    </a:cubicBezTo>
                    <a:cubicBezTo>
                      <a:pt x="36336" y="12501"/>
                      <a:pt x="726" y="4925"/>
                      <a:pt x="726" y="4925"/>
                    </a:cubicBezTo>
                    <a:lnTo>
                      <a:pt x="0" y="4577"/>
                    </a:lnTo>
                    <a:cubicBezTo>
                      <a:pt x="1420" y="1768"/>
                      <a:pt x="2273" y="0"/>
                      <a:pt x="2273" y="0"/>
                    </a:cubicBezTo>
                    <a:cubicBezTo>
                      <a:pt x="2273" y="0"/>
                      <a:pt x="43344" y="4262"/>
                      <a:pt x="45680" y="96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36"/>
              <p:cNvSpPr/>
              <p:nvPr/>
            </p:nvSpPr>
            <p:spPr>
              <a:xfrm>
                <a:off x="8582633" y="1624753"/>
                <a:ext cx="25807" cy="26710"/>
              </a:xfrm>
              <a:custGeom>
                <a:avLst/>
                <a:gdLst/>
                <a:ahLst/>
                <a:cxnLst/>
                <a:rect l="l" t="t" r="r" b="b"/>
                <a:pathLst>
                  <a:path w="25807" h="26710" extrusionOk="0">
                    <a:moveTo>
                      <a:pt x="14621" y="13456"/>
                    </a:moveTo>
                    <a:cubicBezTo>
                      <a:pt x="16546" y="14751"/>
                      <a:pt x="18945" y="14972"/>
                      <a:pt x="20713" y="13804"/>
                    </a:cubicBezTo>
                    <a:cubicBezTo>
                      <a:pt x="22513" y="12762"/>
                      <a:pt x="23492" y="10583"/>
                      <a:pt x="22986" y="8689"/>
                    </a:cubicBezTo>
                    <a:cubicBezTo>
                      <a:pt x="22545" y="7048"/>
                      <a:pt x="20650" y="5406"/>
                      <a:pt x="18630" y="4459"/>
                    </a:cubicBezTo>
                    <a:cubicBezTo>
                      <a:pt x="16578" y="3449"/>
                      <a:pt x="14273" y="2944"/>
                      <a:pt x="12095" y="3133"/>
                    </a:cubicBezTo>
                    <a:cubicBezTo>
                      <a:pt x="9917" y="3259"/>
                      <a:pt x="7865" y="4175"/>
                      <a:pt x="6381" y="5753"/>
                    </a:cubicBezTo>
                    <a:cubicBezTo>
                      <a:pt x="4897" y="7332"/>
                      <a:pt x="3855" y="9542"/>
                      <a:pt x="3161" y="11752"/>
                    </a:cubicBezTo>
                    <a:cubicBezTo>
                      <a:pt x="1867" y="16203"/>
                      <a:pt x="2751" y="21317"/>
                      <a:pt x="4992" y="25547"/>
                    </a:cubicBezTo>
                    <a:lnTo>
                      <a:pt x="4992" y="25610"/>
                    </a:lnTo>
                    <a:cubicBezTo>
                      <a:pt x="5213" y="25989"/>
                      <a:pt x="5087" y="26431"/>
                      <a:pt x="4708" y="26621"/>
                    </a:cubicBezTo>
                    <a:cubicBezTo>
                      <a:pt x="4361" y="26810"/>
                      <a:pt x="3950" y="26684"/>
                      <a:pt x="3730" y="26400"/>
                    </a:cubicBezTo>
                    <a:cubicBezTo>
                      <a:pt x="604" y="22075"/>
                      <a:pt x="-785" y="16487"/>
                      <a:pt x="446" y="11089"/>
                    </a:cubicBezTo>
                    <a:cubicBezTo>
                      <a:pt x="1046" y="8405"/>
                      <a:pt x="2214" y="5911"/>
                      <a:pt x="4140" y="3733"/>
                    </a:cubicBezTo>
                    <a:cubicBezTo>
                      <a:pt x="6066" y="1586"/>
                      <a:pt x="8970" y="229"/>
                      <a:pt x="11811" y="39"/>
                    </a:cubicBezTo>
                    <a:cubicBezTo>
                      <a:pt x="14684" y="-182"/>
                      <a:pt x="17462" y="544"/>
                      <a:pt x="19956" y="1807"/>
                    </a:cubicBezTo>
                    <a:cubicBezTo>
                      <a:pt x="22323" y="3133"/>
                      <a:pt x="24944" y="4806"/>
                      <a:pt x="25702" y="8216"/>
                    </a:cubicBezTo>
                    <a:cubicBezTo>
                      <a:pt x="26270" y="11341"/>
                      <a:pt x="24502" y="14561"/>
                      <a:pt x="21787" y="15887"/>
                    </a:cubicBezTo>
                    <a:cubicBezTo>
                      <a:pt x="19072" y="17308"/>
                      <a:pt x="15662" y="16550"/>
                      <a:pt x="13642" y="14687"/>
                    </a:cubicBezTo>
                    <a:cubicBezTo>
                      <a:pt x="13326" y="14403"/>
                      <a:pt x="13294" y="13930"/>
                      <a:pt x="13579" y="13614"/>
                    </a:cubicBezTo>
                    <a:cubicBezTo>
                      <a:pt x="13832" y="13330"/>
                      <a:pt x="14242" y="13298"/>
                      <a:pt x="14558" y="13488"/>
                    </a:cubicBezTo>
                    <a:close/>
                  </a:path>
                </a:pathLst>
              </a:custGeom>
              <a:solidFill>
                <a:srgbClr val="19395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36"/>
              <p:cNvSpPr/>
              <p:nvPr/>
            </p:nvSpPr>
            <p:spPr>
              <a:xfrm>
                <a:off x="8473348" y="1579925"/>
                <a:ext cx="5409" cy="3967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3967" extrusionOk="0">
                    <a:moveTo>
                      <a:pt x="5363" y="3353"/>
                    </a:moveTo>
                    <a:cubicBezTo>
                      <a:pt x="5931" y="2185"/>
                      <a:pt x="1101" y="-719"/>
                      <a:pt x="123" y="165"/>
                    </a:cubicBezTo>
                    <a:cubicBezTo>
                      <a:pt x="-856" y="1049"/>
                      <a:pt x="4290" y="5595"/>
                      <a:pt x="5363" y="3353"/>
                    </a:cubicBezTo>
                    <a:close/>
                  </a:path>
                </a:pathLst>
              </a:custGeom>
              <a:solidFill>
                <a:srgbClr val="4A0E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B2522D55-14F7-4D86-89C2-BF24F205C6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66455" y="460692"/>
            <a:ext cx="5760720" cy="422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5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37"/>
          <p:cNvSpPr txBox="1">
            <a:spLocks noGrp="1"/>
          </p:cNvSpPr>
          <p:nvPr>
            <p:ph type="title"/>
          </p:nvPr>
        </p:nvSpPr>
        <p:spPr>
          <a:xfrm>
            <a:off x="537120" y="1540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Bảng phân công của nhóm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52C040-09BA-40A8-ADEA-2C41E9D9E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92275"/>
              </p:ext>
            </p:extLst>
          </p:nvPr>
        </p:nvGraphicFramePr>
        <p:xfrm>
          <a:off x="1122218" y="1101783"/>
          <a:ext cx="6724997" cy="2905760"/>
        </p:xfrm>
        <a:graphic>
          <a:graphicData uri="http://schemas.openxmlformats.org/drawingml/2006/table">
            <a:tbl>
              <a:tblPr firstRow="1" bandRow="1">
                <a:tableStyleId>{0A427B56-1A6B-4555-88D2-C47776D00710}</a:tableStyleId>
              </a:tblPr>
              <a:tblGrid>
                <a:gridCol w="583852">
                  <a:extLst>
                    <a:ext uri="{9D8B030D-6E8A-4147-A177-3AD203B41FA5}">
                      <a16:colId xmlns:a16="http://schemas.microsoft.com/office/drawing/2014/main" val="1809576471"/>
                    </a:ext>
                  </a:extLst>
                </a:gridCol>
                <a:gridCol w="2778647">
                  <a:extLst>
                    <a:ext uri="{9D8B030D-6E8A-4147-A177-3AD203B41FA5}">
                      <a16:colId xmlns:a16="http://schemas.microsoft.com/office/drawing/2014/main" val="482707280"/>
                    </a:ext>
                  </a:extLst>
                </a:gridCol>
                <a:gridCol w="1681249">
                  <a:extLst>
                    <a:ext uri="{9D8B030D-6E8A-4147-A177-3AD203B41FA5}">
                      <a16:colId xmlns:a16="http://schemas.microsoft.com/office/drawing/2014/main" val="383559171"/>
                    </a:ext>
                  </a:extLst>
                </a:gridCol>
                <a:gridCol w="1681249">
                  <a:extLst>
                    <a:ext uri="{9D8B030D-6E8A-4147-A177-3AD203B41FA5}">
                      <a16:colId xmlns:a16="http://schemas.microsoft.com/office/drawing/2014/main" val="597720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Tên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thành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viên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Nội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dung </a:t>
                      </a:r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công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việc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Kết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quả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328159942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/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Nguyễn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Hoàng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Anh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Xây dựng ứng dụng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220941006"/>
                  </a:ext>
                </a:extLst>
              </a:tr>
              <a:tr h="1340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Thiết kế CSDL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224086667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/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Nguyễn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Trọng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Hiếu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Xây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dựng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ứng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dụng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3422742423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Viết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báo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cáo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122247344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/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Nguyễn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Minh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Hiếu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Thiết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kế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CSDL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11195336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Viết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báo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cáo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b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16270095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38"/>
          <p:cNvSpPr txBox="1">
            <a:spLocks noGrp="1"/>
          </p:cNvSpPr>
          <p:nvPr>
            <p:ph type="title" idx="4294967295"/>
          </p:nvPr>
        </p:nvSpPr>
        <p:spPr>
          <a:xfrm>
            <a:off x="719931" y="112857"/>
            <a:ext cx="7704138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hệ thống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Picture 66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54F4E3EB-8857-480F-9581-629DEB62070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94318"/>
            <a:ext cx="6700058" cy="308737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circles and rectangles&#10;&#10;Description automatically generated">
            <a:extLst>
              <a:ext uri="{FF2B5EF4-FFF2-40B4-BE49-F238E27FC236}">
                <a16:creationId xmlns:a16="http://schemas.microsoft.com/office/drawing/2014/main" id="{DF353181-4E14-4F54-B822-2D5C7BEBD7E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45" y="69009"/>
            <a:ext cx="7677510" cy="47445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99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diagram&#10;&#10;Description automatically generated">
            <a:extLst>
              <a:ext uri="{FF2B5EF4-FFF2-40B4-BE49-F238E27FC236}">
                <a16:creationId xmlns:a16="http://schemas.microsoft.com/office/drawing/2014/main" id="{37F10722-B558-4034-BE05-CD32BE4202F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0757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2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with many squares&#10;&#10;Description automatically generated with medium confidence">
            <a:extLst>
              <a:ext uri="{FF2B5EF4-FFF2-40B4-BE49-F238E27FC236}">
                <a16:creationId xmlns:a16="http://schemas.microsoft.com/office/drawing/2014/main" id="{1A966CF6-6786-4449-B8DF-6408D741F4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867891" cy="2801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2D444CF-6797-4907-9FC3-1D42FAD8D1E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91" y="0"/>
            <a:ext cx="3142211" cy="2801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line of wood&#10;&#10;Description automatically generated with medium confidence">
            <a:extLst>
              <a:ext uri="{FF2B5EF4-FFF2-40B4-BE49-F238E27FC236}">
                <a16:creationId xmlns:a16="http://schemas.microsoft.com/office/drawing/2014/main" id="{8288A684-BF52-41C1-AAA7-ED04CDC5C54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02" y="-3"/>
            <a:ext cx="3162991" cy="2876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white board with black text and yellow rectangles&#10;&#10;Description automatically generated">
            <a:extLst>
              <a:ext uri="{FF2B5EF4-FFF2-40B4-BE49-F238E27FC236}">
                <a16:creationId xmlns:a16="http://schemas.microsoft.com/office/drawing/2014/main" id="{407E629D-2922-410A-8ADC-14D02CBC488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9949"/>
            <a:ext cx="2867891" cy="250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white background with black text and yellow squares&#10;&#10;Description automatically generated with medium confidence">
            <a:extLst>
              <a:ext uri="{FF2B5EF4-FFF2-40B4-BE49-F238E27FC236}">
                <a16:creationId xmlns:a16="http://schemas.microsoft.com/office/drawing/2014/main" id="{B6AE90ED-7589-4B9B-A38A-DC1FACD99ED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91" y="2801389"/>
            <a:ext cx="3142211" cy="241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white background with black text and yellow rectangles&#10;&#10;Description automatically generated">
            <a:extLst>
              <a:ext uri="{FF2B5EF4-FFF2-40B4-BE49-F238E27FC236}">
                <a16:creationId xmlns:a16="http://schemas.microsoft.com/office/drawing/2014/main" id="{8BBD90C5-DACF-4940-8BE2-DD1C2CC5D49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02" y="2709949"/>
            <a:ext cx="3133898" cy="2509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706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114720B-29D3-4EF5-9157-24DD2E9B469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69" y="-3"/>
            <a:ext cx="2867891" cy="2801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white board with black text and yellow rectangles&#10;&#10;Description automatically generated">
            <a:extLst>
              <a:ext uri="{FF2B5EF4-FFF2-40B4-BE49-F238E27FC236}">
                <a16:creationId xmlns:a16="http://schemas.microsoft.com/office/drawing/2014/main" id="{06F7D5CF-2772-4E40-8FE8-EB24DC597DC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233" y="-4"/>
            <a:ext cx="3212869" cy="2801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722180A4-5CBA-4266-97DE-727894282F4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02" y="-8690"/>
            <a:ext cx="3158838" cy="2801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A7C6D9C1-804B-49EA-9F53-EAEE31C5084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6575"/>
            <a:ext cx="2855422" cy="24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9B8A3410-FD5C-4D26-8561-9DC69F48AEE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23" y="2726575"/>
            <a:ext cx="3154679" cy="24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5D0DAAD-9808-4D33-B80D-8D66A9D74FE2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00" y="2726574"/>
            <a:ext cx="3158839" cy="2479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7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board with yellow squares and black text&#10;&#10;Description automatically generated">
            <a:extLst>
              <a:ext uri="{FF2B5EF4-FFF2-40B4-BE49-F238E27FC236}">
                <a16:creationId xmlns:a16="http://schemas.microsoft.com/office/drawing/2014/main" id="{FEA211B8-C9D2-4042-A848-F67A13E6DE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313"/>
            <a:ext cx="2867891" cy="2718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BBD43457-53FD-4BEC-B416-0FA93CE912B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031" y="-8313"/>
            <a:ext cx="3133898" cy="2718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diagram of a diagram&#10;&#10;Description automatically generated">
            <a:extLst>
              <a:ext uri="{FF2B5EF4-FFF2-40B4-BE49-F238E27FC236}">
                <a16:creationId xmlns:a16="http://schemas.microsoft.com/office/drawing/2014/main" id="{1C05437B-E4A4-4F91-801E-8C39EFE1ACB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61" y="-8314"/>
            <a:ext cx="3237809" cy="2718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white screen with black text and yellow rectangles&#10;&#10;Description automatically generated">
            <a:extLst>
              <a:ext uri="{FF2B5EF4-FFF2-40B4-BE49-F238E27FC236}">
                <a16:creationId xmlns:a16="http://schemas.microsoft.com/office/drawing/2014/main" id="{0BEBA05D-EC2F-463F-B358-5931714F28E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1751"/>
            <a:ext cx="284503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white paper with black text and yellow squares&#10;&#10;Description automatically generated with medium confidence">
            <a:extLst>
              <a:ext uri="{FF2B5EF4-FFF2-40B4-BE49-F238E27FC236}">
                <a16:creationId xmlns:a16="http://schemas.microsoft.com/office/drawing/2014/main" id="{C3FB626A-6CD6-48EF-9E9E-1B1EDB51875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94" y="2609734"/>
            <a:ext cx="320663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white background with yellow rectangles and black text&#10;&#10;Description automatically generated">
            <a:extLst>
              <a:ext uri="{FF2B5EF4-FFF2-40B4-BE49-F238E27FC236}">
                <a16:creationId xmlns:a16="http://schemas.microsoft.com/office/drawing/2014/main" id="{833CC884-00C6-4338-9C6B-990EA37B1D8B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521" y="2633978"/>
            <a:ext cx="3237810" cy="2571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69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computer&#10;&#10;Description automatically generated">
            <a:extLst>
              <a:ext uri="{FF2B5EF4-FFF2-40B4-BE49-F238E27FC236}">
                <a16:creationId xmlns:a16="http://schemas.microsoft.com/office/drawing/2014/main" id="{B3CC85E9-5BF7-4BBC-B634-2406525A9D8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29" y="308292"/>
            <a:ext cx="5760720" cy="4526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768100"/>
      </p:ext>
    </p:extLst>
  </p:cSld>
  <p:clrMapOvr>
    <a:masterClrMapping/>
  </p:clrMapOvr>
</p:sld>
</file>

<file path=ppt/theme/theme1.xml><?xml version="1.0" encoding="utf-8"?>
<a:theme xmlns:a="http://schemas.openxmlformats.org/drawingml/2006/main" name="Winter Break - Pre-K by Slidesgo">
  <a:themeElements>
    <a:clrScheme name="Simple Light">
      <a:dk1>
        <a:srgbClr val="03344B"/>
      </a:dk1>
      <a:lt1>
        <a:srgbClr val="FFFFFF"/>
      </a:lt1>
      <a:dk2>
        <a:srgbClr val="909AB8"/>
      </a:dk2>
      <a:lt2>
        <a:srgbClr val="CADEF3"/>
      </a:lt2>
      <a:accent1>
        <a:srgbClr val="FFC43C"/>
      </a:accent1>
      <a:accent2>
        <a:srgbClr val="014E72"/>
      </a:accent2>
      <a:accent3>
        <a:srgbClr val="FE6367"/>
      </a:accent3>
      <a:accent4>
        <a:srgbClr val="FAA2A2"/>
      </a:accent4>
      <a:accent5>
        <a:srgbClr val="DBEBF8"/>
      </a:accent5>
      <a:accent6>
        <a:srgbClr val="629C98"/>
      </a:accent6>
      <a:hlink>
        <a:srgbClr val="0334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88</Words>
  <Application>Microsoft Office PowerPoint</Application>
  <PresentationFormat>On-screen Show (16:9)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Fredoka SemiBold</vt:lpstr>
      <vt:lpstr>Bebas Neue</vt:lpstr>
      <vt:lpstr>Times New Roman</vt:lpstr>
      <vt:lpstr>Poppins</vt:lpstr>
      <vt:lpstr>Anaheim</vt:lpstr>
      <vt:lpstr>Calibri</vt:lpstr>
      <vt:lpstr>Arial</vt:lpstr>
      <vt:lpstr>Winter Break - Pre-K by Slidesgo</vt:lpstr>
      <vt:lpstr>Xây dựng website quản lý trường đại học</vt:lpstr>
      <vt:lpstr>Bảng phân công của nhóm</vt:lpstr>
      <vt:lpstr>Sơ đồ chức năng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quản lý trường đại học</dc:title>
  <cp:lastModifiedBy>Hiếu Nguyễn</cp:lastModifiedBy>
  <cp:revision>8</cp:revision>
  <dcterms:modified xsi:type="dcterms:W3CDTF">2023-11-18T06:04:34Z</dcterms:modified>
</cp:coreProperties>
</file>