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1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WoW</a:t>
            </a:r>
            <a:br>
              <a:rPr lang="en-US" sz="8000" dirty="0"/>
            </a:br>
            <a:r>
              <a:rPr lang="en-US" sz="2800" dirty="0"/>
              <a:t>CS-GY 6083 - B, Spring 2022 Principles of Database Systems</a:t>
            </a:r>
            <a:endParaRPr lang="en-US" sz="8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C538CB-B049-561B-9345-5C4280FF9BF0}"/>
              </a:ext>
            </a:extLst>
          </p:cNvPr>
          <p:cNvSpPr txBox="1"/>
          <p:nvPr/>
        </p:nvSpPr>
        <p:spPr>
          <a:xfrm>
            <a:off x="744179" y="4672739"/>
            <a:ext cx="3262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Qifan Zhang (qz2028)</a:t>
            </a:r>
          </a:p>
          <a:p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Zhen Wang (zw2655)</a:t>
            </a:r>
          </a:p>
          <a:p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Haoran Wang (hw2525)</a:t>
            </a:r>
          </a:p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05/12/2022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</a:t>
            </a:r>
            <a:r>
              <a:rPr lang="en-US" altLang="zh-CN"/>
              <a:t>roject Flow Chart</a:t>
            </a:r>
            <a:endParaRPr lang="en-US" dirty="0"/>
          </a:p>
        </p:txBody>
      </p:sp>
      <p:pic>
        <p:nvPicPr>
          <p:cNvPr id="5" name="内容占位符 5" descr="图示&#10;&#10;描述已自动生成">
            <a:extLst>
              <a:ext uri="{FF2B5EF4-FFF2-40B4-BE49-F238E27FC236}">
                <a16:creationId xmlns:a16="http://schemas.microsoft.com/office/drawing/2014/main" id="{94D146E1-DF37-E396-FBE6-02323E82E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10058400" cy="4526280"/>
          </a:xfrm>
        </p:spPr>
      </p:pic>
    </p:spTree>
    <p:extLst>
      <p:ext uri="{BB962C8B-B14F-4D97-AF65-F5344CB8AC3E}">
        <p14:creationId xmlns:p14="http://schemas.microsoft.com/office/powerpoint/2010/main" val="210590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F3A19-7898-13CE-0CD8-F453080E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Cloud-based</a:t>
            </a:r>
            <a:r>
              <a:rPr lang="en-US" sz="1800" dirty="0"/>
              <a:t> applications and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Cookie-based </a:t>
            </a:r>
            <a:r>
              <a:rPr lang="en-US" sz="1800" b="1" dirty="0"/>
              <a:t>remember-me </a:t>
            </a:r>
            <a:r>
              <a:rPr lang="en-US" sz="1800" dirty="0"/>
              <a:t>feature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Separate customer website and admin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Data visualization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600" dirty="0"/>
              <a:t>Dynamic statistic data charts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600" dirty="0"/>
              <a:t>Beautifully designed web pages and high-definition pictures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Security question on Password Reset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Security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600" dirty="0"/>
              <a:t>CSRF protection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600" dirty="0"/>
              <a:t>Website access control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600" dirty="0"/>
              <a:t>SQL injection prevention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{FD89EC26-FDE2-4943-B8F7-3C41F3D74C81}tf33845126_win32</Template>
  <TotalTime>214</TotalTime>
  <Words>73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WoW CS-GY 6083 - B, Spring 2022 Principles of Database Systems</vt:lpstr>
      <vt:lpstr>Project Flow Chart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</dc:title>
  <dc:creator>WangHaoran</dc:creator>
  <cp:lastModifiedBy>WangHaoran</cp:lastModifiedBy>
  <cp:revision>3</cp:revision>
  <dcterms:created xsi:type="dcterms:W3CDTF">2022-05-07T17:45:42Z</dcterms:created>
  <dcterms:modified xsi:type="dcterms:W3CDTF">2022-05-09T02:06:10Z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