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1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WoW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HQZ group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F3A19-7898-13CE-0CD8-F453080E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Remember Me functions</a:t>
            </a:r>
          </a:p>
          <a:p>
            <a:r>
              <a:rPr lang="en-US" dirty="0"/>
              <a:t>2. Secure cookie for session</a:t>
            </a:r>
          </a:p>
          <a:p>
            <a:r>
              <a:rPr lang="en-US" dirty="0"/>
              <a:t>3. Administration Portal</a:t>
            </a:r>
          </a:p>
          <a:p>
            <a:r>
              <a:rPr lang="en-US" dirty="0"/>
              <a:t>4. Dynamic statistic data visualization</a:t>
            </a:r>
          </a:p>
          <a:p>
            <a:r>
              <a:rPr lang="en-US" dirty="0"/>
              <a:t>5. Beautifully designed web pages</a:t>
            </a:r>
          </a:p>
          <a:p>
            <a:r>
              <a:rPr lang="en-US" dirty="0"/>
              <a:t>6. Access control</a:t>
            </a:r>
          </a:p>
          <a:p>
            <a:r>
              <a:rPr lang="en-US"/>
              <a:t>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{FD89EC26-FDE2-4943-B8F7-3C41F3D74C81}tf33845126_win32</Template>
  <TotalTime>183</TotalTime>
  <Words>38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WoW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</dc:title>
  <dc:creator>WangHaoran</dc:creator>
  <cp:lastModifiedBy>WangHaoran</cp:lastModifiedBy>
  <cp:revision>1</cp:revision>
  <dcterms:created xsi:type="dcterms:W3CDTF">2022-05-07T17:45:42Z</dcterms:created>
  <dcterms:modified xsi:type="dcterms:W3CDTF">2022-05-07T20:49:12Z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