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jpeg" ContentType="image/jpe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13.jpeg" ContentType="image/jpeg"/>
  <Override PartName="/ppt/media/image10.png" ContentType="image/png"/>
  <Override PartName="/ppt/media/image6.png" ContentType="image/png"/>
  <Override PartName="/ppt/media/image9.jpeg" ContentType="image/jpeg"/>
  <Override PartName="/ppt/media/image7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54880" y="2306880"/>
            <a:ext cx="882540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5/31/20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A36A49C1-FBA9-46E9-82AB-74DA82B13E67}" type="slidenum"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329800" y="1435320"/>
            <a:ext cx="5634360" cy="953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The Problem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173200" y="2388960"/>
            <a:ext cx="6878160" cy="228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Forced Social Isolation raise many type of issue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Health and Psychological issue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Low the social isolation issue and raise health prevention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Depression for isolation policies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3" descr=""/>
          <p:cNvPicPr/>
          <p:nvPr/>
        </p:nvPicPr>
        <p:blipFill>
          <a:blip r:embed="rId1"/>
          <a:stretch/>
        </p:blipFill>
        <p:spPr>
          <a:xfrm>
            <a:off x="333720" y="1573560"/>
            <a:ext cx="4714560" cy="327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502960" y="1122480"/>
            <a:ext cx="621108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Solution: HAtH!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502960" y="2454840"/>
            <a:ext cx="636732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Distribuite,modular open framework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Based upon freemium model and Arduino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Sensors, automation and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High customization for differents needs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Suitable for public organizations and private area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Prevention and monitoring Health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18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Easy interaction between everyone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3" descr=""/>
          <p:cNvPicPr/>
          <p:nvPr/>
        </p:nvPicPr>
        <p:blipFill>
          <a:blip r:embed="rId1"/>
          <a:stretch/>
        </p:blipFill>
        <p:spPr>
          <a:xfrm>
            <a:off x="230760" y="1636200"/>
            <a:ext cx="5174280" cy="345204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2"/>
          <a:stretch/>
        </p:blipFill>
        <p:spPr>
          <a:xfrm>
            <a:off x="10617840" y="508860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35320" y="231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Example of basic HAtH implementation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2328840" y="995400"/>
            <a:ext cx="7534080" cy="4866840"/>
          </a:xfrm>
          <a:prstGeom prst="rect">
            <a:avLst/>
          </a:prstGeom>
          <a:ln>
            <a:noFill/>
          </a:ln>
        </p:spPr>
      </p:pic>
      <p:pic>
        <p:nvPicPr>
          <p:cNvPr id="54" name="Picture 5" descr=""/>
          <p:cNvPicPr/>
          <p:nvPr/>
        </p:nvPicPr>
        <p:blipFill>
          <a:blip r:embed="rId2"/>
          <a:stretch/>
        </p:blipFill>
        <p:spPr>
          <a:xfrm>
            <a:off x="2610720" y="429804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198040" y="1122480"/>
            <a:ext cx="680400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HAtH: </a:t>
            </a: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54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NASA Resources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959000" y="2454840"/>
            <a:ext cx="692784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Maps and Pollutions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Sensors products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Isolation and human behavioural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Skin patches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ad0d6"/>
              </a:buClr>
              <a:buSzPct val="80000"/>
              <a:buFont typeface="Arial"/>
              <a:buChar char="•"/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Automation products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251280" y="289440"/>
            <a:ext cx="4571640" cy="3428640"/>
          </a:xfrm>
          <a:prstGeom prst="rect">
            <a:avLst/>
          </a:prstGeom>
          <a:ln>
            <a:noFill/>
          </a:ln>
        </p:spPr>
      </p:pic>
      <p:pic>
        <p:nvPicPr>
          <p:cNvPr id="58" name="Picture 5" descr=""/>
          <p:cNvPicPr/>
          <p:nvPr/>
        </p:nvPicPr>
        <p:blipFill>
          <a:blip r:embed="rId2"/>
          <a:stretch/>
        </p:blipFill>
        <p:spPr>
          <a:xfrm>
            <a:off x="712800" y="3407760"/>
            <a:ext cx="3533400" cy="2628720"/>
          </a:xfrm>
          <a:prstGeom prst="rect">
            <a:avLst/>
          </a:prstGeom>
          <a:ln>
            <a:noFill/>
          </a:ln>
        </p:spPr>
      </p:pic>
      <p:pic>
        <p:nvPicPr>
          <p:cNvPr id="59" name="Picture 6" descr=""/>
          <p:cNvPicPr/>
          <p:nvPr/>
        </p:nvPicPr>
        <p:blipFill>
          <a:blip r:embed="rId3"/>
          <a:stretch/>
        </p:blipFill>
        <p:spPr>
          <a:xfrm>
            <a:off x="7709760" y="5050800"/>
            <a:ext cx="1096200" cy="12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523880" y="1122480"/>
            <a:ext cx="10313280" cy="1027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HAtH: </a:t>
            </a: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1" lang="en-US" sz="4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complete HAtH solutionTeam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523880" y="2454840"/>
            <a:ext cx="9143640" cy="291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Giovanni Caria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entrepreneur IT sec​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Giovambattista Vieri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entrepreneur IT aerospace​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Alex Innocenzi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Code Developer ​​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Fabrizio Marchese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 physicist​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Paola Perinelli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 tester​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Karolina Jahn </a:t>
            </a:r>
            <a:r>
              <a:rPr b="0" lang="en-US" sz="2000" spc="-1" strike="noStrike" cap="all">
                <a:solidFill>
                  <a:srgbClr val="8ad0d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 tester ​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5584320" y="5179320"/>
            <a:ext cx="1096200" cy="1254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Application>LibreOffice/5.1.6.2$Linux_X86_64 LibreOffice_project/10m0$Build-2</Application>
  <Words>133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2020-05-30T19:55:36Z</dcterms:created>
  <dc:creator>Asus</dc:creator>
  <dc:description/>
  <dc:language>en-US</dc:language>
  <cp:lastModifiedBy>Asus</cp:lastModifiedBy>
  <dcterms:modified xsi:type="dcterms:W3CDTF">2020-05-31T09:49:46Z</dcterms:modified>
  <cp:revision>9</cp:revision>
  <dc:subject/>
  <dc:title>The Problem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