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8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9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5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7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49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91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89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4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3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6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4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7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5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9880" y="1435401"/>
            <a:ext cx="5634682" cy="953572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latin typeface="Arial Black" panose="020B0A04020102020204" pitchFamily="34" charset="0"/>
              </a:rPr>
              <a:t>The Problem 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3362" y="2388973"/>
            <a:ext cx="6878595" cy="2281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Forced Social Isolation raise many type of issue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Health and Psychological issue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Reduce the social isolation issue and raise health prevention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Depression for isolation policies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3" y="1573426"/>
            <a:ext cx="4714964" cy="3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876" y="1122363"/>
            <a:ext cx="6211329" cy="1027713"/>
          </a:xfrm>
        </p:spPr>
        <p:txBody>
          <a:bodyPr>
            <a:noAutofit/>
          </a:bodyPr>
          <a:lstStyle/>
          <a:p>
            <a:r>
              <a:rPr lang="it-IT" sz="4800" b="1" dirty="0" smtClean="0"/>
              <a:t>The Solution: HAtH!</a:t>
            </a:r>
            <a:endParaRPr lang="it-IT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877" y="2257164"/>
            <a:ext cx="6367848" cy="291825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dirty="0" smtClean="0"/>
              <a:t>distributed</a:t>
            </a:r>
            <a:r>
              <a:rPr lang="en-US" sz="1800" b="1" dirty="0" smtClean="0"/>
              <a:t>, modular </a:t>
            </a:r>
            <a:r>
              <a:rPr lang="en-US" sz="1800" b="1" dirty="0" smtClean="0"/>
              <a:t>open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Based </a:t>
            </a:r>
            <a:r>
              <a:rPr lang="en-US" sz="1800" b="1" dirty="0"/>
              <a:t>upon freemium </a:t>
            </a:r>
            <a:r>
              <a:rPr lang="en-US" sz="1800" b="1" dirty="0" smtClean="0"/>
              <a:t>model and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Sensors, automation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High customization for </a:t>
            </a:r>
            <a:r>
              <a:rPr lang="en-US" sz="1800" b="1" dirty="0" smtClean="0"/>
              <a:t>different </a:t>
            </a:r>
            <a:r>
              <a:rPr lang="en-US" sz="1800" b="1" dirty="0" smtClean="0"/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Suitable for public and private organizations (SME</a:t>
            </a:r>
            <a:r>
              <a:rPr lang="en-US" sz="1200" b="1" dirty="0"/>
              <a:t>s</a:t>
            </a:r>
            <a:r>
              <a:rPr lang="en-US" sz="1800" b="1" dirty="0"/>
              <a:t>) as well as personal </a:t>
            </a:r>
            <a:r>
              <a:rPr lang="en-US" sz="1800" b="1" dirty="0" smtClean="0"/>
              <a:t>area Prevention and monitoring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Easy interaction between everyone</a:t>
            </a:r>
          </a:p>
          <a:p>
            <a:endParaRPr lang="it-IT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" y="1636219"/>
            <a:ext cx="5174790" cy="3452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05" y="5088774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460" y="230982"/>
            <a:ext cx="9144000" cy="1655762"/>
          </a:xfrm>
        </p:spPr>
        <p:txBody>
          <a:bodyPr/>
          <a:lstStyle/>
          <a:p>
            <a:r>
              <a:rPr lang="it-IT" b="1" dirty="0" smtClean="0"/>
              <a:t>Example of basic HAtH implementation</a:t>
            </a:r>
            <a:endParaRPr lang="it-IT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995362"/>
            <a:ext cx="7534275" cy="486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7" y="4297941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8077" y="1122363"/>
            <a:ext cx="6804454" cy="1027713"/>
          </a:xfrm>
        </p:spPr>
        <p:txBody>
          <a:bodyPr>
            <a:noAutofit/>
          </a:bodyPr>
          <a:lstStyle/>
          <a:p>
            <a:r>
              <a:rPr lang="it-IT" sz="5400" b="1" dirty="0" smtClean="0"/>
              <a:t>HAtH: </a:t>
            </a:r>
            <a:br>
              <a:rPr lang="it-IT" sz="5400" b="1" dirty="0" smtClean="0"/>
            </a:br>
            <a:r>
              <a:rPr lang="it-IT" sz="5400" b="1" dirty="0" smtClean="0"/>
              <a:t>NASA Resources</a:t>
            </a:r>
            <a:endParaRPr lang="it-I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9178" y="2454876"/>
            <a:ext cx="6928022" cy="29182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Maps and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Sensors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Isolation and human </a:t>
            </a:r>
            <a:r>
              <a:rPr lang="it-IT" b="1" dirty="0"/>
              <a:t>behavioural</a:t>
            </a:r>
            <a:r>
              <a:rPr lang="en-US" b="1" dirty="0" smtClean="0"/>
              <a:t> </a:t>
            </a:r>
            <a:r>
              <a:rPr lang="en-US" b="1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Skin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Automation products</a:t>
            </a:r>
          </a:p>
          <a:p>
            <a:endParaRPr lang="it-IT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4" y="289354"/>
            <a:ext cx="4572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" y="3407890"/>
            <a:ext cx="3533775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49" y="5050675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13773" cy="1027713"/>
          </a:xfrm>
        </p:spPr>
        <p:txBody>
          <a:bodyPr>
            <a:noAutofit/>
          </a:bodyPr>
          <a:lstStyle/>
          <a:p>
            <a:r>
              <a:rPr lang="it-IT" sz="4800" b="1" dirty="0" smtClean="0"/>
              <a:t>HAtH: </a:t>
            </a:r>
            <a:br>
              <a:rPr lang="it-IT" sz="4800" b="1" dirty="0" smtClean="0"/>
            </a:br>
            <a:r>
              <a:rPr lang="it-IT" sz="4800" b="1" dirty="0" smtClean="0"/>
              <a:t>The complete HAtH </a:t>
            </a:r>
            <a:r>
              <a:rPr lang="it-IT" sz="4800" b="1" dirty="0" smtClean="0"/>
              <a:t>solution Team</a:t>
            </a:r>
            <a:endParaRPr lang="it-IT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4876"/>
            <a:ext cx="9144000" cy="2918254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Giovanni Caria</a:t>
            </a:r>
            <a:r>
              <a:rPr lang="en-US" dirty="0"/>
              <a:t> entrepreneur IT sec​</a:t>
            </a:r>
          </a:p>
          <a:p>
            <a:pPr fontAlgn="base"/>
            <a:r>
              <a:rPr lang="en-US" b="1" dirty="0" err="1"/>
              <a:t>Giovambattista</a:t>
            </a:r>
            <a:r>
              <a:rPr lang="en-US" b="1" dirty="0"/>
              <a:t> </a:t>
            </a:r>
            <a:r>
              <a:rPr lang="en-US" b="1" dirty="0" err="1"/>
              <a:t>Vieri</a:t>
            </a:r>
            <a:r>
              <a:rPr lang="en-US" b="1" dirty="0"/>
              <a:t> </a:t>
            </a:r>
            <a:r>
              <a:rPr lang="en-US" dirty="0"/>
              <a:t>entrepreneur IT aerospace​</a:t>
            </a:r>
          </a:p>
          <a:p>
            <a:pPr fontAlgn="base"/>
            <a:r>
              <a:rPr lang="en-US" b="1" dirty="0"/>
              <a:t>Alex </a:t>
            </a:r>
            <a:r>
              <a:rPr lang="en-US" b="1" dirty="0" err="1"/>
              <a:t>Innocenzi</a:t>
            </a:r>
            <a:r>
              <a:rPr lang="en-US" dirty="0"/>
              <a:t>, Code Developer </a:t>
            </a:r>
            <a:r>
              <a:rPr lang="en-US" dirty="0" smtClean="0"/>
              <a:t>​​</a:t>
            </a:r>
            <a:endParaRPr lang="en-US" dirty="0"/>
          </a:p>
          <a:p>
            <a:pPr fontAlgn="base"/>
            <a:r>
              <a:rPr lang="en-US" b="1" dirty="0" err="1"/>
              <a:t>Fabrizio</a:t>
            </a:r>
            <a:r>
              <a:rPr lang="en-US" b="1" dirty="0"/>
              <a:t> Marchese</a:t>
            </a:r>
            <a:r>
              <a:rPr lang="en-US" dirty="0"/>
              <a:t>, physicist​</a:t>
            </a:r>
          </a:p>
          <a:p>
            <a:pPr fontAlgn="base"/>
            <a:r>
              <a:rPr lang="en-US" b="1" dirty="0"/>
              <a:t>Paola </a:t>
            </a:r>
            <a:r>
              <a:rPr lang="en-US" b="1" dirty="0" err="1"/>
              <a:t>Perinelli</a:t>
            </a:r>
            <a:r>
              <a:rPr lang="en-US" b="1" dirty="0"/>
              <a:t> </a:t>
            </a:r>
            <a:r>
              <a:rPr lang="en-US" dirty="0" err="1"/>
              <a:t>sw</a:t>
            </a:r>
            <a:r>
              <a:rPr lang="en-US" dirty="0"/>
              <a:t> tester​</a:t>
            </a:r>
          </a:p>
          <a:p>
            <a:pPr fontAlgn="base"/>
            <a:r>
              <a:rPr lang="en-US" b="1" dirty="0" smtClean="0"/>
              <a:t>Karolina </a:t>
            </a:r>
            <a:r>
              <a:rPr lang="en-US" b="1" dirty="0" err="1" smtClean="0"/>
              <a:t>Jahn</a:t>
            </a:r>
            <a:r>
              <a:rPr lang="en-US" b="1" dirty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tester ​</a:t>
            </a:r>
            <a:endParaRPr lang="en-US" b="0" i="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85" y="5179390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The Problem </vt:lpstr>
      <vt:lpstr>The Solution: HAtH!</vt:lpstr>
      <vt:lpstr>PowerPoint Presentation</vt:lpstr>
      <vt:lpstr>HAtH:  NASA Resources</vt:lpstr>
      <vt:lpstr>HAtH:  The complete HAtH solution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Asus</dc:creator>
  <cp:lastModifiedBy>Asus</cp:lastModifiedBy>
  <cp:revision>12</cp:revision>
  <dcterms:created xsi:type="dcterms:W3CDTF">2020-05-30T19:55:36Z</dcterms:created>
  <dcterms:modified xsi:type="dcterms:W3CDTF">2020-05-31T11:16:09Z</dcterms:modified>
</cp:coreProperties>
</file>