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0"/>
  </p:notesMasterIdLst>
  <p:handoutMasterIdLst>
    <p:handoutMasterId r:id="rId11"/>
  </p:handoutMasterIdLst>
  <p:sldIdLst>
    <p:sldId id="257" r:id="rId5"/>
    <p:sldId id="258" r:id="rId6"/>
    <p:sldId id="501" r:id="rId7"/>
    <p:sldId id="454" r:id="rId8"/>
    <p:sldId id="4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B3"/>
    <a:srgbClr val="1D6295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B618AD-31AC-1839-D3B3-9678CD7C5B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B4730-B09F-6B63-18E6-00636740B9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A2F0-AF22-412B-8A13-A18EF4A603C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38996-09BB-9183-A32F-511FD2D41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B06FA-8480-FA27-5961-7C2D542F2A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AB35-BEA8-432F-971A-A05D9F2E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691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3B006-00B8-4C33-BFDE-7FCD9DC4B9F9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11232-FA0E-496F-A1C7-EECFD90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36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4B62A03-B83D-0D6C-6665-D413DF0228B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C8C9DFFB-E9E4-5F8E-FFBF-98C08D64BA2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8A0A031E-7188-D2A2-2AC7-FFBF93B470D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44A9BF6-26D6-6A8F-B1BA-D383EE79843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2C7EF74-EC17-3842-D5B8-FAAF5BCA8E29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6385755B-4928-0B42-6A14-80958EAF018D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5FEA202-19D3-FA56-E666-13600A7DC754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468F088-5D06-C4B4-2758-03F3AB54086F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4BFB0291-C508-68B6-A9D8-D65E70E167B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AC7DF50-CDD9-DDFB-A02A-8D8FEDF059F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B95CE9B-27B9-2E3F-19E2-C6B5DADC1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A84246-F7E8-947A-AD45-D24854981C1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 پیشرفته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C++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برنامه‌نویسی 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دوره 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41CA2BF-1FC6-AAAA-5E92-848D2C86A795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2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دانشگاه ولی عصر رفسنجان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3B354E6-ECFE-38A1-2F47-BD07576E0103}"/>
              </a:ext>
            </a:extLst>
          </p:cNvPr>
          <p:cNvSpPr txBox="1">
            <a:spLocks/>
          </p:cNvSpPr>
          <p:nvPr/>
        </p:nvSpPr>
        <p:spPr>
          <a:xfrm>
            <a:off x="1524000" y="4256396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prstClr val="black"/>
                </a:solidFill>
                <a:latin typeface="Peyda" pitchFamily="2" charset="-78"/>
                <a:cs typeface="Peyda" pitchFamily="2" charset="-78"/>
              </a:rPr>
              <a:t>مهندس حسین بازماندگان</a:t>
            </a:r>
            <a:endParaRPr lang="en-US" b="1" dirty="0">
              <a:solidFill>
                <a:prstClr val="black"/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E82F38-94FC-DE20-53A3-1D78A32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3361-85EC-1542-C51A-ABEF00B1581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جلسه دهم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DBAED7-FC28-6200-6C62-25C07191B64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چند ریختی</a:t>
            </a:r>
          </a:p>
        </p:txBody>
      </p:sp>
    </p:spTree>
    <p:extLst>
      <p:ext uri="{BB962C8B-B14F-4D97-AF65-F5344CB8AC3E}">
        <p14:creationId xmlns:p14="http://schemas.microsoft.com/office/powerpoint/2010/main" val="409041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546781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مثال: برنامه شبیه‌سازی حیوانات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8937"/>
            <a:ext cx="11029615" cy="5140712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حیوانات توانایی «حرکت کردن» دارند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اما هر نوع حیوان، به شکلی حرکت می‌کند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sz="3000" dirty="0">
              <a:latin typeface="Peyda" pitchFamily="2" charset="-78"/>
              <a:cs typeface="Peyda" pitchFamily="2" charset="-78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FE624A5-3420-4453-3EB4-DFC9E222E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1022" y="2566825"/>
            <a:ext cx="4486275" cy="358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EC8A5B-B1BE-56B4-8424-084BAE83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122" y="2871625"/>
            <a:ext cx="2886075" cy="1628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5EECD-251E-DAD0-8D85-A63AF873F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722" y="4243225"/>
            <a:ext cx="26289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02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546781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پیغام (درخواست) حرکت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8937"/>
            <a:ext cx="11029615" cy="5140712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می‌توانیم از یک نمونه (شیء) حیوان: رفتار «حرکت کردن» را فراخوانی کنیم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مثلاً: متد «حرکت کن» را اجرا کنیم و «دو متر به راست» را به آن پاس کنیم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آن حیوان چه می‌کند؟ بستگی به نوع حیوان دارد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46927-A81C-29B7-047C-C503C894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595" y="4012719"/>
            <a:ext cx="8766808" cy="19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52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546781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مثال دیگر: شبیه‌سازی آلات موسیقی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8937"/>
            <a:ext cx="11029615" cy="5140712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یک نت مشابه: صداهای متفاوت روی آلات مختلف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sz="30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رنگ صدای تار و کمانچه متفاوت است، حتی اگر یک آهنگ را بنوازند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این اشیاء رفتار متفاوتی هنگام </a:t>
            </a:r>
            <a:br>
              <a:rPr lang="fa-IR" sz="3000" dirty="0">
                <a:latin typeface="Peyda" pitchFamily="2" charset="-78"/>
                <a:cs typeface="Peyda" pitchFamily="2" charset="-78"/>
              </a:rPr>
            </a:br>
            <a:r>
              <a:rPr lang="fa-IR" sz="3000" dirty="0">
                <a:latin typeface="Peyda" pitchFamily="2" charset="-78"/>
                <a:cs typeface="Peyda" pitchFamily="2" charset="-78"/>
              </a:rPr>
              <a:t>فراخوانی دستور یکسان دارند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رفتار یک ساز:</a:t>
            </a:r>
            <a:br>
              <a:rPr lang="fa-IR" sz="3000" dirty="0">
                <a:latin typeface="Peyda" pitchFamily="2" charset="-78"/>
                <a:cs typeface="Peyda" pitchFamily="2" charset="-78"/>
              </a:rPr>
            </a:br>
            <a:r>
              <a:rPr lang="fa-IR" sz="3000" dirty="0">
                <a:latin typeface="Peyda" pitchFamily="2" charset="-78"/>
                <a:cs typeface="Peyda" pitchFamily="2" charset="-78"/>
              </a:rPr>
              <a:t>به نوع آن وابسته است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sz="3000" dirty="0">
              <a:latin typeface="Peyda" pitchFamily="2" charset="-78"/>
              <a:cs typeface="Peyda" pitchFamily="2" charset="-78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E208707-C4EC-ACCE-A957-030ECD3AC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1585" y="1248936"/>
            <a:ext cx="1828800" cy="1118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F5A9D-D575-4529-8B76-672A773B1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995" y="3462675"/>
            <a:ext cx="1224136" cy="317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D7431B-521A-5313-C164-067E280C2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50718" y="4609171"/>
            <a:ext cx="1949413" cy="1949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9B818A-55C7-B12C-B42C-228DCE58A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85331" y="3313771"/>
            <a:ext cx="2120056" cy="33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4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{E0B9EC90-9CF9-42E4-A9C6-6E6FF041D4B6}tf33552983_win32</Template>
  <TotalTime>3190</TotalTime>
  <Words>142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Franklin Gothic Book</vt:lpstr>
      <vt:lpstr>Franklin Gothic Demi</vt:lpstr>
      <vt:lpstr>Peyda</vt:lpstr>
      <vt:lpstr>Wingdings 2</vt:lpstr>
      <vt:lpstr>DividendVTI</vt:lpstr>
      <vt:lpstr>PowerPoint Presentation</vt:lpstr>
      <vt:lpstr>PowerPoint Presentation</vt:lpstr>
      <vt:lpstr>مثال: برنامه شبیه‌سازی حیوانات</vt:lpstr>
      <vt:lpstr>پیغام (درخواست) حرکت</vt:lpstr>
      <vt:lpstr>مثال دیگر: شبیه‌سازی آلات موسیقی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bazmandegan</dc:creator>
  <cp:lastModifiedBy>hossein bazmandegan</cp:lastModifiedBy>
  <cp:revision>38</cp:revision>
  <dcterms:created xsi:type="dcterms:W3CDTF">2025-04-25T13:36:39Z</dcterms:created>
  <dcterms:modified xsi:type="dcterms:W3CDTF">2025-05-17T15:19:22Z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