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2501661"/>
            <a:ext cx="9144000" cy="1854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آیا بدون شیءگرایی هم می توان برنامه نوشت؟</a:t>
            </a:r>
          </a:p>
          <a:p>
            <a:pPr rtl="1"/>
            <a:r>
              <a:rPr lang="fa-IR" sz="4000" b="1" dirty="0">
                <a:solidFill>
                  <a:srgbClr val="00B050"/>
                </a:solidFill>
                <a:latin typeface="Peyda" pitchFamily="2" charset="-78"/>
                <a:cs typeface="Peyda" pitchFamily="2" charset="-78"/>
              </a:rPr>
              <a:t>بله</a:t>
            </a:r>
            <a:b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</a:br>
            <a:r>
              <a:rPr lang="fa-IR" sz="4000" b="1" dirty="0">
                <a:solidFill>
                  <a:srgbClr val="FF0000"/>
                </a:solidFill>
                <a:latin typeface="Peyda" pitchFamily="2" charset="-78"/>
                <a:cs typeface="Peyda" pitchFamily="2" charset="-78"/>
              </a:rPr>
              <a:t>ولی</a:t>
            </a:r>
            <a:endParaRPr lang="en-US" sz="4000" b="1" dirty="0">
              <a:solidFill>
                <a:srgbClr val="FF0000"/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74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اول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دنیای بدون شیء گرایی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سرفصل مطالب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روند کلی کلاس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پیش‌نیاز های این دوره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برنامه‌نویسی ساخت‌یافته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یک برنامه ساده بدون شیءگرایی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معایب برنامه‌نویسی بدون شیءگرایی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844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پیش‌نیاز های این دوره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درک مفاهیم پایه مثل متغیرها، حلقه‌ها، شرط‌ها و توابع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کار با آرایه‌ها و رشته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توانایی نوشتن الگوریتم‌های ساده برای حل مسائل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توانایی کار با یک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IDE 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 (مثل </a:t>
            </a:r>
            <a:r>
              <a:rPr lang="en-US" sz="3600" dirty="0" err="1">
                <a:latin typeface="Peyda" pitchFamily="2" charset="-78"/>
                <a:cs typeface="Peyda" pitchFamily="2" charset="-78"/>
              </a:rPr>
              <a:t>CLion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)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21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ساخت اولین پروژه در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CLion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2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برنامه‌نویسی ساخت‌یافته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Peyda" pitchFamily="2" charset="-78"/>
                <a:cs typeface="Peyda" pitchFamily="2" charset="-78"/>
              </a:rPr>
              <a:t>تعریف: روشی برای نوشتن برنامه‌ها با استفاده از توابع، متغیرها و ساختارهای کنترلی (حلقه‌ها و شرط‌ها).</a:t>
            </a:r>
            <a:endParaRPr lang="en-US" sz="28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7A092B-3B17-E511-9D28-C61B426C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185526"/>
            <a:ext cx="6702725" cy="3970318"/>
          </a:xfrm>
          <a:prstGeom prst="rect">
            <a:avLst/>
          </a:prstGeom>
          <a:noFill/>
          <a:ln w="19050" cap="rnd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&lt;iostream&gt;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using namespace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World!"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DB1AA-0A11-936C-C74D-555D05717AE0}"/>
              </a:ext>
            </a:extLst>
          </p:cNvPr>
          <p:cNvSpPr/>
          <p:nvPr/>
        </p:nvSpPr>
        <p:spPr>
          <a:xfrm>
            <a:off x="230909" y="2185526"/>
            <a:ext cx="6132946" cy="4095201"/>
          </a:xfrm>
          <a:prstGeom prst="round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یک برنامه ساده بدون شیءگرایی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 lnSpcReduction="10000"/>
          </a:bodyPr>
          <a:lstStyle/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برنامه‌ای در زبان سی‌پلاس‌پلاس بنویسید که بدون استفاده از شیءگرایی اطلاعات دو دانشجو را شامل موارد زیر دریافت کند: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نام (رشته)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سن (عدد صحیح)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معدل (عدد اعشاری)</a:t>
            </a:r>
          </a:p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سپس، برنامه باید معدل‌های دو دانشجو را مقایسه کند و اطلاعات دانشجویی که معدل بالاتری دارد (نام، سن، و معدل) را چاپ کند.</a:t>
            </a:r>
            <a:endParaRPr lang="en-US" sz="2800" dirty="0">
              <a:effectLst/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کد برنامه:</a:t>
            </a:r>
            <a:r>
              <a:rPr lang="en-US" sz="2800" dirty="0">
                <a:effectLst/>
                <a:latin typeface="Peyda" pitchFamily="2" charset="-78"/>
                <a:cs typeface="Peyda" pitchFamily="2" charset="-78"/>
              </a:rPr>
              <a:t>CPP_01_01 </a:t>
            </a:r>
            <a:endParaRPr lang="fa-IR" sz="2800" dirty="0">
              <a:effectLst/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68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معایب برنامه‌نویسی بدون شیءگرایی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پراکندگی داده‌ها: نبود ارتباط منطقی بین متغیرها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عدم مقیاس‌پذیری: اضافه کردن دانشجوی جدید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نگهداری دشوار: تغییر در کد(مثل افزودن ویژگی جدید)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کاهش قابلیت استفاده مجدد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391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با کمک شیءگرایی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E83B2F-6654-8E2C-7CD9-76551C79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27022"/>
            <a:ext cx="9384844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inputInfo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inputInfo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getGPA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getGPA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3E376-0DB5-EF65-2E1A-B09392C28A84}"/>
              </a:ext>
            </a:extLst>
          </p:cNvPr>
          <p:cNvSpPr/>
          <p:nvPr/>
        </p:nvSpPr>
        <p:spPr>
          <a:xfrm>
            <a:off x="221672" y="1423358"/>
            <a:ext cx="8589819" cy="4920421"/>
          </a:xfrm>
          <a:prstGeom prst="round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506</TotalTime>
  <Words>321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سرفصل مطالب</vt:lpstr>
      <vt:lpstr>پیش‌نیاز های این دوره</vt:lpstr>
      <vt:lpstr>PowerPoint Presentation</vt:lpstr>
      <vt:lpstr>برنامه‌نویسی ساخت‌یافته</vt:lpstr>
      <vt:lpstr>یک برنامه ساده بدون شیءگرایی</vt:lpstr>
      <vt:lpstr>معایب برنامه‌نویسی بدون شیءگرایی</vt:lpstr>
      <vt:lpstr>با کمک شیءگرایی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4</cp:revision>
  <dcterms:created xsi:type="dcterms:W3CDTF">2025-04-25T13:36:39Z</dcterms:created>
  <dcterms:modified xsi:type="dcterms:W3CDTF">2025-04-27T09:36:28Z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