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ECB"/>
    <a:srgbClr val="4472C4"/>
    <a:srgbClr val="003E8A"/>
    <a:srgbClr val="2B519D"/>
    <a:srgbClr val="033CC6"/>
    <a:srgbClr val="053DC7"/>
    <a:srgbClr val="60B3A5"/>
    <a:srgbClr val="60B2A5"/>
    <a:srgbClr val="FE4E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014B-C16A-4D94-A466-3E33E1306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1106-9537-4FE8-97FA-F6DDB2D723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568961"/>
          </a:xfrm>
          <a:prstGeom prst="rect">
            <a:avLst/>
          </a:prstGeom>
          <a:solidFill>
            <a:srgbClr val="3A8E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Fourth International Workshop on Human Brain and Artificial Intelligence (HBAI 2024)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3173"/>
            <a:ext cx="12192000" cy="1365776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sp>
        <p:nvSpPr>
          <p:cNvPr id="35" name="任意多边形: 形状 65"/>
          <p:cNvSpPr/>
          <p:nvPr/>
        </p:nvSpPr>
        <p:spPr>
          <a:xfrm flipH="1">
            <a:off x="3606" y="6215060"/>
            <a:ext cx="12188394" cy="642940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solidFill>
            <a:srgbClr val="3A8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  <a:latin typeface="Lato Black" panose="020F0A0202020403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01343" y="2239909"/>
            <a:ext cx="6589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Title : </a:t>
            </a:r>
            <a:r>
              <a:rPr lang="en-US" altLang="zh-CN" sz="4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altLang="zh-CN" sz="4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灯片编号占位符 2"/>
          <p:cNvSpPr txBox="1"/>
          <p:nvPr/>
        </p:nvSpPr>
        <p:spPr>
          <a:xfrm>
            <a:off x="9111088" y="634895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2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183573" y="4454720"/>
            <a:ext cx="582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XXXX</a:t>
            </a:r>
            <a:endParaRPr lang="en-US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" y="730792"/>
            <a:ext cx="214979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355261" y="890737"/>
            <a:ext cx="709635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IJCAI 2024 workshop, August 3, 2024 - Jeju, South Korea</a:t>
            </a:r>
            <a:endParaRPr lang="zh-CN" alt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9" y="730792"/>
            <a:ext cx="2646150" cy="72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I5N2ViODA2OWFjMTcxNGZjOTYzOTk3MjE4ZTRjMj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Lato Black</vt:lpstr>
      <vt:lpstr>Helvetica</vt:lpstr>
      <vt:lpstr>微软雅黑</vt:lpstr>
      <vt:lpstr>等线</vt:lpstr>
      <vt:lpstr>Segoe Print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Mao Red</dc:creator>
  <cp:lastModifiedBy>OFIUMAO</cp:lastModifiedBy>
  <cp:revision>25</cp:revision>
  <dcterms:created xsi:type="dcterms:W3CDTF">2024-07-10T11:38:00Z</dcterms:created>
  <dcterms:modified xsi:type="dcterms:W3CDTF">2024-08-01T03:30:08Z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130903C5A5B84781BE02A40037E4E72A_12</vt:lpwstr>
  </property>
  <property fmtid="{D5CDD505-2E9C-101B-9397-08002B2CF9AE}" pid="3" name="KSOProductBuildVer">
    <vt:lpwstr>2052-12.1.0.17147</vt:lpwstr>
  </property>
</Properties>
</file>