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8ECB"/>
    <a:srgbClr val="4472C4"/>
    <a:srgbClr val="003E8A"/>
    <a:srgbClr val="2B519D"/>
    <a:srgbClr val="033CC6"/>
    <a:srgbClr val="053DC7"/>
    <a:srgbClr val="60B3A5"/>
    <a:srgbClr val="60B2A5"/>
    <a:srgbClr val="FE4E1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3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1EC2D-6DC5-19C3-FD1A-A9223BCA2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6564F7-66F4-E4D3-4829-863100E84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2F4CD2-02D2-8C1A-C0C7-48681D7AE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014B-C16A-4D94-A466-3E33E1306F4D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586A9A-DF6C-2897-F327-A2130EBF2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09609A-11FE-E797-2BFE-FB5880086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1106-9537-4FE8-97FA-F6DDB2D72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472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93B97-6552-16C0-4108-C8E624B86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8A9DB7-6457-9AD4-D1F2-ACB5F70EA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9D966D-066D-D3E0-FBBC-4BC915D65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014B-C16A-4D94-A466-3E33E1306F4D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EA4E8E-D6BC-B4BC-D384-B56F1DFC7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1ECF8E-ED23-A802-8FF1-1E49FCBF8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1106-9537-4FE8-97FA-F6DDB2D72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480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4DAB70-5227-CE60-9C82-8786CD9DE8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EBCB49-E730-7116-F902-FF7704E23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E3CA9F-E0B0-C058-6CBB-685CA6DB0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014B-C16A-4D94-A466-3E33E1306F4D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664755-1DF8-BAAB-1F25-9305DBF0A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5D795B-DD16-2685-0A7E-56F282BAA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1106-9537-4FE8-97FA-F6DDB2D72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94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41E6D-C068-A2A7-0B38-79CFB55A3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F0B0A4-8EE2-6E61-EA61-506ED0BF2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F8B892-0CA4-AC7C-2111-054C3307F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014B-C16A-4D94-A466-3E33E1306F4D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56A9BA-6C1F-7E9C-BF8C-CE987BC9E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825F4E-B683-9729-0BCD-742FE39B0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1106-9537-4FE8-97FA-F6DDB2D72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38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56C22-8B78-2B0D-187A-0063A5D7C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C26D22-1C6B-56EF-4B66-CA0058BB8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EA1689-5D1E-877A-27C3-4BB951C5D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014B-C16A-4D94-A466-3E33E1306F4D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07AF2D-8404-C69E-DD46-F827AAE0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40D1FF-D7F7-09D3-7B43-9D701346D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1106-9537-4FE8-97FA-F6DDB2D72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67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D256F-210D-519D-D6FB-2C4C7862C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299566-D22C-5917-075E-FBDBECACF5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1CAD99-12AC-59FC-1B2E-39CDA0465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BECCB3-EA91-1E74-121E-B1786F21F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014B-C16A-4D94-A466-3E33E1306F4D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CBC282-1823-8F64-BCD8-85C35480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5DE89F-D6C3-4D7D-7589-C97AAF934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1106-9537-4FE8-97FA-F6DDB2D72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38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4BA4F-B443-D7C0-5A18-B8CDD1038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EA4758-9F13-9519-5636-4891262D3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828419-B89D-4754-5E33-0F31EB002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F158FD-E303-BA4E-A319-CFBF7D5C44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91E75A-4158-DA0B-D175-77E51E1DC6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F60259-A973-DD48-CC6B-EA41AD31E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014B-C16A-4D94-A466-3E33E1306F4D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C6529D-8869-23F7-A230-1B8BF1F5D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D26CF8-32C1-DC8E-CFDF-F63EBE07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1106-9537-4FE8-97FA-F6DDB2D72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476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4E6C7-EFB9-7060-7C1C-1919E34E9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364982-4846-091F-62CF-D201199CE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014B-C16A-4D94-A466-3E33E1306F4D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5BCDB2-3E78-317E-E24D-150A005B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04E51B-0B13-4DA3-1CE1-F5560B8D9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1106-9537-4FE8-97FA-F6DDB2D72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685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D1648B-2B04-9FF6-CE97-9EEA0024A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014B-C16A-4D94-A466-3E33E1306F4D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38AF37-6FD9-A5AD-8F99-58D87C1A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BE03D1-1566-1643-7478-4171C9A0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1106-9537-4FE8-97FA-F6DDB2D72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88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D6DB8-D628-63CE-EF9F-DCC43EB9F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951AEE-528F-73C9-C76E-26C12D565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64E422-2925-3ED3-91BE-802106EE6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D6C8CF-97AC-F20B-9033-5FBA63C9E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014B-C16A-4D94-A466-3E33E1306F4D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7DC834-7387-D1C7-B4A6-8C78B5F19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769102-C647-7E06-7172-A7A125B1C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1106-9537-4FE8-97FA-F6DDB2D72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38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75158-AB76-DF56-1601-043071371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ACB2D9-7A51-8781-638F-C131C88A1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9CC03F-3B77-BBDE-4961-D70EC79FF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310D2F-164F-8081-55A6-0935E71AD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014B-C16A-4D94-A466-3E33E1306F4D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DC63B3-BDF9-8BC6-49D0-B7EDF7B27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10A37D-5C2D-3C6F-1069-D70410069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1106-9537-4FE8-97FA-F6DDB2D72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967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420EC9-AF12-763A-7F5C-9406FC8BF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6F8C56-24EE-6F1C-B10F-EB949ADA6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272785-6276-2CD5-C087-E93907E0A2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F014B-C16A-4D94-A466-3E33E1306F4D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3B572B-D2EB-850F-856E-DE9DEA984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502BC5-87F6-16FF-74FB-2785878A99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D1106-9537-4FE8-97FA-F6DDB2D72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55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F6BADC0-05BC-41F5-5E8C-56B78C30EF11}"/>
              </a:ext>
            </a:extLst>
          </p:cNvPr>
          <p:cNvSpPr/>
          <p:nvPr/>
        </p:nvSpPr>
        <p:spPr>
          <a:xfrm>
            <a:off x="0" y="-1"/>
            <a:ext cx="12192000" cy="568961"/>
          </a:xfrm>
          <a:prstGeom prst="rect">
            <a:avLst/>
          </a:prstGeom>
          <a:solidFill>
            <a:srgbClr val="3A8E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Fourth International Workshop on Human Brain and Artificial Intelligence (HBAI 2024)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1C92E061-8182-A6EC-B049-43247E353E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3173"/>
            <a:ext cx="12192000" cy="1365776"/>
          </a:xfrm>
          <a:prstGeom prst="rect">
            <a:avLst/>
          </a:prstGeom>
          <a:effectLst>
            <a:innerShdw>
              <a:schemeClr val="bg2">
                <a:lumMod val="90000"/>
              </a:schemeClr>
            </a:innerShdw>
          </a:effectLst>
        </p:spPr>
      </p:pic>
      <p:sp>
        <p:nvSpPr>
          <p:cNvPr id="35" name="任意多边形: 形状 65">
            <a:extLst>
              <a:ext uri="{FF2B5EF4-FFF2-40B4-BE49-F238E27FC236}">
                <a16:creationId xmlns:a16="http://schemas.microsoft.com/office/drawing/2014/main" id="{4B93CD0F-A06B-D704-04BC-60C3396BB482}"/>
              </a:ext>
            </a:extLst>
          </p:cNvPr>
          <p:cNvSpPr/>
          <p:nvPr/>
        </p:nvSpPr>
        <p:spPr>
          <a:xfrm flipH="1">
            <a:off x="3606" y="6215060"/>
            <a:ext cx="12188394" cy="642940"/>
          </a:xfrm>
          <a:custGeom>
            <a:avLst/>
            <a:gdLst>
              <a:gd name="connsiteX0" fmla="*/ 2129740 w 12188394"/>
              <a:gd name="connsiteY0" fmla="*/ 87 h 645962"/>
              <a:gd name="connsiteX1" fmla="*/ 4733015 w 12188394"/>
              <a:gd name="connsiteY1" fmla="*/ 469509 h 645962"/>
              <a:gd name="connsiteX2" fmla="*/ 7723509 w 12188394"/>
              <a:gd name="connsiteY2" fmla="*/ 139904 h 645962"/>
              <a:gd name="connsiteX3" fmla="*/ 10671599 w 12188394"/>
              <a:gd name="connsiteY3" fmla="*/ 200290 h 645962"/>
              <a:gd name="connsiteX4" fmla="*/ 12169466 w 12188394"/>
              <a:gd name="connsiteY4" fmla="*/ 637613 h 645962"/>
              <a:gd name="connsiteX5" fmla="*/ 12188394 w 12188394"/>
              <a:gd name="connsiteY5" fmla="*/ 645962 h 645962"/>
              <a:gd name="connsiteX6" fmla="*/ 0 w 12188394"/>
              <a:gd name="connsiteY6" fmla="*/ 645962 h 645962"/>
              <a:gd name="connsiteX7" fmla="*/ 0 w 12188394"/>
              <a:gd name="connsiteY7" fmla="*/ 550134 h 645962"/>
              <a:gd name="connsiteX8" fmla="*/ 164640 w 12188394"/>
              <a:gd name="connsiteY8" fmla="*/ 460821 h 645962"/>
              <a:gd name="connsiteX9" fmla="*/ 1928289 w 12188394"/>
              <a:gd name="connsiteY9" fmla="*/ 4037 h 645962"/>
              <a:gd name="connsiteX10" fmla="*/ 2129740 w 12188394"/>
              <a:gd name="connsiteY10" fmla="*/ 87 h 64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88394" h="645962">
                <a:moveTo>
                  <a:pt x="2129740" y="87"/>
                </a:moveTo>
                <a:cubicBezTo>
                  <a:pt x="3093998" y="6739"/>
                  <a:pt x="3447641" y="394026"/>
                  <a:pt x="4733015" y="469509"/>
                </a:cubicBezTo>
                <a:cubicBezTo>
                  <a:pt x="5789077" y="532410"/>
                  <a:pt x="5734557" y="280804"/>
                  <a:pt x="7723509" y="139904"/>
                </a:cubicBezTo>
                <a:cubicBezTo>
                  <a:pt x="8793706" y="64422"/>
                  <a:pt x="9639768" y="9069"/>
                  <a:pt x="10671599" y="200290"/>
                </a:cubicBezTo>
                <a:cubicBezTo>
                  <a:pt x="11286459" y="313512"/>
                  <a:pt x="11790007" y="481932"/>
                  <a:pt x="12169466" y="637613"/>
                </a:cubicBezTo>
                <a:lnTo>
                  <a:pt x="12188394" y="645962"/>
                </a:lnTo>
                <a:lnTo>
                  <a:pt x="0" y="645962"/>
                </a:lnTo>
                <a:lnTo>
                  <a:pt x="0" y="550134"/>
                </a:lnTo>
                <a:lnTo>
                  <a:pt x="164640" y="460821"/>
                </a:lnTo>
                <a:cubicBezTo>
                  <a:pt x="615656" y="241333"/>
                  <a:pt x="1213478" y="34230"/>
                  <a:pt x="1928289" y="4037"/>
                </a:cubicBezTo>
                <a:cubicBezTo>
                  <a:pt x="1998458" y="892"/>
                  <a:pt x="2065456" y="-356"/>
                  <a:pt x="2129740" y="87"/>
                </a:cubicBezTo>
                <a:close/>
              </a:path>
            </a:pathLst>
          </a:custGeom>
          <a:solidFill>
            <a:srgbClr val="3A8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white"/>
              </a:solidFill>
              <a:latin typeface="Lato Black" panose="020F0A02020204030203" pitchFamily="34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39757BD-2AA3-FBF6-90E2-4FCFE914E594}"/>
              </a:ext>
            </a:extLst>
          </p:cNvPr>
          <p:cNvSpPr txBox="1"/>
          <p:nvPr/>
        </p:nvSpPr>
        <p:spPr>
          <a:xfrm>
            <a:off x="2801343" y="2239909"/>
            <a:ext cx="65893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Title : </a:t>
            </a:r>
            <a:r>
              <a:rPr lang="en-US" altLang="zh-CN" sz="4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XXXXXX</a:t>
            </a:r>
            <a:endParaRPr lang="en-US" altLang="zh-CN" sz="4000" b="1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灯片编号占位符 2">
            <a:extLst>
              <a:ext uri="{FF2B5EF4-FFF2-40B4-BE49-F238E27FC236}">
                <a16:creationId xmlns:a16="http://schemas.microsoft.com/office/drawing/2014/main" id="{E91A17C5-89C2-FDB7-CCF3-6596CD6129F4}"/>
              </a:ext>
            </a:extLst>
          </p:cNvPr>
          <p:cNvSpPr txBox="1">
            <a:spLocks/>
          </p:cNvSpPr>
          <p:nvPr/>
        </p:nvSpPr>
        <p:spPr>
          <a:xfrm>
            <a:off x="9111088" y="634895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1" lang="zh-CN" altLang="en-US" sz="1200" dirty="0">
              <a:latin typeface="Helvetica" panose="020B0604020202020204" pitchFamily="34" charset="0"/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13E427C-E68A-DDEC-3980-82D4E661EA05}"/>
              </a:ext>
            </a:extLst>
          </p:cNvPr>
          <p:cNvSpPr txBox="1"/>
          <p:nvPr/>
        </p:nvSpPr>
        <p:spPr>
          <a:xfrm>
            <a:off x="3183573" y="4454720"/>
            <a:ext cx="58248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Presenter: 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XXXX</a:t>
            </a:r>
          </a:p>
        </p:txBody>
      </p:sp>
      <p:pic>
        <p:nvPicPr>
          <p:cNvPr id="1026" name="Picture 2" descr="查看源图像">
            <a:extLst>
              <a:ext uri="{FF2B5EF4-FFF2-40B4-BE49-F238E27FC236}">
                <a16:creationId xmlns:a16="http://schemas.microsoft.com/office/drawing/2014/main" id="{BC9FC665-4529-2506-4F5B-C5B6CA1ED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71" y="730792"/>
            <a:ext cx="214979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9E3AEE0-7D78-0662-B6C9-E0F86C1A1CE1}"/>
              </a:ext>
            </a:extLst>
          </p:cNvPr>
          <p:cNvSpPr txBox="1"/>
          <p:nvPr/>
        </p:nvSpPr>
        <p:spPr>
          <a:xfrm>
            <a:off x="2355261" y="890737"/>
            <a:ext cx="7096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IJCAI 2024 workshop, August 4, 2024 - Jeju, South Korea</a:t>
            </a:r>
            <a:endParaRPr lang="zh-CN" altLang="en-US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2E0BFCA-78F2-3A90-78DB-3A02BEAF89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529" y="730792"/>
            <a:ext cx="264615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086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33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Helvetica</vt:lpstr>
      <vt:lpstr>Lato Black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Mao Red</dc:creator>
  <cp:lastModifiedBy>wendu Li</cp:lastModifiedBy>
  <cp:revision>24</cp:revision>
  <dcterms:created xsi:type="dcterms:W3CDTF">2024-07-10T11:38:47Z</dcterms:created>
  <dcterms:modified xsi:type="dcterms:W3CDTF">2024-07-17T08:28:00Z</dcterms:modified>
</cp:coreProperties>
</file>