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/>
    <p:restoredTop sz="94683"/>
  </p:normalViewPr>
  <p:slideViewPr>
    <p:cSldViewPr snapToGrid="0" snapToObjects="1" showGuides="1">
      <p:cViewPr>
        <p:scale>
          <a:sx n="80" d="100"/>
          <a:sy n="80" d="100"/>
        </p:scale>
        <p:origin x="1120" y="4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21A19-528D-2F45-A2B8-4E947DCDEE50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E724A-7FC5-6342-BEC8-2CA38258D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67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E724A-7FC5-6342-BEC8-2CA38258D4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E724A-7FC5-6342-BEC8-2CA38258D4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7DBC-B9E4-5C44-9AAD-A18420073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8C68E-F5FA-9F4D-BADB-44A747D21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23EF0-B398-A845-8A25-329D7F63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E48-BCDC-0945-9521-2024A34D915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C28AF-C932-7545-8308-16AD04A4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710CC-9B57-8A41-A3D2-FF2F7D75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3EC9-3D0C-8B41-88D7-784C14A5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9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565F-9356-DE40-94A1-89B78663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E4012-0D80-4242-93E2-718192052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C50C9-942A-5A42-B401-5EC1D0C25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E48-BCDC-0945-9521-2024A34D915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4F559-39CF-924A-90F5-9B64DF34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97957-8365-7C48-8629-14801161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3EC9-3D0C-8B41-88D7-784C14A5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2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60DE7-33B3-0D42-A744-09083C077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0A759-19B8-AF41-BC33-767BC6111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69C7-1D14-6145-8332-35DFD5FC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E48-BCDC-0945-9521-2024A34D915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DE5FE-09F9-0E4A-8B6D-40816825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EFD1-9A10-2847-870F-90BA23FC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3EC9-3D0C-8B41-88D7-784C14A5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4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1C865-217B-FE43-8213-860A074E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7D247-6BB1-2E4D-9917-069BDB6B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E7309-93F6-AD48-AE65-152CD8F7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E48-BCDC-0945-9521-2024A34D915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D280-95FD-F84C-B35B-3A407675A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C168-EF23-E441-AC96-B3A81405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3EC9-3D0C-8B41-88D7-784C14A5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3747B-263C-6A44-BEC2-0A83CDC7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90805-70D6-C94E-BEE4-A315CAC09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565A-FEA2-9141-B33E-086194F7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E48-BCDC-0945-9521-2024A34D915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54DDC-DB7A-2A48-84E0-71D6644A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79CB0-9FFD-9840-86F6-091EC058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3EC9-3D0C-8B41-88D7-784C14A5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5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96A7-1800-8648-AC9D-FFBE79813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5006-AF76-1C43-B1FC-D457FC884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4E354-505F-234D-8280-72943B77D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08DB2-5F16-8348-A181-0BC84425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E48-BCDC-0945-9521-2024A34D9155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17609-623B-7744-9C8A-0D8094AA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E411A-7671-4E47-B71E-F97D1477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3EC9-3D0C-8B41-88D7-784C14A5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7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999B-DEBA-5840-BEAA-66F1993C3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BFB2D-89C9-D347-B9F4-888CF76B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60CFB-F4A6-9742-ADBB-2F76CA520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DD6D1-0345-F74C-A2E2-C1FCEDCAA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73207-F39A-5E4D-BAFC-5B75C68B9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7819A-8A87-2F4A-A8BB-AC7E49D70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E48-BCDC-0945-9521-2024A34D9155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B6E71D-C314-1544-8021-4E84F079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AF836-12BE-9045-A1CC-4AFED208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3EC9-3D0C-8B41-88D7-784C14A5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9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EDA5-7E34-504A-8C0C-1A1CA383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2972E-86B9-A543-8E82-658C8EC0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E48-BCDC-0945-9521-2024A34D9155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2F52C-26B1-2C4A-B58A-35EB423C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25091-3406-2245-9FE1-C8778D75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3EC9-3D0C-8B41-88D7-784C14A5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FA8AB-51A2-BB45-A6FC-CDED8BA22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E48-BCDC-0945-9521-2024A34D9155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2A103-58CD-6D48-A3F8-573A8BD2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71F5A-EEE6-4443-B669-3FC4E9D5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3EC9-3D0C-8B41-88D7-784C14A5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FA0B-E948-154F-ABA3-E800EDEC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62C95-3293-5F41-ACB0-1D87E0BBF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E8C1B-66D3-8B41-8D3F-0A27B660D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5E905-0D86-1549-A912-D44213BA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E48-BCDC-0945-9521-2024A34D9155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6A7E3-F90E-BE48-B99E-6470E462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823EE-FDE6-5A49-B723-E3122EC0F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3EC9-3D0C-8B41-88D7-784C14A5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3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CF32-D7DF-D04B-9DFF-EB973031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436096-FDAF-3D4A-B5FB-69EB114D2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15765-EE5E-E94C-9E47-D8C8FC79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B6AE9-757B-9747-A285-1C98DBD9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AE48-BCDC-0945-9521-2024A34D9155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B2958-8FEF-8C44-AC75-8CBE629C5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AC722-1CAD-BD46-ADAC-61287BCC6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3EC9-3D0C-8B41-88D7-784C14A5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817B1F-5481-0E45-8479-6D4F10A1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7A51D-4F7B-4241-9638-786A46F4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81CFA-4287-5C4D-A15E-AC70DB30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2AE48-BCDC-0945-9521-2024A34D9155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FF8C-F9E7-3A4F-8FAC-B95BA71EB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1B6DE-36BE-274B-8F61-1EE67200D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3EC9-3D0C-8B41-88D7-784C14A52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90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6D73-89C1-934E-99A6-FEBA7046A1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HBEF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A3C74-F6CF-7248-B607-DBDB66721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Shiny Code Reactivity Maps</a:t>
            </a:r>
          </a:p>
          <a:p>
            <a:endParaRPr lang="en-US" dirty="0"/>
          </a:p>
          <a:p>
            <a:r>
              <a:rPr lang="en-US" dirty="0"/>
              <a:t>by Maria-Carolina Simao</a:t>
            </a:r>
          </a:p>
          <a:p>
            <a:r>
              <a:rPr lang="en-US" dirty="0"/>
              <a:t>March 2018</a:t>
            </a:r>
          </a:p>
        </p:txBody>
      </p:sp>
    </p:spTree>
    <p:extLst>
      <p:ext uri="{BB962C8B-B14F-4D97-AF65-F5344CB8AC3E}">
        <p14:creationId xmlns:p14="http://schemas.microsoft.com/office/powerpoint/2010/main" val="2589152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1B4B99D-2E61-C246-B084-C97F15B4A65E}"/>
              </a:ext>
            </a:extLst>
          </p:cNvPr>
          <p:cNvSpPr/>
          <p:nvPr/>
        </p:nvSpPr>
        <p:spPr>
          <a:xfrm>
            <a:off x="10147767" y="3138782"/>
            <a:ext cx="1657350" cy="58578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GRAPH1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03778DE-1C7D-0043-9B40-79353DF0ED02}"/>
              </a:ext>
            </a:extLst>
          </p:cNvPr>
          <p:cNvSpPr/>
          <p:nvPr/>
        </p:nvSpPr>
        <p:spPr>
          <a:xfrm>
            <a:off x="10147767" y="2340924"/>
            <a:ext cx="1657350" cy="58578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TITLE1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CCE658-023F-2F4F-88B2-4272D7CDE270}"/>
              </a:ext>
            </a:extLst>
          </p:cNvPr>
          <p:cNvSpPr/>
          <p:nvPr/>
        </p:nvSpPr>
        <p:spPr>
          <a:xfrm>
            <a:off x="10147767" y="3936640"/>
            <a:ext cx="1657350" cy="58578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TABLE1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BABBB6-86E9-1B40-9F91-42034721B4A5}"/>
              </a:ext>
            </a:extLst>
          </p:cNvPr>
          <p:cNvSpPr/>
          <p:nvPr/>
        </p:nvSpPr>
        <p:spPr>
          <a:xfrm>
            <a:off x="439933" y="1174748"/>
            <a:ext cx="1657350" cy="58578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WATERYEAR1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20FBFD-51E7-D543-80D9-168710A2EEC6}"/>
              </a:ext>
            </a:extLst>
          </p:cNvPr>
          <p:cNvSpPr/>
          <p:nvPr/>
        </p:nvSpPr>
        <p:spPr>
          <a:xfrm>
            <a:off x="439933" y="1940814"/>
            <a:ext cx="1657350" cy="58578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SOLUTES1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ED989B-B130-0F41-9B02-884CB47B1030}"/>
              </a:ext>
            </a:extLst>
          </p:cNvPr>
          <p:cNvSpPr/>
          <p:nvPr/>
        </p:nvSpPr>
        <p:spPr>
          <a:xfrm>
            <a:off x="439933" y="2741335"/>
            <a:ext cx="1657350" cy="58578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SITES1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D726DA-FC12-6141-8F3F-336BFBA144B2}"/>
              </a:ext>
            </a:extLst>
          </p:cNvPr>
          <p:cNvGrpSpPr/>
          <p:nvPr/>
        </p:nvGrpSpPr>
        <p:grpSpPr>
          <a:xfrm>
            <a:off x="439933" y="3541856"/>
            <a:ext cx="2087656" cy="1364531"/>
            <a:chOff x="295555" y="3429562"/>
            <a:chExt cx="2087656" cy="136453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D1D08EA-1889-D64B-A080-BA73648D0299}"/>
                </a:ext>
              </a:extLst>
            </p:cNvPr>
            <p:cNvSpPr/>
            <p:nvPr/>
          </p:nvSpPr>
          <p:spPr>
            <a:xfrm>
              <a:off x="295555" y="3429562"/>
              <a:ext cx="1657350" cy="585787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6"/>
                  </a:solidFill>
                </a:rPr>
                <a:t>DISCHARGE1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36D8A8A-DB3F-D74E-B6FB-877D7C2151C0}"/>
                </a:ext>
              </a:extLst>
            </p:cNvPr>
            <p:cNvSpPr/>
            <p:nvPr/>
          </p:nvSpPr>
          <p:spPr>
            <a:xfrm>
              <a:off x="725861" y="4208306"/>
              <a:ext cx="1657350" cy="585787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6"/>
                  </a:solidFill>
                </a:rPr>
                <a:t>GAGEHT_OR_Q1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82B1BA46-BB19-4343-9A99-613E171BE9D8}"/>
                </a:ext>
              </a:extLst>
            </p:cNvPr>
            <p:cNvCxnSpPr>
              <a:endCxn id="9" idx="1"/>
            </p:cNvCxnSpPr>
            <p:nvPr/>
          </p:nvCxnSpPr>
          <p:spPr>
            <a:xfrm rot="16200000" flipH="1">
              <a:off x="365812" y="4141150"/>
              <a:ext cx="485851" cy="234248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45B2DE-2E88-4F48-970E-839C4470FD34}"/>
              </a:ext>
            </a:extLst>
          </p:cNvPr>
          <p:cNvGrpSpPr/>
          <p:nvPr/>
        </p:nvGrpSpPr>
        <p:grpSpPr>
          <a:xfrm>
            <a:off x="439933" y="5104377"/>
            <a:ext cx="2087656" cy="1351853"/>
            <a:chOff x="295555" y="4992083"/>
            <a:chExt cx="2087656" cy="135185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AE942F8-BF2F-264A-867B-4E0D15CAE11C}"/>
                </a:ext>
              </a:extLst>
            </p:cNvPr>
            <p:cNvSpPr/>
            <p:nvPr/>
          </p:nvSpPr>
          <p:spPr>
            <a:xfrm>
              <a:off x="295555" y="4992083"/>
              <a:ext cx="1657350" cy="585787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6"/>
                  </a:solidFill>
                </a:rPr>
                <a:t>SOLUTES_HIST1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55D17CC-CEE6-3B49-9F9D-872150972F1B}"/>
                </a:ext>
              </a:extLst>
            </p:cNvPr>
            <p:cNvSpPr/>
            <p:nvPr/>
          </p:nvSpPr>
          <p:spPr>
            <a:xfrm>
              <a:off x="725861" y="5758149"/>
              <a:ext cx="1657350" cy="585787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6"/>
                  </a:solidFill>
                </a:rPr>
                <a:t>N_or_S1</a:t>
              </a: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7EDB5201-5777-5C47-B928-EA6300900520}"/>
                </a:ext>
              </a:extLst>
            </p:cNvPr>
            <p:cNvCxnSpPr/>
            <p:nvPr/>
          </p:nvCxnSpPr>
          <p:spPr>
            <a:xfrm rot="16200000" flipH="1">
              <a:off x="365812" y="5708704"/>
              <a:ext cx="485851" cy="234248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A99141-1527-544A-A828-45E1AB35FBDD}"/>
              </a:ext>
            </a:extLst>
          </p:cNvPr>
          <p:cNvSpPr txBox="1"/>
          <p:nvPr/>
        </p:nvSpPr>
        <p:spPr>
          <a:xfrm>
            <a:off x="232669" y="85720"/>
            <a:ext cx="158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Panel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B815C9-BE82-9647-A93D-A300E0B2EE18}"/>
              </a:ext>
            </a:extLst>
          </p:cNvPr>
          <p:cNvSpPr txBox="1"/>
          <p:nvPr/>
        </p:nvSpPr>
        <p:spPr>
          <a:xfrm>
            <a:off x="5121406" y="805416"/>
            <a:ext cx="19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Reactive Elements 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4DD6A4-BFC8-8342-A761-F3B660A93DB2}"/>
              </a:ext>
            </a:extLst>
          </p:cNvPr>
          <p:cNvSpPr/>
          <p:nvPr/>
        </p:nvSpPr>
        <p:spPr>
          <a:xfrm>
            <a:off x="10147767" y="1599183"/>
            <a:ext cx="1657350" cy="341631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LIMITS1</a:t>
            </a:r>
          </a:p>
        </p:txBody>
      </p:sp>
    </p:spTree>
    <p:extLst>
      <p:ext uri="{BB962C8B-B14F-4D97-AF65-F5344CB8AC3E}">
        <p14:creationId xmlns:p14="http://schemas.microsoft.com/office/powerpoint/2010/main" val="218617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1B4B99D-2E61-C246-B084-C97F15B4A65E}"/>
              </a:ext>
            </a:extLst>
          </p:cNvPr>
          <p:cNvSpPr/>
          <p:nvPr/>
        </p:nvSpPr>
        <p:spPr>
          <a:xfrm>
            <a:off x="10147767" y="3138782"/>
            <a:ext cx="1657350" cy="58578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GRAPH2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03778DE-1C7D-0043-9B40-79353DF0ED02}"/>
              </a:ext>
            </a:extLst>
          </p:cNvPr>
          <p:cNvSpPr/>
          <p:nvPr/>
        </p:nvSpPr>
        <p:spPr>
          <a:xfrm>
            <a:off x="10147767" y="2340924"/>
            <a:ext cx="1657350" cy="58578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TITLE2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1CCE658-023F-2F4F-88B2-4272D7CDE270}"/>
              </a:ext>
            </a:extLst>
          </p:cNvPr>
          <p:cNvSpPr/>
          <p:nvPr/>
        </p:nvSpPr>
        <p:spPr>
          <a:xfrm>
            <a:off x="10147767" y="3936640"/>
            <a:ext cx="1657350" cy="585787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1"/>
                </a:solidFill>
              </a:rPr>
              <a:t>TEST2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4BABBB6-86E9-1B40-9F91-42034721B4A5}"/>
              </a:ext>
            </a:extLst>
          </p:cNvPr>
          <p:cNvSpPr/>
          <p:nvPr/>
        </p:nvSpPr>
        <p:spPr>
          <a:xfrm>
            <a:off x="439933" y="1174748"/>
            <a:ext cx="1657350" cy="58578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WATERYEAR2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320FBFD-51E7-D543-80D9-168710A2EEC6}"/>
              </a:ext>
            </a:extLst>
          </p:cNvPr>
          <p:cNvSpPr/>
          <p:nvPr/>
        </p:nvSpPr>
        <p:spPr>
          <a:xfrm>
            <a:off x="439933" y="1940814"/>
            <a:ext cx="1657350" cy="58578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SOLUTES2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7ED989B-B130-0F41-9B02-884CB47B1030}"/>
              </a:ext>
            </a:extLst>
          </p:cNvPr>
          <p:cNvSpPr/>
          <p:nvPr/>
        </p:nvSpPr>
        <p:spPr>
          <a:xfrm>
            <a:off x="439933" y="2741335"/>
            <a:ext cx="1657350" cy="585787"/>
          </a:xfrm>
          <a:prstGeom prst="roundRect">
            <a:avLst/>
          </a:prstGeom>
          <a:solidFill>
            <a:schemeClr val="accent6"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accent6"/>
                </a:solidFill>
              </a:rPr>
              <a:t>SITES2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D726DA-FC12-6141-8F3F-336BFBA144B2}"/>
              </a:ext>
            </a:extLst>
          </p:cNvPr>
          <p:cNvGrpSpPr/>
          <p:nvPr/>
        </p:nvGrpSpPr>
        <p:grpSpPr>
          <a:xfrm>
            <a:off x="439933" y="3541856"/>
            <a:ext cx="2087656" cy="1364531"/>
            <a:chOff x="295555" y="3429562"/>
            <a:chExt cx="2087656" cy="1364531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D1D08EA-1889-D64B-A080-BA73648D0299}"/>
                </a:ext>
              </a:extLst>
            </p:cNvPr>
            <p:cNvSpPr/>
            <p:nvPr/>
          </p:nvSpPr>
          <p:spPr>
            <a:xfrm>
              <a:off x="295555" y="3429562"/>
              <a:ext cx="1657350" cy="585787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6"/>
                  </a:solidFill>
                </a:rPr>
                <a:t>DISCHARGE2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36D8A8A-DB3F-D74E-B6FB-877D7C2151C0}"/>
                </a:ext>
              </a:extLst>
            </p:cNvPr>
            <p:cNvSpPr/>
            <p:nvPr/>
          </p:nvSpPr>
          <p:spPr>
            <a:xfrm>
              <a:off x="725861" y="4208306"/>
              <a:ext cx="1657350" cy="585787"/>
            </a:xfrm>
            <a:prstGeom prst="roundRect">
              <a:avLst/>
            </a:prstGeom>
            <a:solidFill>
              <a:schemeClr val="accent6">
                <a:alpha val="3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6"/>
                  </a:solidFill>
                </a:rPr>
                <a:t>GAGEHT_OR_Q2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82B1BA46-BB19-4343-9A99-613E171BE9D8}"/>
                </a:ext>
              </a:extLst>
            </p:cNvPr>
            <p:cNvCxnSpPr>
              <a:endCxn id="9" idx="1"/>
            </p:cNvCxnSpPr>
            <p:nvPr/>
          </p:nvCxnSpPr>
          <p:spPr>
            <a:xfrm rot="16200000" flipH="1">
              <a:off x="365812" y="4141150"/>
              <a:ext cx="485851" cy="234248"/>
            </a:xfrm>
            <a:prstGeom prst="bentConnector2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9A99141-1527-544A-A828-45E1AB35FBDD}"/>
              </a:ext>
            </a:extLst>
          </p:cNvPr>
          <p:cNvSpPr txBox="1"/>
          <p:nvPr/>
        </p:nvSpPr>
        <p:spPr>
          <a:xfrm>
            <a:off x="232669" y="85720"/>
            <a:ext cx="1581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Panel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B815C9-BE82-9647-A93D-A300E0B2EE18}"/>
              </a:ext>
            </a:extLst>
          </p:cNvPr>
          <p:cNvSpPr txBox="1"/>
          <p:nvPr/>
        </p:nvSpPr>
        <p:spPr>
          <a:xfrm>
            <a:off x="5121406" y="805416"/>
            <a:ext cx="19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Reactive Elements </a:t>
            </a:r>
          </a:p>
        </p:txBody>
      </p:sp>
    </p:spTree>
    <p:extLst>
      <p:ext uri="{BB962C8B-B14F-4D97-AF65-F5344CB8AC3E}">
        <p14:creationId xmlns:p14="http://schemas.microsoft.com/office/powerpoint/2010/main" val="188777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54</Words>
  <Application>Microsoft Macintosh PowerPoint</Application>
  <PresentationFormat>Widescreen</PresentationFormat>
  <Paragraphs>30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HBEF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HBEF Dashboard</dc:title>
  <dc:creator>Carolina Simao</dc:creator>
  <cp:lastModifiedBy>Carolina Simao</cp:lastModifiedBy>
  <cp:revision>3</cp:revision>
  <dcterms:created xsi:type="dcterms:W3CDTF">2018-03-05T15:47:43Z</dcterms:created>
  <dcterms:modified xsi:type="dcterms:W3CDTF">2018-03-06T00:08:31Z</dcterms:modified>
</cp:coreProperties>
</file>