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is Katsis" initials="AK" lastIdx="4" clrIdx="0">
    <p:extLst/>
  </p:cmAuthor>
  <p:cmAuthor id="2" name="Janna Patterson" initials="JP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2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69" autoAdjust="0"/>
    <p:restoredTop sz="96266" autoAdjust="0"/>
  </p:normalViewPr>
  <p:slideViewPr>
    <p:cSldViewPr snapToGrid="0">
      <p:cViewPr varScale="1">
        <p:scale>
          <a:sx n="93" d="100"/>
          <a:sy n="93" d="100"/>
        </p:scale>
        <p:origin x="5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D2E69-4C71-4DDC-B552-0BA9FAF40143}" type="datetimeFigureOut">
              <a:rPr lang="en-US" smtClean="0"/>
              <a:t>8/21/17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AFE061-6B43-4EF4-AD00-C23C5E132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84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Head + Copy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86833" y="1718734"/>
            <a:ext cx="11106151" cy="4519084"/>
          </a:xfrm>
        </p:spPr>
        <p:txBody>
          <a:bodyPr/>
          <a:lstStyle>
            <a:lvl1pPr>
              <a:spcBef>
                <a:spcPts val="800"/>
              </a:spcBef>
              <a:spcAft>
                <a:spcPts val="0"/>
              </a:spcAft>
              <a:defRPr sz="1867" b="0" baseline="0"/>
            </a:lvl1pPr>
            <a:lvl2pPr marL="228594" indent="-228594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733"/>
            </a:lvl2pPr>
            <a:lvl3pPr marL="457189" indent="-228594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tabLst/>
              <a:defRPr baseline="0"/>
            </a:lvl3pPr>
            <a:lvl4pPr marL="687900" indent="-230712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tabLst/>
              <a:defRPr baseline="0"/>
            </a:lvl4pPr>
            <a:lvl5pPr marL="916494" indent="-228594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baseline="0"/>
            </a:lvl5pPr>
          </a:lstStyle>
          <a:p>
            <a:pPr lvl="0"/>
            <a:r>
              <a:rPr lang="en-US" dirty="0"/>
              <a:t>Insert bullet list at full-width of slide</a:t>
            </a:r>
          </a:p>
          <a:p>
            <a:pPr lvl="1"/>
            <a:r>
              <a:rPr lang="en-US" dirty="0"/>
              <a:t>Bullet list level two</a:t>
            </a:r>
          </a:p>
          <a:p>
            <a:pPr lvl="2"/>
            <a:r>
              <a:rPr lang="en-US" dirty="0"/>
              <a:t>Bullet list level three</a:t>
            </a:r>
          </a:p>
          <a:p>
            <a:pPr lvl="3"/>
            <a:r>
              <a:rPr lang="en-US" dirty="0"/>
              <a:t>Bullet list level four</a:t>
            </a:r>
          </a:p>
          <a:p>
            <a:pPr lvl="4"/>
            <a:r>
              <a:rPr lang="en-US" dirty="0"/>
              <a:t>Bullet list level five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3F7C509-FEEF-45D3-B896-7C07814C0C1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6833" y="609601"/>
            <a:ext cx="11106151" cy="697577"/>
          </a:xfrm>
        </p:spPr>
        <p:txBody>
          <a:bodyPr/>
          <a:lstStyle>
            <a:lvl1pPr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headline here – up to 2 full width lines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 dirty="0"/>
              <a:t>Bill &amp; Melinda Gates Foundation HBGDki-Global Good Reusable Asset</a:t>
            </a:r>
          </a:p>
        </p:txBody>
      </p:sp>
    </p:spTree>
    <p:extLst>
      <p:ext uri="{BB962C8B-B14F-4D97-AF65-F5344CB8AC3E}">
        <p14:creationId xmlns:p14="http://schemas.microsoft.com/office/powerpoint/2010/main" val="289485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3F7C509-FEEF-45D3-B896-7C07814C0C1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6833" y="609601"/>
            <a:ext cx="11106151" cy="697577"/>
          </a:xfrm>
        </p:spPr>
        <p:txBody>
          <a:bodyPr/>
          <a:lstStyle>
            <a:lvl1pPr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headline here – up to 2 full width lines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 dirty="0"/>
              <a:t>Bill &amp; Melinda Gates Foundation HBGDki-Global Good Reusable Asset</a:t>
            </a:r>
          </a:p>
        </p:txBody>
      </p:sp>
    </p:spTree>
    <p:extLst>
      <p:ext uri="{BB962C8B-B14F-4D97-AF65-F5344CB8AC3E}">
        <p14:creationId xmlns:p14="http://schemas.microsoft.com/office/powerpoint/2010/main" val="392300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Customiz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12192000" cy="6858000"/>
          </a:xfrm>
        </p:spPr>
        <p:txBody>
          <a:bodyPr lIns="4754880" tIns="1920240" rIns="0" bIns="0"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on the icon to insert a </a:t>
            </a:r>
            <a:br>
              <a:rPr lang="en-US" dirty="0"/>
            </a:br>
            <a:r>
              <a:rPr lang="en-US" dirty="0"/>
              <a:t>new photo. Detailed instructions </a:t>
            </a:r>
            <a:br>
              <a:rPr lang="en-US" dirty="0"/>
            </a:br>
            <a:r>
              <a:rPr lang="en-US" dirty="0"/>
              <a:t>can be found on the slide titled</a:t>
            </a:r>
            <a:br>
              <a:rPr lang="en-US" dirty="0"/>
            </a:br>
            <a:r>
              <a:rPr lang="en-US" dirty="0"/>
              <a:t>“CHANGING THE PHOTO ON </a:t>
            </a:r>
            <a:br>
              <a:rPr lang="en-US" dirty="0"/>
            </a:br>
            <a:r>
              <a:rPr lang="en-US" dirty="0"/>
              <a:t>YOUR TITLE SLIDE.”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6835" y="2459702"/>
            <a:ext cx="5520267" cy="1130065"/>
          </a:xfrm>
        </p:spPr>
        <p:txBody>
          <a:bodyPr/>
          <a:lstStyle>
            <a:lvl1pPr>
              <a:defRPr b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INSERT MAIN TITLE HERE – UP TO 2 LINES (ALL CAPS)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835" y="3629781"/>
            <a:ext cx="5520267" cy="69668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67" b="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Insert Sub-Title Here – Up To 2 Lines (Initial Caps)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86835" y="5408083"/>
            <a:ext cx="5520267" cy="1014491"/>
          </a:xfrm>
        </p:spPr>
        <p:txBody>
          <a:bodyPr/>
          <a:lstStyle>
            <a:lvl1pPr marL="2117" indent="0">
              <a:lnSpc>
                <a:spcPts val="2267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2117" indent="0">
              <a:lnSpc>
                <a:spcPts val="2267"/>
              </a:lnSpc>
              <a:spcBef>
                <a:spcPts val="0"/>
              </a:spcBef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2pPr>
            <a:lvl3pPr marL="2117" indent="0">
              <a:lnSpc>
                <a:spcPts val="2267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3pPr>
            <a:lvl4pPr marL="2117" indent="0">
              <a:lnSpc>
                <a:spcPts val="2267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4pPr>
            <a:lvl5pPr marL="2117" indent="0">
              <a:lnSpc>
                <a:spcPts val="2267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 Name 1</a:t>
            </a:r>
          </a:p>
          <a:p>
            <a:pPr lvl="2"/>
            <a:r>
              <a:rPr lang="en-US" dirty="0"/>
              <a:t>Presenter Name 2</a:t>
            </a:r>
          </a:p>
          <a:p>
            <a:pPr lvl="4"/>
            <a:r>
              <a:rPr lang="en-US" dirty="0"/>
              <a:t>Presenter Name 3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86833" y="4657345"/>
            <a:ext cx="5520268" cy="36618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5"/>
          </p:nvPr>
        </p:nvSpPr>
        <p:spPr>
          <a:xfrm>
            <a:off x="7755467" y="6527945"/>
            <a:ext cx="3860800" cy="207464"/>
          </a:xfrm>
        </p:spPr>
        <p:txBody>
          <a:bodyPr/>
          <a:lstStyle>
            <a:lvl1pPr>
              <a:defRPr sz="667"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/>
              <a:t>Bill &amp; Melinda Gates Foundation HBGDki-Global Good Reusable Asset</a:t>
            </a:r>
          </a:p>
        </p:txBody>
      </p:sp>
    </p:spTree>
    <p:extLst>
      <p:ext uri="{BB962C8B-B14F-4D97-AF65-F5344CB8AC3E}">
        <p14:creationId xmlns:p14="http://schemas.microsoft.com/office/powerpoint/2010/main" val="326293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/>
          <p:cNvGrpSpPr/>
          <p:nvPr/>
        </p:nvGrpSpPr>
        <p:grpSpPr>
          <a:xfrm>
            <a:off x="503604" y="523949"/>
            <a:ext cx="1526117" cy="1536700"/>
            <a:chOff x="354013" y="2784475"/>
            <a:chExt cx="1144588" cy="1152525"/>
          </a:xfrm>
        </p:grpSpPr>
        <p:sp>
          <p:nvSpPr>
            <p:cNvPr id="93" name="Freeform 76"/>
            <p:cNvSpPr>
              <a:spLocks/>
            </p:cNvSpPr>
            <p:nvPr/>
          </p:nvSpPr>
          <p:spPr bwMode="auto">
            <a:xfrm>
              <a:off x="354013" y="2784475"/>
              <a:ext cx="1144588" cy="1152525"/>
            </a:xfrm>
            <a:custGeom>
              <a:avLst/>
              <a:gdLst>
                <a:gd name="T0" fmla="*/ 0 w 1199"/>
                <a:gd name="T1" fmla="*/ 1199 h 1199"/>
                <a:gd name="T2" fmla="*/ 0 w 1199"/>
                <a:gd name="T3" fmla="*/ 1199 h 1199"/>
                <a:gd name="T4" fmla="*/ 1199 w 1199"/>
                <a:gd name="T5" fmla="*/ 1199 h 1199"/>
                <a:gd name="T6" fmla="*/ 1199 w 1199"/>
                <a:gd name="T7" fmla="*/ 0 h 1199"/>
                <a:gd name="T8" fmla="*/ 0 w 1199"/>
                <a:gd name="T9" fmla="*/ 0 h 1199"/>
                <a:gd name="T10" fmla="*/ 0 w 1199"/>
                <a:gd name="T11" fmla="*/ 1199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9" h="1199">
                  <a:moveTo>
                    <a:pt x="0" y="1199"/>
                  </a:moveTo>
                  <a:lnTo>
                    <a:pt x="0" y="1199"/>
                  </a:lnTo>
                  <a:lnTo>
                    <a:pt x="1199" y="1199"/>
                  </a:lnTo>
                  <a:lnTo>
                    <a:pt x="1199" y="0"/>
                  </a:lnTo>
                  <a:lnTo>
                    <a:pt x="0" y="0"/>
                  </a:lnTo>
                  <a:lnTo>
                    <a:pt x="0" y="1199"/>
                  </a:lnTo>
                  <a:close/>
                </a:path>
              </a:pathLst>
            </a:custGeom>
            <a:solidFill>
              <a:srgbClr val="AB264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94" name="Freeform 77"/>
            <p:cNvSpPr>
              <a:spLocks/>
            </p:cNvSpPr>
            <p:nvPr/>
          </p:nvSpPr>
          <p:spPr bwMode="auto">
            <a:xfrm>
              <a:off x="687388" y="3360738"/>
              <a:ext cx="79375" cy="84138"/>
            </a:xfrm>
            <a:custGeom>
              <a:avLst/>
              <a:gdLst>
                <a:gd name="T0" fmla="*/ 66 w 83"/>
                <a:gd name="T1" fmla="*/ 77 h 88"/>
                <a:gd name="T2" fmla="*/ 66 w 83"/>
                <a:gd name="T3" fmla="*/ 77 h 88"/>
                <a:gd name="T4" fmla="*/ 64 w 83"/>
                <a:gd name="T5" fmla="*/ 81 h 88"/>
                <a:gd name="T6" fmla="*/ 51 w 83"/>
                <a:gd name="T7" fmla="*/ 83 h 88"/>
                <a:gd name="T8" fmla="*/ 22 w 83"/>
                <a:gd name="T9" fmla="*/ 71 h 88"/>
                <a:gd name="T10" fmla="*/ 10 w 83"/>
                <a:gd name="T11" fmla="*/ 40 h 88"/>
                <a:gd name="T12" fmla="*/ 21 w 83"/>
                <a:gd name="T13" fmla="*/ 12 h 88"/>
                <a:gd name="T14" fmla="*/ 45 w 83"/>
                <a:gd name="T15" fmla="*/ 4 h 88"/>
                <a:gd name="T16" fmla="*/ 71 w 83"/>
                <a:gd name="T17" fmla="*/ 13 h 88"/>
                <a:gd name="T18" fmla="*/ 73 w 83"/>
                <a:gd name="T19" fmla="*/ 21 h 88"/>
                <a:gd name="T20" fmla="*/ 74 w 83"/>
                <a:gd name="T21" fmla="*/ 22 h 88"/>
                <a:gd name="T22" fmla="*/ 75 w 83"/>
                <a:gd name="T23" fmla="*/ 20 h 88"/>
                <a:gd name="T24" fmla="*/ 76 w 83"/>
                <a:gd name="T25" fmla="*/ 4 h 88"/>
                <a:gd name="T26" fmla="*/ 75 w 83"/>
                <a:gd name="T27" fmla="*/ 3 h 88"/>
                <a:gd name="T28" fmla="*/ 66 w 83"/>
                <a:gd name="T29" fmla="*/ 2 h 88"/>
                <a:gd name="T30" fmla="*/ 48 w 83"/>
                <a:gd name="T31" fmla="*/ 0 h 88"/>
                <a:gd name="T32" fmla="*/ 19 w 83"/>
                <a:gd name="T33" fmla="*/ 7 h 88"/>
                <a:gd name="T34" fmla="*/ 0 w 83"/>
                <a:gd name="T35" fmla="*/ 44 h 88"/>
                <a:gd name="T36" fmla="*/ 13 w 83"/>
                <a:gd name="T37" fmla="*/ 76 h 88"/>
                <a:gd name="T38" fmla="*/ 50 w 83"/>
                <a:gd name="T39" fmla="*/ 88 h 88"/>
                <a:gd name="T40" fmla="*/ 74 w 83"/>
                <a:gd name="T41" fmla="*/ 83 h 88"/>
                <a:gd name="T42" fmla="*/ 75 w 83"/>
                <a:gd name="T43" fmla="*/ 77 h 88"/>
                <a:gd name="T44" fmla="*/ 75 w 83"/>
                <a:gd name="T45" fmla="*/ 64 h 88"/>
                <a:gd name="T46" fmla="*/ 76 w 83"/>
                <a:gd name="T47" fmla="*/ 53 h 88"/>
                <a:gd name="T48" fmla="*/ 80 w 83"/>
                <a:gd name="T49" fmla="*/ 46 h 88"/>
                <a:gd name="T50" fmla="*/ 83 w 83"/>
                <a:gd name="T51" fmla="*/ 46 h 88"/>
                <a:gd name="T52" fmla="*/ 83 w 83"/>
                <a:gd name="T53" fmla="*/ 45 h 88"/>
                <a:gd name="T54" fmla="*/ 82 w 83"/>
                <a:gd name="T55" fmla="*/ 44 h 88"/>
                <a:gd name="T56" fmla="*/ 71 w 83"/>
                <a:gd name="T57" fmla="*/ 45 h 88"/>
                <a:gd name="T58" fmla="*/ 58 w 83"/>
                <a:gd name="T59" fmla="*/ 44 h 88"/>
                <a:gd name="T60" fmla="*/ 56 w 83"/>
                <a:gd name="T61" fmla="*/ 45 h 88"/>
                <a:gd name="T62" fmla="*/ 57 w 83"/>
                <a:gd name="T63" fmla="*/ 46 h 88"/>
                <a:gd name="T64" fmla="*/ 61 w 83"/>
                <a:gd name="T65" fmla="*/ 46 h 88"/>
                <a:gd name="T66" fmla="*/ 66 w 83"/>
                <a:gd name="T67" fmla="*/ 58 h 88"/>
                <a:gd name="T68" fmla="*/ 66 w 83"/>
                <a:gd name="T69" fmla="*/ 7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3" h="88">
                  <a:moveTo>
                    <a:pt x="66" y="77"/>
                  </a:moveTo>
                  <a:lnTo>
                    <a:pt x="66" y="77"/>
                  </a:lnTo>
                  <a:cubicBezTo>
                    <a:pt x="66" y="79"/>
                    <a:pt x="65" y="80"/>
                    <a:pt x="64" y="81"/>
                  </a:cubicBezTo>
                  <a:cubicBezTo>
                    <a:pt x="61" y="82"/>
                    <a:pt x="55" y="83"/>
                    <a:pt x="51" y="83"/>
                  </a:cubicBezTo>
                  <a:cubicBezTo>
                    <a:pt x="41" y="83"/>
                    <a:pt x="30" y="80"/>
                    <a:pt x="22" y="71"/>
                  </a:cubicBezTo>
                  <a:cubicBezTo>
                    <a:pt x="18" y="67"/>
                    <a:pt x="10" y="56"/>
                    <a:pt x="10" y="40"/>
                  </a:cubicBezTo>
                  <a:cubicBezTo>
                    <a:pt x="10" y="27"/>
                    <a:pt x="14" y="17"/>
                    <a:pt x="21" y="12"/>
                  </a:cubicBezTo>
                  <a:cubicBezTo>
                    <a:pt x="29" y="5"/>
                    <a:pt x="38" y="4"/>
                    <a:pt x="45" y="4"/>
                  </a:cubicBezTo>
                  <a:cubicBezTo>
                    <a:pt x="59" y="4"/>
                    <a:pt x="68" y="9"/>
                    <a:pt x="71" y="13"/>
                  </a:cubicBezTo>
                  <a:cubicBezTo>
                    <a:pt x="73" y="16"/>
                    <a:pt x="73" y="19"/>
                    <a:pt x="73" y="21"/>
                  </a:cubicBezTo>
                  <a:cubicBezTo>
                    <a:pt x="74" y="22"/>
                    <a:pt x="74" y="22"/>
                    <a:pt x="74" y="22"/>
                  </a:cubicBezTo>
                  <a:cubicBezTo>
                    <a:pt x="75" y="22"/>
                    <a:pt x="75" y="22"/>
                    <a:pt x="75" y="20"/>
                  </a:cubicBezTo>
                  <a:cubicBezTo>
                    <a:pt x="75" y="9"/>
                    <a:pt x="76" y="6"/>
                    <a:pt x="76" y="4"/>
                  </a:cubicBezTo>
                  <a:cubicBezTo>
                    <a:pt x="76" y="4"/>
                    <a:pt x="76" y="3"/>
                    <a:pt x="75" y="3"/>
                  </a:cubicBezTo>
                  <a:cubicBezTo>
                    <a:pt x="72" y="3"/>
                    <a:pt x="68" y="3"/>
                    <a:pt x="66" y="2"/>
                  </a:cubicBezTo>
                  <a:cubicBezTo>
                    <a:pt x="63" y="2"/>
                    <a:pt x="56" y="0"/>
                    <a:pt x="48" y="0"/>
                  </a:cubicBezTo>
                  <a:cubicBezTo>
                    <a:pt x="40" y="0"/>
                    <a:pt x="29" y="1"/>
                    <a:pt x="19" y="7"/>
                  </a:cubicBezTo>
                  <a:cubicBezTo>
                    <a:pt x="9" y="13"/>
                    <a:pt x="0" y="26"/>
                    <a:pt x="0" y="44"/>
                  </a:cubicBezTo>
                  <a:cubicBezTo>
                    <a:pt x="0" y="58"/>
                    <a:pt x="6" y="70"/>
                    <a:pt x="13" y="76"/>
                  </a:cubicBezTo>
                  <a:cubicBezTo>
                    <a:pt x="26" y="87"/>
                    <a:pt x="42" y="88"/>
                    <a:pt x="50" y="88"/>
                  </a:cubicBezTo>
                  <a:cubicBezTo>
                    <a:pt x="57" y="88"/>
                    <a:pt x="67" y="87"/>
                    <a:pt x="74" y="83"/>
                  </a:cubicBezTo>
                  <a:cubicBezTo>
                    <a:pt x="75" y="82"/>
                    <a:pt x="75" y="82"/>
                    <a:pt x="75" y="77"/>
                  </a:cubicBezTo>
                  <a:lnTo>
                    <a:pt x="75" y="64"/>
                  </a:lnTo>
                  <a:cubicBezTo>
                    <a:pt x="75" y="60"/>
                    <a:pt x="75" y="56"/>
                    <a:pt x="76" y="53"/>
                  </a:cubicBezTo>
                  <a:cubicBezTo>
                    <a:pt x="76" y="49"/>
                    <a:pt x="77" y="47"/>
                    <a:pt x="80" y="46"/>
                  </a:cubicBezTo>
                  <a:cubicBezTo>
                    <a:pt x="81" y="46"/>
                    <a:pt x="82" y="46"/>
                    <a:pt x="83" y="46"/>
                  </a:cubicBezTo>
                  <a:cubicBezTo>
                    <a:pt x="83" y="46"/>
                    <a:pt x="83" y="46"/>
                    <a:pt x="83" y="45"/>
                  </a:cubicBezTo>
                  <a:cubicBezTo>
                    <a:pt x="83" y="45"/>
                    <a:pt x="83" y="44"/>
                    <a:pt x="82" y="44"/>
                  </a:cubicBezTo>
                  <a:cubicBezTo>
                    <a:pt x="78" y="44"/>
                    <a:pt x="71" y="45"/>
                    <a:pt x="71" y="45"/>
                  </a:cubicBezTo>
                  <a:cubicBezTo>
                    <a:pt x="70" y="45"/>
                    <a:pt x="63" y="44"/>
                    <a:pt x="58" y="44"/>
                  </a:cubicBezTo>
                  <a:cubicBezTo>
                    <a:pt x="57" y="44"/>
                    <a:pt x="56" y="45"/>
                    <a:pt x="56" y="45"/>
                  </a:cubicBezTo>
                  <a:cubicBezTo>
                    <a:pt x="56" y="46"/>
                    <a:pt x="57" y="46"/>
                    <a:pt x="57" y="46"/>
                  </a:cubicBezTo>
                  <a:cubicBezTo>
                    <a:pt x="58" y="46"/>
                    <a:pt x="60" y="46"/>
                    <a:pt x="61" y="46"/>
                  </a:cubicBezTo>
                  <a:cubicBezTo>
                    <a:pt x="65" y="48"/>
                    <a:pt x="66" y="49"/>
                    <a:pt x="66" y="58"/>
                  </a:cubicBezTo>
                  <a:lnTo>
                    <a:pt x="66" y="7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95" name="Freeform 78"/>
            <p:cNvSpPr>
              <a:spLocks noEditPoints="1"/>
            </p:cNvSpPr>
            <p:nvPr/>
          </p:nvSpPr>
          <p:spPr bwMode="auto">
            <a:xfrm>
              <a:off x="768351" y="3371850"/>
              <a:ext cx="71438" cy="71438"/>
            </a:xfrm>
            <a:custGeom>
              <a:avLst/>
              <a:gdLst>
                <a:gd name="T0" fmla="*/ 12 w 74"/>
                <a:gd name="T1" fmla="*/ 64 h 74"/>
                <a:gd name="T2" fmla="*/ 12 w 74"/>
                <a:gd name="T3" fmla="*/ 64 h 74"/>
                <a:gd name="T4" fmla="*/ 4 w 74"/>
                <a:gd name="T5" fmla="*/ 73 h 74"/>
                <a:gd name="T6" fmla="*/ 1 w 74"/>
                <a:gd name="T7" fmla="*/ 73 h 74"/>
                <a:gd name="T8" fmla="*/ 0 w 74"/>
                <a:gd name="T9" fmla="*/ 74 h 74"/>
                <a:gd name="T10" fmla="*/ 2 w 74"/>
                <a:gd name="T11" fmla="*/ 74 h 74"/>
                <a:gd name="T12" fmla="*/ 13 w 74"/>
                <a:gd name="T13" fmla="*/ 74 h 74"/>
                <a:gd name="T14" fmla="*/ 21 w 74"/>
                <a:gd name="T15" fmla="*/ 74 h 74"/>
                <a:gd name="T16" fmla="*/ 22 w 74"/>
                <a:gd name="T17" fmla="*/ 74 h 74"/>
                <a:gd name="T18" fmla="*/ 21 w 74"/>
                <a:gd name="T19" fmla="*/ 73 h 74"/>
                <a:gd name="T20" fmla="*/ 20 w 74"/>
                <a:gd name="T21" fmla="*/ 73 h 74"/>
                <a:gd name="T22" fmla="*/ 17 w 74"/>
                <a:gd name="T23" fmla="*/ 70 h 74"/>
                <a:gd name="T24" fmla="*/ 18 w 74"/>
                <a:gd name="T25" fmla="*/ 64 h 74"/>
                <a:gd name="T26" fmla="*/ 24 w 74"/>
                <a:gd name="T27" fmla="*/ 47 h 74"/>
                <a:gd name="T28" fmla="*/ 25 w 74"/>
                <a:gd name="T29" fmla="*/ 46 h 74"/>
                <a:gd name="T30" fmla="*/ 45 w 74"/>
                <a:gd name="T31" fmla="*/ 46 h 74"/>
                <a:gd name="T32" fmla="*/ 46 w 74"/>
                <a:gd name="T33" fmla="*/ 47 h 74"/>
                <a:gd name="T34" fmla="*/ 55 w 74"/>
                <a:gd name="T35" fmla="*/ 70 h 74"/>
                <a:gd name="T36" fmla="*/ 54 w 74"/>
                <a:gd name="T37" fmla="*/ 73 h 74"/>
                <a:gd name="T38" fmla="*/ 54 w 74"/>
                <a:gd name="T39" fmla="*/ 74 h 74"/>
                <a:gd name="T40" fmla="*/ 57 w 74"/>
                <a:gd name="T41" fmla="*/ 74 h 74"/>
                <a:gd name="T42" fmla="*/ 72 w 74"/>
                <a:gd name="T43" fmla="*/ 74 h 74"/>
                <a:gd name="T44" fmla="*/ 74 w 74"/>
                <a:gd name="T45" fmla="*/ 74 h 74"/>
                <a:gd name="T46" fmla="*/ 73 w 74"/>
                <a:gd name="T47" fmla="*/ 73 h 74"/>
                <a:gd name="T48" fmla="*/ 69 w 74"/>
                <a:gd name="T49" fmla="*/ 72 h 74"/>
                <a:gd name="T50" fmla="*/ 61 w 74"/>
                <a:gd name="T51" fmla="*/ 62 h 74"/>
                <a:gd name="T52" fmla="*/ 38 w 74"/>
                <a:gd name="T53" fmla="*/ 4 h 74"/>
                <a:gd name="T54" fmla="*/ 36 w 74"/>
                <a:gd name="T55" fmla="*/ 0 h 74"/>
                <a:gd name="T56" fmla="*/ 34 w 74"/>
                <a:gd name="T57" fmla="*/ 4 h 74"/>
                <a:gd name="T58" fmla="*/ 12 w 74"/>
                <a:gd name="T59" fmla="*/ 64 h 74"/>
                <a:gd name="T60" fmla="*/ 26 w 74"/>
                <a:gd name="T61" fmla="*/ 43 h 74"/>
                <a:gd name="T62" fmla="*/ 26 w 74"/>
                <a:gd name="T63" fmla="*/ 43 h 74"/>
                <a:gd name="T64" fmla="*/ 25 w 74"/>
                <a:gd name="T65" fmla="*/ 42 h 74"/>
                <a:gd name="T66" fmla="*/ 34 w 74"/>
                <a:gd name="T67" fmla="*/ 16 h 74"/>
                <a:gd name="T68" fmla="*/ 35 w 74"/>
                <a:gd name="T69" fmla="*/ 16 h 74"/>
                <a:gd name="T70" fmla="*/ 44 w 74"/>
                <a:gd name="T71" fmla="*/ 42 h 74"/>
                <a:gd name="T72" fmla="*/ 44 w 74"/>
                <a:gd name="T73" fmla="*/ 43 h 74"/>
                <a:gd name="T74" fmla="*/ 26 w 74"/>
                <a:gd name="T75" fmla="*/ 4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4" h="74">
                  <a:moveTo>
                    <a:pt x="12" y="64"/>
                  </a:moveTo>
                  <a:lnTo>
                    <a:pt x="12" y="64"/>
                  </a:lnTo>
                  <a:cubicBezTo>
                    <a:pt x="10" y="69"/>
                    <a:pt x="9" y="72"/>
                    <a:pt x="4" y="73"/>
                  </a:cubicBezTo>
                  <a:cubicBezTo>
                    <a:pt x="3" y="73"/>
                    <a:pt x="2" y="73"/>
                    <a:pt x="1" y="73"/>
                  </a:cubicBezTo>
                  <a:cubicBezTo>
                    <a:pt x="1" y="73"/>
                    <a:pt x="0" y="73"/>
                    <a:pt x="0" y="74"/>
                  </a:cubicBezTo>
                  <a:cubicBezTo>
                    <a:pt x="0" y="74"/>
                    <a:pt x="1" y="74"/>
                    <a:pt x="2" y="74"/>
                  </a:cubicBezTo>
                  <a:cubicBezTo>
                    <a:pt x="7" y="74"/>
                    <a:pt x="12" y="74"/>
                    <a:pt x="13" y="74"/>
                  </a:cubicBezTo>
                  <a:cubicBezTo>
                    <a:pt x="14" y="74"/>
                    <a:pt x="18" y="74"/>
                    <a:pt x="21" y="7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22" y="73"/>
                    <a:pt x="22" y="73"/>
                    <a:pt x="21" y="73"/>
                  </a:cubicBezTo>
                  <a:lnTo>
                    <a:pt x="20" y="73"/>
                  </a:lnTo>
                  <a:cubicBezTo>
                    <a:pt x="19" y="73"/>
                    <a:pt x="17" y="72"/>
                    <a:pt x="17" y="70"/>
                  </a:cubicBezTo>
                  <a:cubicBezTo>
                    <a:pt x="17" y="69"/>
                    <a:pt x="17" y="66"/>
                    <a:pt x="18" y="64"/>
                  </a:cubicBezTo>
                  <a:lnTo>
                    <a:pt x="24" y="47"/>
                  </a:lnTo>
                  <a:cubicBezTo>
                    <a:pt x="24" y="46"/>
                    <a:pt x="24" y="46"/>
                    <a:pt x="25" y="46"/>
                  </a:cubicBezTo>
                  <a:lnTo>
                    <a:pt x="45" y="46"/>
                  </a:lnTo>
                  <a:cubicBezTo>
                    <a:pt x="46" y="46"/>
                    <a:pt x="46" y="46"/>
                    <a:pt x="46" y="47"/>
                  </a:cubicBezTo>
                  <a:lnTo>
                    <a:pt x="55" y="70"/>
                  </a:lnTo>
                  <a:cubicBezTo>
                    <a:pt x="56" y="72"/>
                    <a:pt x="55" y="73"/>
                    <a:pt x="54" y="73"/>
                  </a:cubicBezTo>
                  <a:cubicBezTo>
                    <a:pt x="54" y="73"/>
                    <a:pt x="54" y="73"/>
                    <a:pt x="54" y="74"/>
                  </a:cubicBezTo>
                  <a:cubicBezTo>
                    <a:pt x="54" y="74"/>
                    <a:pt x="55" y="74"/>
                    <a:pt x="57" y="74"/>
                  </a:cubicBezTo>
                  <a:cubicBezTo>
                    <a:pt x="63" y="74"/>
                    <a:pt x="70" y="74"/>
                    <a:pt x="72" y="74"/>
                  </a:cubicBezTo>
                  <a:cubicBezTo>
                    <a:pt x="73" y="74"/>
                    <a:pt x="74" y="74"/>
                    <a:pt x="74" y="74"/>
                  </a:cubicBezTo>
                  <a:cubicBezTo>
                    <a:pt x="74" y="73"/>
                    <a:pt x="73" y="73"/>
                    <a:pt x="73" y="73"/>
                  </a:cubicBezTo>
                  <a:cubicBezTo>
                    <a:pt x="72" y="73"/>
                    <a:pt x="70" y="73"/>
                    <a:pt x="69" y="72"/>
                  </a:cubicBezTo>
                  <a:cubicBezTo>
                    <a:pt x="67" y="72"/>
                    <a:pt x="64" y="70"/>
                    <a:pt x="61" y="62"/>
                  </a:cubicBezTo>
                  <a:cubicBezTo>
                    <a:pt x="55" y="47"/>
                    <a:pt x="40" y="8"/>
                    <a:pt x="38" y="4"/>
                  </a:cubicBezTo>
                  <a:cubicBezTo>
                    <a:pt x="37" y="1"/>
                    <a:pt x="37" y="0"/>
                    <a:pt x="36" y="0"/>
                  </a:cubicBezTo>
                  <a:cubicBezTo>
                    <a:pt x="36" y="0"/>
                    <a:pt x="35" y="1"/>
                    <a:pt x="34" y="4"/>
                  </a:cubicBezTo>
                  <a:lnTo>
                    <a:pt x="12" y="64"/>
                  </a:lnTo>
                  <a:close/>
                  <a:moveTo>
                    <a:pt x="26" y="43"/>
                  </a:moveTo>
                  <a:lnTo>
                    <a:pt x="26" y="43"/>
                  </a:lnTo>
                  <a:cubicBezTo>
                    <a:pt x="25" y="43"/>
                    <a:pt x="25" y="42"/>
                    <a:pt x="25" y="42"/>
                  </a:cubicBezTo>
                  <a:lnTo>
                    <a:pt x="34" y="16"/>
                  </a:lnTo>
                  <a:cubicBezTo>
                    <a:pt x="34" y="15"/>
                    <a:pt x="35" y="15"/>
                    <a:pt x="35" y="16"/>
                  </a:cubicBezTo>
                  <a:lnTo>
                    <a:pt x="44" y="42"/>
                  </a:lnTo>
                  <a:cubicBezTo>
                    <a:pt x="44" y="42"/>
                    <a:pt x="44" y="43"/>
                    <a:pt x="44" y="43"/>
                  </a:cubicBezTo>
                  <a:lnTo>
                    <a:pt x="26" y="43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96" name="Freeform 79"/>
            <p:cNvSpPr>
              <a:spLocks/>
            </p:cNvSpPr>
            <p:nvPr/>
          </p:nvSpPr>
          <p:spPr bwMode="auto">
            <a:xfrm>
              <a:off x="828676" y="3371850"/>
              <a:ext cx="58738" cy="71438"/>
            </a:xfrm>
            <a:custGeom>
              <a:avLst/>
              <a:gdLst>
                <a:gd name="T0" fmla="*/ 35 w 61"/>
                <a:gd name="T1" fmla="*/ 6 h 74"/>
                <a:gd name="T2" fmla="*/ 35 w 61"/>
                <a:gd name="T3" fmla="*/ 6 h 74"/>
                <a:gd name="T4" fmla="*/ 48 w 61"/>
                <a:gd name="T5" fmla="*/ 6 h 74"/>
                <a:gd name="T6" fmla="*/ 59 w 61"/>
                <a:gd name="T7" fmla="*/ 11 h 74"/>
                <a:gd name="T8" fmla="*/ 59 w 61"/>
                <a:gd name="T9" fmla="*/ 12 h 74"/>
                <a:gd name="T10" fmla="*/ 60 w 61"/>
                <a:gd name="T11" fmla="*/ 14 h 74"/>
                <a:gd name="T12" fmla="*/ 61 w 61"/>
                <a:gd name="T13" fmla="*/ 13 h 74"/>
                <a:gd name="T14" fmla="*/ 61 w 61"/>
                <a:gd name="T15" fmla="*/ 2 h 74"/>
                <a:gd name="T16" fmla="*/ 61 w 61"/>
                <a:gd name="T17" fmla="*/ 1 h 74"/>
                <a:gd name="T18" fmla="*/ 58 w 61"/>
                <a:gd name="T19" fmla="*/ 2 h 74"/>
                <a:gd name="T20" fmla="*/ 51 w 61"/>
                <a:gd name="T21" fmla="*/ 2 h 74"/>
                <a:gd name="T22" fmla="*/ 15 w 61"/>
                <a:gd name="T23" fmla="*/ 2 h 74"/>
                <a:gd name="T24" fmla="*/ 8 w 61"/>
                <a:gd name="T25" fmla="*/ 2 h 74"/>
                <a:gd name="T26" fmla="*/ 3 w 61"/>
                <a:gd name="T27" fmla="*/ 0 h 74"/>
                <a:gd name="T28" fmla="*/ 2 w 61"/>
                <a:gd name="T29" fmla="*/ 2 h 74"/>
                <a:gd name="T30" fmla="*/ 0 w 61"/>
                <a:gd name="T31" fmla="*/ 12 h 74"/>
                <a:gd name="T32" fmla="*/ 1 w 61"/>
                <a:gd name="T33" fmla="*/ 13 h 74"/>
                <a:gd name="T34" fmla="*/ 2 w 61"/>
                <a:gd name="T35" fmla="*/ 12 h 74"/>
                <a:gd name="T36" fmla="*/ 3 w 61"/>
                <a:gd name="T37" fmla="*/ 9 h 74"/>
                <a:gd name="T38" fmla="*/ 13 w 61"/>
                <a:gd name="T39" fmla="*/ 6 h 74"/>
                <a:gd name="T40" fmla="*/ 27 w 61"/>
                <a:gd name="T41" fmla="*/ 6 h 74"/>
                <a:gd name="T42" fmla="*/ 27 w 61"/>
                <a:gd name="T43" fmla="*/ 47 h 74"/>
                <a:gd name="T44" fmla="*/ 27 w 61"/>
                <a:gd name="T45" fmla="*/ 67 h 74"/>
                <a:gd name="T46" fmla="*/ 24 w 61"/>
                <a:gd name="T47" fmla="*/ 73 h 74"/>
                <a:gd name="T48" fmla="*/ 21 w 61"/>
                <a:gd name="T49" fmla="*/ 73 h 74"/>
                <a:gd name="T50" fmla="*/ 20 w 61"/>
                <a:gd name="T51" fmla="*/ 74 h 74"/>
                <a:gd name="T52" fmla="*/ 22 w 61"/>
                <a:gd name="T53" fmla="*/ 74 h 74"/>
                <a:gd name="T54" fmla="*/ 31 w 61"/>
                <a:gd name="T55" fmla="*/ 74 h 74"/>
                <a:gd name="T56" fmla="*/ 43 w 61"/>
                <a:gd name="T57" fmla="*/ 74 h 74"/>
                <a:gd name="T58" fmla="*/ 45 w 61"/>
                <a:gd name="T59" fmla="*/ 74 h 74"/>
                <a:gd name="T60" fmla="*/ 44 w 61"/>
                <a:gd name="T61" fmla="*/ 73 h 74"/>
                <a:gd name="T62" fmla="*/ 40 w 61"/>
                <a:gd name="T63" fmla="*/ 73 h 74"/>
                <a:gd name="T64" fmla="*/ 36 w 61"/>
                <a:gd name="T65" fmla="*/ 67 h 74"/>
                <a:gd name="T66" fmla="*/ 35 w 61"/>
                <a:gd name="T67" fmla="*/ 47 h 74"/>
                <a:gd name="T68" fmla="*/ 35 w 61"/>
                <a:gd name="T69" fmla="*/ 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1" h="74">
                  <a:moveTo>
                    <a:pt x="35" y="6"/>
                  </a:moveTo>
                  <a:lnTo>
                    <a:pt x="35" y="6"/>
                  </a:lnTo>
                  <a:lnTo>
                    <a:pt x="48" y="6"/>
                  </a:lnTo>
                  <a:cubicBezTo>
                    <a:pt x="57" y="6"/>
                    <a:pt x="59" y="8"/>
                    <a:pt x="59" y="11"/>
                  </a:cubicBezTo>
                  <a:lnTo>
                    <a:pt x="59" y="12"/>
                  </a:lnTo>
                  <a:cubicBezTo>
                    <a:pt x="60" y="14"/>
                    <a:pt x="60" y="14"/>
                    <a:pt x="60" y="14"/>
                  </a:cubicBezTo>
                  <a:cubicBezTo>
                    <a:pt x="61" y="14"/>
                    <a:pt x="61" y="14"/>
                    <a:pt x="61" y="13"/>
                  </a:cubicBezTo>
                  <a:cubicBezTo>
                    <a:pt x="61" y="12"/>
                    <a:pt x="61" y="5"/>
                    <a:pt x="61" y="2"/>
                  </a:cubicBezTo>
                  <a:cubicBezTo>
                    <a:pt x="61" y="2"/>
                    <a:pt x="61" y="1"/>
                    <a:pt x="61" y="1"/>
                  </a:cubicBezTo>
                  <a:cubicBezTo>
                    <a:pt x="60" y="1"/>
                    <a:pt x="59" y="1"/>
                    <a:pt x="58" y="2"/>
                  </a:cubicBezTo>
                  <a:cubicBezTo>
                    <a:pt x="56" y="2"/>
                    <a:pt x="54" y="2"/>
                    <a:pt x="51" y="2"/>
                  </a:cubicBezTo>
                  <a:lnTo>
                    <a:pt x="15" y="2"/>
                  </a:lnTo>
                  <a:cubicBezTo>
                    <a:pt x="14" y="2"/>
                    <a:pt x="10" y="2"/>
                    <a:pt x="8" y="2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3" y="0"/>
                    <a:pt x="3" y="2"/>
                    <a:pt x="2" y="2"/>
                  </a:cubicBezTo>
                  <a:cubicBezTo>
                    <a:pt x="2" y="3"/>
                    <a:pt x="0" y="11"/>
                    <a:pt x="0" y="12"/>
                  </a:cubicBezTo>
                  <a:cubicBezTo>
                    <a:pt x="0" y="13"/>
                    <a:pt x="0" y="13"/>
                    <a:pt x="1" y="13"/>
                  </a:cubicBezTo>
                  <a:cubicBezTo>
                    <a:pt x="1" y="13"/>
                    <a:pt x="1" y="13"/>
                    <a:pt x="2" y="12"/>
                  </a:cubicBezTo>
                  <a:cubicBezTo>
                    <a:pt x="2" y="11"/>
                    <a:pt x="2" y="11"/>
                    <a:pt x="3" y="9"/>
                  </a:cubicBezTo>
                  <a:cubicBezTo>
                    <a:pt x="5" y="7"/>
                    <a:pt x="7" y="6"/>
                    <a:pt x="13" y="6"/>
                  </a:cubicBezTo>
                  <a:lnTo>
                    <a:pt x="27" y="6"/>
                  </a:lnTo>
                  <a:lnTo>
                    <a:pt x="27" y="47"/>
                  </a:lnTo>
                  <a:cubicBezTo>
                    <a:pt x="27" y="56"/>
                    <a:pt x="27" y="63"/>
                    <a:pt x="27" y="67"/>
                  </a:cubicBezTo>
                  <a:cubicBezTo>
                    <a:pt x="26" y="70"/>
                    <a:pt x="26" y="72"/>
                    <a:pt x="24" y="73"/>
                  </a:cubicBezTo>
                  <a:cubicBezTo>
                    <a:pt x="23" y="73"/>
                    <a:pt x="22" y="73"/>
                    <a:pt x="21" y="73"/>
                  </a:cubicBezTo>
                  <a:cubicBezTo>
                    <a:pt x="21" y="73"/>
                    <a:pt x="20" y="73"/>
                    <a:pt x="20" y="74"/>
                  </a:cubicBezTo>
                  <a:cubicBezTo>
                    <a:pt x="20" y="74"/>
                    <a:pt x="21" y="74"/>
                    <a:pt x="22" y="74"/>
                  </a:cubicBezTo>
                  <a:cubicBezTo>
                    <a:pt x="25" y="74"/>
                    <a:pt x="31" y="74"/>
                    <a:pt x="31" y="74"/>
                  </a:cubicBezTo>
                  <a:cubicBezTo>
                    <a:pt x="32" y="74"/>
                    <a:pt x="38" y="74"/>
                    <a:pt x="43" y="74"/>
                  </a:cubicBezTo>
                  <a:cubicBezTo>
                    <a:pt x="44" y="74"/>
                    <a:pt x="45" y="74"/>
                    <a:pt x="45" y="74"/>
                  </a:cubicBezTo>
                  <a:cubicBezTo>
                    <a:pt x="45" y="73"/>
                    <a:pt x="45" y="73"/>
                    <a:pt x="44" y="73"/>
                  </a:cubicBezTo>
                  <a:cubicBezTo>
                    <a:pt x="43" y="73"/>
                    <a:pt x="41" y="73"/>
                    <a:pt x="40" y="73"/>
                  </a:cubicBezTo>
                  <a:cubicBezTo>
                    <a:pt x="37" y="72"/>
                    <a:pt x="36" y="70"/>
                    <a:pt x="36" y="67"/>
                  </a:cubicBezTo>
                  <a:cubicBezTo>
                    <a:pt x="35" y="63"/>
                    <a:pt x="35" y="56"/>
                    <a:pt x="35" y="47"/>
                  </a:cubicBezTo>
                  <a:lnTo>
                    <a:pt x="35" y="6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97" name="Freeform 80"/>
            <p:cNvSpPr>
              <a:spLocks/>
            </p:cNvSpPr>
            <p:nvPr/>
          </p:nvSpPr>
          <p:spPr bwMode="auto">
            <a:xfrm>
              <a:off x="896938" y="3371850"/>
              <a:ext cx="41275" cy="71438"/>
            </a:xfrm>
            <a:custGeom>
              <a:avLst/>
              <a:gdLst>
                <a:gd name="T0" fmla="*/ 9 w 43"/>
                <a:gd name="T1" fmla="*/ 46 h 74"/>
                <a:gd name="T2" fmla="*/ 9 w 43"/>
                <a:gd name="T3" fmla="*/ 46 h 74"/>
                <a:gd name="T4" fmla="*/ 8 w 43"/>
                <a:gd name="T5" fmla="*/ 66 h 74"/>
                <a:gd name="T6" fmla="*/ 5 w 43"/>
                <a:gd name="T7" fmla="*/ 72 h 74"/>
                <a:gd name="T8" fmla="*/ 2 w 43"/>
                <a:gd name="T9" fmla="*/ 72 h 74"/>
                <a:gd name="T10" fmla="*/ 2 w 43"/>
                <a:gd name="T11" fmla="*/ 73 h 74"/>
                <a:gd name="T12" fmla="*/ 3 w 43"/>
                <a:gd name="T13" fmla="*/ 73 h 74"/>
                <a:gd name="T14" fmla="*/ 9 w 43"/>
                <a:gd name="T15" fmla="*/ 73 h 74"/>
                <a:gd name="T16" fmla="*/ 13 w 43"/>
                <a:gd name="T17" fmla="*/ 73 h 74"/>
                <a:gd name="T18" fmla="*/ 36 w 43"/>
                <a:gd name="T19" fmla="*/ 74 h 74"/>
                <a:gd name="T20" fmla="*/ 41 w 43"/>
                <a:gd name="T21" fmla="*/ 71 h 74"/>
                <a:gd name="T22" fmla="*/ 43 w 43"/>
                <a:gd name="T23" fmla="*/ 62 h 74"/>
                <a:gd name="T24" fmla="*/ 42 w 43"/>
                <a:gd name="T25" fmla="*/ 60 h 74"/>
                <a:gd name="T26" fmla="*/ 41 w 43"/>
                <a:gd name="T27" fmla="*/ 62 h 74"/>
                <a:gd name="T28" fmla="*/ 37 w 43"/>
                <a:gd name="T29" fmla="*/ 69 h 74"/>
                <a:gd name="T30" fmla="*/ 28 w 43"/>
                <a:gd name="T31" fmla="*/ 70 h 74"/>
                <a:gd name="T32" fmla="*/ 17 w 43"/>
                <a:gd name="T33" fmla="*/ 62 h 74"/>
                <a:gd name="T34" fmla="*/ 17 w 43"/>
                <a:gd name="T35" fmla="*/ 46 h 74"/>
                <a:gd name="T36" fmla="*/ 17 w 43"/>
                <a:gd name="T37" fmla="*/ 37 h 74"/>
                <a:gd name="T38" fmla="*/ 17 w 43"/>
                <a:gd name="T39" fmla="*/ 36 h 74"/>
                <a:gd name="T40" fmla="*/ 31 w 43"/>
                <a:gd name="T41" fmla="*/ 37 h 74"/>
                <a:gd name="T42" fmla="*/ 36 w 43"/>
                <a:gd name="T43" fmla="*/ 40 h 74"/>
                <a:gd name="T44" fmla="*/ 36 w 43"/>
                <a:gd name="T45" fmla="*/ 43 h 74"/>
                <a:gd name="T46" fmla="*/ 37 w 43"/>
                <a:gd name="T47" fmla="*/ 44 h 74"/>
                <a:gd name="T48" fmla="*/ 38 w 43"/>
                <a:gd name="T49" fmla="*/ 42 h 74"/>
                <a:gd name="T50" fmla="*/ 38 w 43"/>
                <a:gd name="T51" fmla="*/ 36 h 74"/>
                <a:gd name="T52" fmla="*/ 39 w 43"/>
                <a:gd name="T53" fmla="*/ 31 h 74"/>
                <a:gd name="T54" fmla="*/ 38 w 43"/>
                <a:gd name="T55" fmla="*/ 30 h 74"/>
                <a:gd name="T56" fmla="*/ 37 w 43"/>
                <a:gd name="T57" fmla="*/ 31 h 74"/>
                <a:gd name="T58" fmla="*/ 32 w 43"/>
                <a:gd name="T59" fmla="*/ 33 h 74"/>
                <a:gd name="T60" fmla="*/ 17 w 43"/>
                <a:gd name="T61" fmla="*/ 33 h 74"/>
                <a:gd name="T62" fmla="*/ 17 w 43"/>
                <a:gd name="T63" fmla="*/ 32 h 74"/>
                <a:gd name="T64" fmla="*/ 17 w 43"/>
                <a:gd name="T65" fmla="*/ 5 h 74"/>
                <a:gd name="T66" fmla="*/ 17 w 43"/>
                <a:gd name="T67" fmla="*/ 5 h 74"/>
                <a:gd name="T68" fmla="*/ 30 w 43"/>
                <a:gd name="T69" fmla="*/ 5 h 74"/>
                <a:gd name="T70" fmla="*/ 37 w 43"/>
                <a:gd name="T71" fmla="*/ 8 h 74"/>
                <a:gd name="T72" fmla="*/ 38 w 43"/>
                <a:gd name="T73" fmla="*/ 12 h 74"/>
                <a:gd name="T74" fmla="*/ 39 w 43"/>
                <a:gd name="T75" fmla="*/ 13 h 74"/>
                <a:gd name="T76" fmla="*/ 39 w 43"/>
                <a:gd name="T77" fmla="*/ 12 h 74"/>
                <a:gd name="T78" fmla="*/ 40 w 43"/>
                <a:gd name="T79" fmla="*/ 5 h 74"/>
                <a:gd name="T80" fmla="*/ 40 w 43"/>
                <a:gd name="T81" fmla="*/ 1 h 74"/>
                <a:gd name="T82" fmla="*/ 40 w 43"/>
                <a:gd name="T83" fmla="*/ 0 h 74"/>
                <a:gd name="T84" fmla="*/ 39 w 43"/>
                <a:gd name="T85" fmla="*/ 0 h 74"/>
                <a:gd name="T86" fmla="*/ 35 w 43"/>
                <a:gd name="T87" fmla="*/ 1 h 74"/>
                <a:gd name="T88" fmla="*/ 13 w 43"/>
                <a:gd name="T89" fmla="*/ 1 h 74"/>
                <a:gd name="T90" fmla="*/ 2 w 43"/>
                <a:gd name="T91" fmla="*/ 1 h 74"/>
                <a:gd name="T92" fmla="*/ 0 w 43"/>
                <a:gd name="T93" fmla="*/ 2 h 74"/>
                <a:gd name="T94" fmla="*/ 1 w 43"/>
                <a:gd name="T95" fmla="*/ 2 h 74"/>
                <a:gd name="T96" fmla="*/ 4 w 43"/>
                <a:gd name="T97" fmla="*/ 2 h 74"/>
                <a:gd name="T98" fmla="*/ 8 w 43"/>
                <a:gd name="T99" fmla="*/ 8 h 74"/>
                <a:gd name="T100" fmla="*/ 9 w 43"/>
                <a:gd name="T101" fmla="*/ 29 h 74"/>
                <a:gd name="T102" fmla="*/ 9 w 43"/>
                <a:gd name="T103" fmla="*/ 4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" h="74">
                  <a:moveTo>
                    <a:pt x="9" y="46"/>
                  </a:moveTo>
                  <a:lnTo>
                    <a:pt x="9" y="46"/>
                  </a:lnTo>
                  <a:cubicBezTo>
                    <a:pt x="9" y="55"/>
                    <a:pt x="9" y="62"/>
                    <a:pt x="8" y="66"/>
                  </a:cubicBezTo>
                  <a:cubicBezTo>
                    <a:pt x="8" y="69"/>
                    <a:pt x="7" y="71"/>
                    <a:pt x="5" y="72"/>
                  </a:cubicBezTo>
                  <a:cubicBezTo>
                    <a:pt x="4" y="72"/>
                    <a:pt x="3" y="72"/>
                    <a:pt x="2" y="72"/>
                  </a:cubicBezTo>
                  <a:cubicBezTo>
                    <a:pt x="2" y="72"/>
                    <a:pt x="2" y="72"/>
                    <a:pt x="2" y="73"/>
                  </a:cubicBezTo>
                  <a:cubicBezTo>
                    <a:pt x="2" y="73"/>
                    <a:pt x="2" y="73"/>
                    <a:pt x="3" y="73"/>
                  </a:cubicBezTo>
                  <a:cubicBezTo>
                    <a:pt x="5" y="73"/>
                    <a:pt x="7" y="73"/>
                    <a:pt x="9" y="73"/>
                  </a:cubicBezTo>
                  <a:cubicBezTo>
                    <a:pt x="11" y="73"/>
                    <a:pt x="12" y="73"/>
                    <a:pt x="13" y="73"/>
                  </a:cubicBezTo>
                  <a:cubicBezTo>
                    <a:pt x="15" y="73"/>
                    <a:pt x="22" y="74"/>
                    <a:pt x="36" y="74"/>
                  </a:cubicBezTo>
                  <a:cubicBezTo>
                    <a:pt x="40" y="74"/>
                    <a:pt x="41" y="74"/>
                    <a:pt x="41" y="71"/>
                  </a:cubicBezTo>
                  <a:cubicBezTo>
                    <a:pt x="42" y="69"/>
                    <a:pt x="43" y="63"/>
                    <a:pt x="43" y="62"/>
                  </a:cubicBezTo>
                  <a:cubicBezTo>
                    <a:pt x="43" y="61"/>
                    <a:pt x="43" y="60"/>
                    <a:pt x="42" y="60"/>
                  </a:cubicBezTo>
                  <a:cubicBezTo>
                    <a:pt x="42" y="60"/>
                    <a:pt x="41" y="61"/>
                    <a:pt x="41" y="62"/>
                  </a:cubicBezTo>
                  <a:cubicBezTo>
                    <a:pt x="41" y="66"/>
                    <a:pt x="39" y="68"/>
                    <a:pt x="37" y="69"/>
                  </a:cubicBezTo>
                  <a:cubicBezTo>
                    <a:pt x="34" y="70"/>
                    <a:pt x="30" y="70"/>
                    <a:pt x="28" y="70"/>
                  </a:cubicBezTo>
                  <a:cubicBezTo>
                    <a:pt x="18" y="70"/>
                    <a:pt x="17" y="69"/>
                    <a:pt x="17" y="62"/>
                  </a:cubicBezTo>
                  <a:cubicBezTo>
                    <a:pt x="17" y="60"/>
                    <a:pt x="17" y="49"/>
                    <a:pt x="17" y="46"/>
                  </a:cubicBezTo>
                  <a:lnTo>
                    <a:pt x="17" y="37"/>
                  </a:lnTo>
                  <a:cubicBezTo>
                    <a:pt x="17" y="37"/>
                    <a:pt x="17" y="36"/>
                    <a:pt x="17" y="36"/>
                  </a:cubicBezTo>
                  <a:cubicBezTo>
                    <a:pt x="19" y="36"/>
                    <a:pt x="28" y="37"/>
                    <a:pt x="31" y="37"/>
                  </a:cubicBezTo>
                  <a:cubicBezTo>
                    <a:pt x="35" y="37"/>
                    <a:pt x="36" y="39"/>
                    <a:pt x="36" y="40"/>
                  </a:cubicBezTo>
                  <a:cubicBezTo>
                    <a:pt x="36" y="42"/>
                    <a:pt x="36" y="42"/>
                    <a:pt x="36" y="43"/>
                  </a:cubicBezTo>
                  <a:cubicBezTo>
                    <a:pt x="36" y="44"/>
                    <a:pt x="37" y="44"/>
                    <a:pt x="37" y="44"/>
                  </a:cubicBezTo>
                  <a:cubicBezTo>
                    <a:pt x="38" y="44"/>
                    <a:pt x="38" y="43"/>
                    <a:pt x="38" y="42"/>
                  </a:cubicBezTo>
                  <a:cubicBezTo>
                    <a:pt x="38" y="42"/>
                    <a:pt x="38" y="38"/>
                    <a:pt x="38" y="36"/>
                  </a:cubicBezTo>
                  <a:cubicBezTo>
                    <a:pt x="38" y="33"/>
                    <a:pt x="39" y="32"/>
                    <a:pt x="39" y="31"/>
                  </a:cubicBezTo>
                  <a:cubicBezTo>
                    <a:pt x="39" y="30"/>
                    <a:pt x="39" y="30"/>
                    <a:pt x="38" y="30"/>
                  </a:cubicBezTo>
                  <a:cubicBezTo>
                    <a:pt x="38" y="30"/>
                    <a:pt x="38" y="31"/>
                    <a:pt x="37" y="31"/>
                  </a:cubicBezTo>
                  <a:cubicBezTo>
                    <a:pt x="36" y="32"/>
                    <a:pt x="35" y="33"/>
                    <a:pt x="32" y="33"/>
                  </a:cubicBezTo>
                  <a:cubicBezTo>
                    <a:pt x="30" y="33"/>
                    <a:pt x="18" y="33"/>
                    <a:pt x="17" y="33"/>
                  </a:cubicBezTo>
                  <a:cubicBezTo>
                    <a:pt x="17" y="33"/>
                    <a:pt x="17" y="33"/>
                    <a:pt x="17" y="32"/>
                  </a:cubicBezTo>
                  <a:lnTo>
                    <a:pt x="17" y="5"/>
                  </a:ln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29" y="5"/>
                    <a:pt x="30" y="5"/>
                  </a:cubicBezTo>
                  <a:cubicBezTo>
                    <a:pt x="36" y="5"/>
                    <a:pt x="37" y="7"/>
                    <a:pt x="37" y="8"/>
                  </a:cubicBezTo>
                  <a:cubicBezTo>
                    <a:pt x="38" y="9"/>
                    <a:pt x="38" y="11"/>
                    <a:pt x="38" y="12"/>
                  </a:cubicBezTo>
                  <a:cubicBezTo>
                    <a:pt x="38" y="12"/>
                    <a:pt x="38" y="13"/>
                    <a:pt x="39" y="13"/>
                  </a:cubicBezTo>
                  <a:cubicBezTo>
                    <a:pt x="39" y="13"/>
                    <a:pt x="39" y="12"/>
                    <a:pt x="39" y="12"/>
                  </a:cubicBezTo>
                  <a:cubicBezTo>
                    <a:pt x="39" y="11"/>
                    <a:pt x="40" y="6"/>
                    <a:pt x="40" y="5"/>
                  </a:cubicBezTo>
                  <a:cubicBezTo>
                    <a:pt x="40" y="3"/>
                    <a:pt x="40" y="2"/>
                    <a:pt x="40" y="1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39" y="0"/>
                    <a:pt x="39" y="0"/>
                  </a:cubicBezTo>
                  <a:cubicBezTo>
                    <a:pt x="38" y="1"/>
                    <a:pt x="36" y="1"/>
                    <a:pt x="35" y="1"/>
                  </a:cubicBezTo>
                  <a:cubicBezTo>
                    <a:pt x="32" y="1"/>
                    <a:pt x="13" y="1"/>
                    <a:pt x="13" y="1"/>
                  </a:cubicBezTo>
                  <a:cubicBezTo>
                    <a:pt x="12" y="1"/>
                    <a:pt x="6" y="1"/>
                    <a:pt x="2" y="1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3" y="2"/>
                    <a:pt x="4" y="2"/>
                  </a:cubicBezTo>
                  <a:cubicBezTo>
                    <a:pt x="7" y="3"/>
                    <a:pt x="8" y="5"/>
                    <a:pt x="8" y="8"/>
                  </a:cubicBezTo>
                  <a:cubicBezTo>
                    <a:pt x="9" y="11"/>
                    <a:pt x="9" y="14"/>
                    <a:pt x="9" y="29"/>
                  </a:cubicBezTo>
                  <a:lnTo>
                    <a:pt x="9" y="46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98" name="Freeform 81"/>
            <p:cNvSpPr>
              <a:spLocks/>
            </p:cNvSpPr>
            <p:nvPr/>
          </p:nvSpPr>
          <p:spPr bwMode="auto">
            <a:xfrm>
              <a:off x="954088" y="3371850"/>
              <a:ext cx="34925" cy="73025"/>
            </a:xfrm>
            <a:custGeom>
              <a:avLst/>
              <a:gdLst>
                <a:gd name="T0" fmla="*/ 14 w 37"/>
                <a:gd name="T1" fmla="*/ 76 h 76"/>
                <a:gd name="T2" fmla="*/ 14 w 37"/>
                <a:gd name="T3" fmla="*/ 76 h 76"/>
                <a:gd name="T4" fmla="*/ 29 w 37"/>
                <a:gd name="T5" fmla="*/ 72 h 76"/>
                <a:gd name="T6" fmla="*/ 37 w 37"/>
                <a:gd name="T7" fmla="*/ 56 h 76"/>
                <a:gd name="T8" fmla="*/ 23 w 37"/>
                <a:gd name="T9" fmla="*/ 33 h 76"/>
                <a:gd name="T10" fmla="*/ 20 w 37"/>
                <a:gd name="T11" fmla="*/ 31 h 76"/>
                <a:gd name="T12" fmla="*/ 9 w 37"/>
                <a:gd name="T13" fmla="*/ 15 h 76"/>
                <a:gd name="T14" fmla="*/ 20 w 37"/>
                <a:gd name="T15" fmla="*/ 4 h 76"/>
                <a:gd name="T16" fmla="*/ 32 w 37"/>
                <a:gd name="T17" fmla="*/ 9 h 76"/>
                <a:gd name="T18" fmla="*/ 34 w 37"/>
                <a:gd name="T19" fmla="*/ 14 h 76"/>
                <a:gd name="T20" fmla="*/ 34 w 37"/>
                <a:gd name="T21" fmla="*/ 15 h 76"/>
                <a:gd name="T22" fmla="*/ 35 w 37"/>
                <a:gd name="T23" fmla="*/ 13 h 76"/>
                <a:gd name="T24" fmla="*/ 35 w 37"/>
                <a:gd name="T25" fmla="*/ 3 h 76"/>
                <a:gd name="T26" fmla="*/ 34 w 37"/>
                <a:gd name="T27" fmla="*/ 2 h 76"/>
                <a:gd name="T28" fmla="*/ 31 w 37"/>
                <a:gd name="T29" fmla="*/ 1 h 76"/>
                <a:gd name="T30" fmla="*/ 22 w 37"/>
                <a:gd name="T31" fmla="*/ 0 h 76"/>
                <a:gd name="T32" fmla="*/ 2 w 37"/>
                <a:gd name="T33" fmla="*/ 18 h 76"/>
                <a:gd name="T34" fmla="*/ 15 w 37"/>
                <a:gd name="T35" fmla="*/ 39 h 76"/>
                <a:gd name="T36" fmla="*/ 19 w 37"/>
                <a:gd name="T37" fmla="*/ 42 h 76"/>
                <a:gd name="T38" fmla="*/ 30 w 37"/>
                <a:gd name="T39" fmla="*/ 59 h 76"/>
                <a:gd name="T40" fmla="*/ 16 w 37"/>
                <a:gd name="T41" fmla="*/ 72 h 76"/>
                <a:gd name="T42" fmla="*/ 2 w 37"/>
                <a:gd name="T43" fmla="*/ 62 h 76"/>
                <a:gd name="T44" fmla="*/ 2 w 37"/>
                <a:gd name="T45" fmla="*/ 59 h 76"/>
                <a:gd name="T46" fmla="*/ 1 w 37"/>
                <a:gd name="T47" fmla="*/ 58 h 76"/>
                <a:gd name="T48" fmla="*/ 0 w 37"/>
                <a:gd name="T49" fmla="*/ 59 h 76"/>
                <a:gd name="T50" fmla="*/ 0 w 37"/>
                <a:gd name="T51" fmla="*/ 69 h 76"/>
                <a:gd name="T52" fmla="*/ 1 w 37"/>
                <a:gd name="T53" fmla="*/ 73 h 76"/>
                <a:gd name="T54" fmla="*/ 14 w 37"/>
                <a:gd name="T5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7" h="76">
                  <a:moveTo>
                    <a:pt x="14" y="76"/>
                  </a:moveTo>
                  <a:lnTo>
                    <a:pt x="14" y="76"/>
                  </a:lnTo>
                  <a:cubicBezTo>
                    <a:pt x="19" y="76"/>
                    <a:pt x="25" y="75"/>
                    <a:pt x="29" y="72"/>
                  </a:cubicBezTo>
                  <a:cubicBezTo>
                    <a:pt x="35" y="67"/>
                    <a:pt x="37" y="60"/>
                    <a:pt x="37" y="56"/>
                  </a:cubicBezTo>
                  <a:cubicBezTo>
                    <a:pt x="37" y="48"/>
                    <a:pt x="34" y="42"/>
                    <a:pt x="23" y="33"/>
                  </a:cubicBezTo>
                  <a:lnTo>
                    <a:pt x="20" y="31"/>
                  </a:lnTo>
                  <a:cubicBezTo>
                    <a:pt x="11" y="24"/>
                    <a:pt x="9" y="20"/>
                    <a:pt x="9" y="15"/>
                  </a:cubicBezTo>
                  <a:cubicBezTo>
                    <a:pt x="9" y="8"/>
                    <a:pt x="14" y="4"/>
                    <a:pt x="20" y="4"/>
                  </a:cubicBezTo>
                  <a:cubicBezTo>
                    <a:pt x="29" y="4"/>
                    <a:pt x="32" y="8"/>
                    <a:pt x="32" y="9"/>
                  </a:cubicBezTo>
                  <a:cubicBezTo>
                    <a:pt x="33" y="10"/>
                    <a:pt x="33" y="13"/>
                    <a:pt x="34" y="14"/>
                  </a:cubicBezTo>
                  <a:cubicBezTo>
                    <a:pt x="34" y="14"/>
                    <a:pt x="34" y="15"/>
                    <a:pt x="34" y="15"/>
                  </a:cubicBezTo>
                  <a:cubicBezTo>
                    <a:pt x="35" y="15"/>
                    <a:pt x="35" y="14"/>
                    <a:pt x="35" y="13"/>
                  </a:cubicBezTo>
                  <a:cubicBezTo>
                    <a:pt x="35" y="6"/>
                    <a:pt x="35" y="3"/>
                    <a:pt x="35" y="3"/>
                  </a:cubicBezTo>
                  <a:cubicBezTo>
                    <a:pt x="35" y="2"/>
                    <a:pt x="35" y="2"/>
                    <a:pt x="34" y="2"/>
                  </a:cubicBezTo>
                  <a:cubicBezTo>
                    <a:pt x="34" y="2"/>
                    <a:pt x="33" y="2"/>
                    <a:pt x="31" y="1"/>
                  </a:cubicBezTo>
                  <a:cubicBezTo>
                    <a:pt x="29" y="1"/>
                    <a:pt x="26" y="0"/>
                    <a:pt x="22" y="0"/>
                  </a:cubicBezTo>
                  <a:cubicBezTo>
                    <a:pt x="10" y="0"/>
                    <a:pt x="2" y="7"/>
                    <a:pt x="2" y="18"/>
                  </a:cubicBezTo>
                  <a:cubicBezTo>
                    <a:pt x="2" y="24"/>
                    <a:pt x="5" y="30"/>
                    <a:pt x="15" y="39"/>
                  </a:cubicBezTo>
                  <a:lnTo>
                    <a:pt x="19" y="42"/>
                  </a:lnTo>
                  <a:cubicBezTo>
                    <a:pt x="27" y="49"/>
                    <a:pt x="30" y="53"/>
                    <a:pt x="30" y="59"/>
                  </a:cubicBezTo>
                  <a:cubicBezTo>
                    <a:pt x="30" y="66"/>
                    <a:pt x="26" y="72"/>
                    <a:pt x="16" y="72"/>
                  </a:cubicBezTo>
                  <a:cubicBezTo>
                    <a:pt x="10" y="72"/>
                    <a:pt x="4" y="69"/>
                    <a:pt x="2" y="62"/>
                  </a:cubicBezTo>
                  <a:cubicBezTo>
                    <a:pt x="2" y="61"/>
                    <a:pt x="2" y="60"/>
                    <a:pt x="2" y="59"/>
                  </a:cubicBezTo>
                  <a:cubicBezTo>
                    <a:pt x="2" y="58"/>
                    <a:pt x="2" y="58"/>
                    <a:pt x="1" y="58"/>
                  </a:cubicBezTo>
                  <a:cubicBezTo>
                    <a:pt x="1" y="58"/>
                    <a:pt x="1" y="58"/>
                    <a:pt x="0" y="59"/>
                  </a:cubicBezTo>
                  <a:cubicBezTo>
                    <a:pt x="0" y="61"/>
                    <a:pt x="0" y="65"/>
                    <a:pt x="0" y="69"/>
                  </a:cubicBezTo>
                  <a:cubicBezTo>
                    <a:pt x="0" y="72"/>
                    <a:pt x="0" y="72"/>
                    <a:pt x="1" y="73"/>
                  </a:cubicBezTo>
                  <a:cubicBezTo>
                    <a:pt x="5" y="75"/>
                    <a:pt x="10" y="76"/>
                    <a:pt x="14" y="76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99" name="Freeform 82"/>
            <p:cNvSpPr>
              <a:spLocks/>
            </p:cNvSpPr>
            <p:nvPr/>
          </p:nvSpPr>
          <p:spPr bwMode="auto">
            <a:xfrm>
              <a:off x="1012826" y="3371850"/>
              <a:ext cx="50800" cy="74613"/>
            </a:xfrm>
            <a:custGeom>
              <a:avLst/>
              <a:gdLst>
                <a:gd name="T0" fmla="*/ 39 w 53"/>
                <a:gd name="T1" fmla="*/ 28 h 77"/>
                <a:gd name="T2" fmla="*/ 39 w 53"/>
                <a:gd name="T3" fmla="*/ 28 h 77"/>
                <a:gd name="T4" fmla="*/ 40 w 53"/>
                <a:gd name="T5" fmla="*/ 25 h 77"/>
                <a:gd name="T6" fmla="*/ 30 w 53"/>
                <a:gd name="T7" fmla="*/ 25 h 77"/>
                <a:gd name="T8" fmla="*/ 38 w 53"/>
                <a:gd name="T9" fmla="*/ 6 h 77"/>
                <a:gd name="T10" fmla="*/ 44 w 53"/>
                <a:gd name="T11" fmla="*/ 2 h 77"/>
                <a:gd name="T12" fmla="*/ 49 w 53"/>
                <a:gd name="T13" fmla="*/ 8 h 77"/>
                <a:gd name="T14" fmla="*/ 50 w 53"/>
                <a:gd name="T15" fmla="*/ 10 h 77"/>
                <a:gd name="T16" fmla="*/ 53 w 53"/>
                <a:gd name="T17" fmla="*/ 5 h 77"/>
                <a:gd name="T18" fmla="*/ 47 w 53"/>
                <a:gd name="T19" fmla="*/ 0 h 77"/>
                <a:gd name="T20" fmla="*/ 33 w 53"/>
                <a:gd name="T21" fmla="*/ 6 h 77"/>
                <a:gd name="T22" fmla="*/ 25 w 53"/>
                <a:gd name="T23" fmla="*/ 25 h 77"/>
                <a:gd name="T24" fmla="*/ 18 w 53"/>
                <a:gd name="T25" fmla="*/ 25 h 77"/>
                <a:gd name="T26" fmla="*/ 17 w 53"/>
                <a:gd name="T27" fmla="*/ 28 h 77"/>
                <a:gd name="T28" fmla="*/ 24 w 53"/>
                <a:gd name="T29" fmla="*/ 28 h 77"/>
                <a:gd name="T30" fmla="*/ 13 w 53"/>
                <a:gd name="T31" fmla="*/ 67 h 77"/>
                <a:gd name="T32" fmla="*/ 8 w 53"/>
                <a:gd name="T33" fmla="*/ 74 h 77"/>
                <a:gd name="T34" fmla="*/ 4 w 53"/>
                <a:gd name="T35" fmla="*/ 71 h 77"/>
                <a:gd name="T36" fmla="*/ 1 w 53"/>
                <a:gd name="T37" fmla="*/ 70 h 77"/>
                <a:gd name="T38" fmla="*/ 0 w 53"/>
                <a:gd name="T39" fmla="*/ 73 h 77"/>
                <a:gd name="T40" fmla="*/ 5 w 53"/>
                <a:gd name="T41" fmla="*/ 77 h 77"/>
                <a:gd name="T42" fmla="*/ 14 w 53"/>
                <a:gd name="T43" fmla="*/ 73 h 77"/>
                <a:gd name="T44" fmla="*/ 20 w 53"/>
                <a:gd name="T45" fmla="*/ 60 h 77"/>
                <a:gd name="T46" fmla="*/ 28 w 53"/>
                <a:gd name="T47" fmla="*/ 34 h 77"/>
                <a:gd name="T48" fmla="*/ 29 w 53"/>
                <a:gd name="T49" fmla="*/ 28 h 77"/>
                <a:gd name="T50" fmla="*/ 39 w 53"/>
                <a:gd name="T51" fmla="*/ 2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3" h="77">
                  <a:moveTo>
                    <a:pt x="39" y="28"/>
                  </a:moveTo>
                  <a:lnTo>
                    <a:pt x="39" y="28"/>
                  </a:lnTo>
                  <a:cubicBezTo>
                    <a:pt x="40" y="27"/>
                    <a:pt x="41" y="26"/>
                    <a:pt x="40" y="25"/>
                  </a:cubicBezTo>
                  <a:lnTo>
                    <a:pt x="30" y="25"/>
                  </a:lnTo>
                  <a:cubicBezTo>
                    <a:pt x="32" y="18"/>
                    <a:pt x="34" y="12"/>
                    <a:pt x="38" y="6"/>
                  </a:cubicBezTo>
                  <a:cubicBezTo>
                    <a:pt x="39" y="4"/>
                    <a:pt x="41" y="2"/>
                    <a:pt x="44" y="2"/>
                  </a:cubicBezTo>
                  <a:cubicBezTo>
                    <a:pt x="46" y="2"/>
                    <a:pt x="48" y="4"/>
                    <a:pt x="49" y="8"/>
                  </a:cubicBezTo>
                  <a:cubicBezTo>
                    <a:pt x="49" y="9"/>
                    <a:pt x="49" y="10"/>
                    <a:pt x="50" y="10"/>
                  </a:cubicBezTo>
                  <a:cubicBezTo>
                    <a:pt x="51" y="10"/>
                    <a:pt x="53" y="7"/>
                    <a:pt x="53" y="5"/>
                  </a:cubicBezTo>
                  <a:cubicBezTo>
                    <a:pt x="53" y="2"/>
                    <a:pt x="50" y="0"/>
                    <a:pt x="47" y="0"/>
                  </a:cubicBezTo>
                  <a:cubicBezTo>
                    <a:pt x="42" y="0"/>
                    <a:pt x="37" y="1"/>
                    <a:pt x="33" y="6"/>
                  </a:cubicBezTo>
                  <a:cubicBezTo>
                    <a:pt x="29" y="12"/>
                    <a:pt x="27" y="18"/>
                    <a:pt x="25" y="25"/>
                  </a:cubicBezTo>
                  <a:lnTo>
                    <a:pt x="18" y="25"/>
                  </a:lnTo>
                  <a:cubicBezTo>
                    <a:pt x="17" y="26"/>
                    <a:pt x="16" y="27"/>
                    <a:pt x="17" y="28"/>
                  </a:cubicBezTo>
                  <a:lnTo>
                    <a:pt x="24" y="28"/>
                  </a:lnTo>
                  <a:cubicBezTo>
                    <a:pt x="20" y="41"/>
                    <a:pt x="17" y="54"/>
                    <a:pt x="13" y="67"/>
                  </a:cubicBezTo>
                  <a:cubicBezTo>
                    <a:pt x="12" y="73"/>
                    <a:pt x="10" y="74"/>
                    <a:pt x="8" y="74"/>
                  </a:cubicBezTo>
                  <a:cubicBezTo>
                    <a:pt x="7" y="74"/>
                    <a:pt x="5" y="73"/>
                    <a:pt x="4" y="71"/>
                  </a:cubicBezTo>
                  <a:cubicBezTo>
                    <a:pt x="3" y="70"/>
                    <a:pt x="3" y="69"/>
                    <a:pt x="1" y="70"/>
                  </a:cubicBezTo>
                  <a:cubicBezTo>
                    <a:pt x="1" y="71"/>
                    <a:pt x="0" y="71"/>
                    <a:pt x="0" y="73"/>
                  </a:cubicBezTo>
                  <a:cubicBezTo>
                    <a:pt x="0" y="74"/>
                    <a:pt x="1" y="77"/>
                    <a:pt x="5" y="77"/>
                  </a:cubicBezTo>
                  <a:cubicBezTo>
                    <a:pt x="10" y="77"/>
                    <a:pt x="13" y="74"/>
                    <a:pt x="14" y="73"/>
                  </a:cubicBezTo>
                  <a:cubicBezTo>
                    <a:pt x="16" y="71"/>
                    <a:pt x="18" y="67"/>
                    <a:pt x="20" y="60"/>
                  </a:cubicBezTo>
                  <a:cubicBezTo>
                    <a:pt x="23" y="51"/>
                    <a:pt x="25" y="43"/>
                    <a:pt x="28" y="34"/>
                  </a:cubicBezTo>
                  <a:cubicBezTo>
                    <a:pt x="28" y="32"/>
                    <a:pt x="29" y="29"/>
                    <a:pt x="29" y="28"/>
                  </a:cubicBezTo>
                  <a:lnTo>
                    <a:pt x="39" y="2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00" name="Freeform 83"/>
            <p:cNvSpPr>
              <a:spLocks noEditPoints="1"/>
            </p:cNvSpPr>
            <p:nvPr/>
          </p:nvSpPr>
          <p:spPr bwMode="auto">
            <a:xfrm>
              <a:off x="1057276" y="3395663"/>
              <a:ext cx="28575" cy="31750"/>
            </a:xfrm>
            <a:custGeom>
              <a:avLst/>
              <a:gdLst>
                <a:gd name="T0" fmla="*/ 20 w 29"/>
                <a:gd name="T1" fmla="*/ 0 h 33"/>
                <a:gd name="T2" fmla="*/ 20 w 29"/>
                <a:gd name="T3" fmla="*/ 0 h 33"/>
                <a:gd name="T4" fmla="*/ 9 w 29"/>
                <a:gd name="T5" fmla="*/ 5 h 33"/>
                <a:gd name="T6" fmla="*/ 1 w 29"/>
                <a:gd name="T7" fmla="*/ 22 h 33"/>
                <a:gd name="T8" fmla="*/ 9 w 29"/>
                <a:gd name="T9" fmla="*/ 33 h 33"/>
                <a:gd name="T10" fmla="*/ 20 w 29"/>
                <a:gd name="T11" fmla="*/ 27 h 33"/>
                <a:gd name="T12" fmla="*/ 28 w 29"/>
                <a:gd name="T13" fmla="*/ 10 h 33"/>
                <a:gd name="T14" fmla="*/ 20 w 29"/>
                <a:gd name="T15" fmla="*/ 0 h 33"/>
                <a:gd name="T16" fmla="*/ 20 w 29"/>
                <a:gd name="T17" fmla="*/ 2 h 33"/>
                <a:gd name="T18" fmla="*/ 20 w 29"/>
                <a:gd name="T19" fmla="*/ 2 h 33"/>
                <a:gd name="T20" fmla="*/ 23 w 29"/>
                <a:gd name="T21" fmla="*/ 7 h 33"/>
                <a:gd name="T22" fmla="*/ 16 w 29"/>
                <a:gd name="T23" fmla="*/ 26 h 33"/>
                <a:gd name="T24" fmla="*/ 9 w 29"/>
                <a:gd name="T25" fmla="*/ 31 h 33"/>
                <a:gd name="T26" fmla="*/ 6 w 29"/>
                <a:gd name="T27" fmla="*/ 26 h 33"/>
                <a:gd name="T28" fmla="*/ 14 w 29"/>
                <a:gd name="T29" fmla="*/ 6 h 33"/>
                <a:gd name="T30" fmla="*/ 20 w 29"/>
                <a:gd name="T31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33">
                  <a:moveTo>
                    <a:pt x="20" y="0"/>
                  </a:moveTo>
                  <a:lnTo>
                    <a:pt x="20" y="0"/>
                  </a:lnTo>
                  <a:cubicBezTo>
                    <a:pt x="17" y="0"/>
                    <a:pt x="14" y="1"/>
                    <a:pt x="9" y="5"/>
                  </a:cubicBezTo>
                  <a:cubicBezTo>
                    <a:pt x="4" y="10"/>
                    <a:pt x="1" y="18"/>
                    <a:pt x="1" y="22"/>
                  </a:cubicBezTo>
                  <a:cubicBezTo>
                    <a:pt x="0" y="29"/>
                    <a:pt x="4" y="33"/>
                    <a:pt x="9" y="33"/>
                  </a:cubicBezTo>
                  <a:cubicBezTo>
                    <a:pt x="11" y="33"/>
                    <a:pt x="15" y="33"/>
                    <a:pt x="20" y="27"/>
                  </a:cubicBezTo>
                  <a:cubicBezTo>
                    <a:pt x="26" y="21"/>
                    <a:pt x="28" y="14"/>
                    <a:pt x="28" y="10"/>
                  </a:cubicBezTo>
                  <a:cubicBezTo>
                    <a:pt x="29" y="4"/>
                    <a:pt x="26" y="0"/>
                    <a:pt x="20" y="0"/>
                  </a:cubicBezTo>
                  <a:close/>
                  <a:moveTo>
                    <a:pt x="20" y="2"/>
                  </a:moveTo>
                  <a:lnTo>
                    <a:pt x="20" y="2"/>
                  </a:lnTo>
                  <a:cubicBezTo>
                    <a:pt x="23" y="2"/>
                    <a:pt x="23" y="5"/>
                    <a:pt x="23" y="7"/>
                  </a:cubicBezTo>
                  <a:cubicBezTo>
                    <a:pt x="23" y="11"/>
                    <a:pt x="19" y="22"/>
                    <a:pt x="16" y="26"/>
                  </a:cubicBezTo>
                  <a:cubicBezTo>
                    <a:pt x="13" y="30"/>
                    <a:pt x="11" y="31"/>
                    <a:pt x="9" y="31"/>
                  </a:cubicBezTo>
                  <a:cubicBezTo>
                    <a:pt x="7" y="31"/>
                    <a:pt x="6" y="28"/>
                    <a:pt x="6" y="26"/>
                  </a:cubicBezTo>
                  <a:cubicBezTo>
                    <a:pt x="6" y="21"/>
                    <a:pt x="9" y="12"/>
                    <a:pt x="14" y="6"/>
                  </a:cubicBezTo>
                  <a:cubicBezTo>
                    <a:pt x="16" y="3"/>
                    <a:pt x="18" y="2"/>
                    <a:pt x="20" y="2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01" name="Freeform 84"/>
            <p:cNvSpPr>
              <a:spLocks/>
            </p:cNvSpPr>
            <p:nvPr/>
          </p:nvSpPr>
          <p:spPr bwMode="auto">
            <a:xfrm>
              <a:off x="1095376" y="3395663"/>
              <a:ext cx="33338" cy="31750"/>
            </a:xfrm>
            <a:custGeom>
              <a:avLst/>
              <a:gdLst>
                <a:gd name="T0" fmla="*/ 16 w 34"/>
                <a:gd name="T1" fmla="*/ 2 h 33"/>
                <a:gd name="T2" fmla="*/ 16 w 34"/>
                <a:gd name="T3" fmla="*/ 2 h 33"/>
                <a:gd name="T4" fmla="*/ 14 w 34"/>
                <a:gd name="T5" fmla="*/ 0 h 33"/>
                <a:gd name="T6" fmla="*/ 0 w 34"/>
                <a:gd name="T7" fmla="*/ 9 h 33"/>
                <a:gd name="T8" fmla="*/ 2 w 34"/>
                <a:gd name="T9" fmla="*/ 10 h 33"/>
                <a:gd name="T10" fmla="*/ 9 w 34"/>
                <a:gd name="T11" fmla="*/ 5 h 33"/>
                <a:gd name="T12" fmla="*/ 9 w 34"/>
                <a:gd name="T13" fmla="*/ 7 h 33"/>
                <a:gd name="T14" fmla="*/ 2 w 34"/>
                <a:gd name="T15" fmla="*/ 26 h 33"/>
                <a:gd name="T16" fmla="*/ 4 w 34"/>
                <a:gd name="T17" fmla="*/ 33 h 33"/>
                <a:gd name="T18" fmla="*/ 24 w 34"/>
                <a:gd name="T19" fmla="*/ 16 h 33"/>
                <a:gd name="T20" fmla="*/ 24 w 34"/>
                <a:gd name="T21" fmla="*/ 16 h 33"/>
                <a:gd name="T22" fmla="*/ 19 w 34"/>
                <a:gd name="T23" fmla="*/ 30 h 33"/>
                <a:gd name="T24" fmla="*/ 21 w 34"/>
                <a:gd name="T25" fmla="*/ 33 h 33"/>
                <a:gd name="T26" fmla="*/ 34 w 34"/>
                <a:gd name="T27" fmla="*/ 23 h 33"/>
                <a:gd name="T28" fmla="*/ 33 w 34"/>
                <a:gd name="T29" fmla="*/ 22 h 33"/>
                <a:gd name="T30" fmla="*/ 25 w 34"/>
                <a:gd name="T31" fmla="*/ 28 h 33"/>
                <a:gd name="T32" fmla="*/ 25 w 34"/>
                <a:gd name="T33" fmla="*/ 26 h 33"/>
                <a:gd name="T34" fmla="*/ 34 w 34"/>
                <a:gd name="T35" fmla="*/ 2 h 33"/>
                <a:gd name="T36" fmla="*/ 30 w 34"/>
                <a:gd name="T37" fmla="*/ 0 h 33"/>
                <a:gd name="T38" fmla="*/ 16 w 34"/>
                <a:gd name="T39" fmla="*/ 21 h 33"/>
                <a:gd name="T40" fmla="*/ 8 w 34"/>
                <a:gd name="T41" fmla="*/ 28 h 33"/>
                <a:gd name="T42" fmla="*/ 8 w 34"/>
                <a:gd name="T43" fmla="*/ 25 h 33"/>
                <a:gd name="T44" fmla="*/ 16 w 34"/>
                <a:gd name="T45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" h="33">
                  <a:moveTo>
                    <a:pt x="16" y="2"/>
                  </a:moveTo>
                  <a:lnTo>
                    <a:pt x="16" y="2"/>
                  </a:lnTo>
                  <a:cubicBezTo>
                    <a:pt x="17" y="1"/>
                    <a:pt x="15" y="0"/>
                    <a:pt x="14" y="0"/>
                  </a:cubicBezTo>
                  <a:cubicBezTo>
                    <a:pt x="10" y="0"/>
                    <a:pt x="2" y="6"/>
                    <a:pt x="0" y="9"/>
                  </a:cubicBezTo>
                  <a:cubicBezTo>
                    <a:pt x="0" y="10"/>
                    <a:pt x="1" y="10"/>
                    <a:pt x="2" y="10"/>
                  </a:cubicBezTo>
                  <a:cubicBezTo>
                    <a:pt x="4" y="8"/>
                    <a:pt x="8" y="5"/>
                    <a:pt x="9" y="5"/>
                  </a:cubicBezTo>
                  <a:cubicBezTo>
                    <a:pt x="10" y="5"/>
                    <a:pt x="10" y="6"/>
                    <a:pt x="9" y="7"/>
                  </a:cubicBezTo>
                  <a:lnTo>
                    <a:pt x="2" y="26"/>
                  </a:lnTo>
                  <a:cubicBezTo>
                    <a:pt x="1" y="30"/>
                    <a:pt x="1" y="33"/>
                    <a:pt x="4" y="33"/>
                  </a:cubicBezTo>
                  <a:cubicBezTo>
                    <a:pt x="8" y="33"/>
                    <a:pt x="18" y="23"/>
                    <a:pt x="24" y="16"/>
                  </a:cubicBezTo>
                  <a:lnTo>
                    <a:pt x="24" y="16"/>
                  </a:lnTo>
                  <a:lnTo>
                    <a:pt x="19" y="30"/>
                  </a:lnTo>
                  <a:cubicBezTo>
                    <a:pt x="18" y="31"/>
                    <a:pt x="19" y="33"/>
                    <a:pt x="21" y="33"/>
                  </a:cubicBezTo>
                  <a:cubicBezTo>
                    <a:pt x="25" y="33"/>
                    <a:pt x="32" y="27"/>
                    <a:pt x="34" y="23"/>
                  </a:cubicBezTo>
                  <a:cubicBezTo>
                    <a:pt x="34" y="22"/>
                    <a:pt x="34" y="22"/>
                    <a:pt x="33" y="22"/>
                  </a:cubicBezTo>
                  <a:cubicBezTo>
                    <a:pt x="31" y="24"/>
                    <a:pt x="27" y="28"/>
                    <a:pt x="25" y="28"/>
                  </a:cubicBezTo>
                  <a:cubicBezTo>
                    <a:pt x="25" y="28"/>
                    <a:pt x="25" y="27"/>
                    <a:pt x="25" y="26"/>
                  </a:cubicBezTo>
                  <a:cubicBezTo>
                    <a:pt x="28" y="17"/>
                    <a:pt x="33" y="4"/>
                    <a:pt x="34" y="2"/>
                  </a:cubicBezTo>
                  <a:cubicBezTo>
                    <a:pt x="34" y="1"/>
                    <a:pt x="32" y="0"/>
                    <a:pt x="30" y="0"/>
                  </a:cubicBezTo>
                  <a:cubicBezTo>
                    <a:pt x="28" y="5"/>
                    <a:pt x="24" y="14"/>
                    <a:pt x="16" y="21"/>
                  </a:cubicBezTo>
                  <a:cubicBezTo>
                    <a:pt x="12" y="25"/>
                    <a:pt x="9" y="28"/>
                    <a:pt x="8" y="28"/>
                  </a:cubicBezTo>
                  <a:cubicBezTo>
                    <a:pt x="7" y="28"/>
                    <a:pt x="7" y="27"/>
                    <a:pt x="8" y="25"/>
                  </a:cubicBezTo>
                  <a:lnTo>
                    <a:pt x="16" y="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02" name="Freeform 85"/>
            <p:cNvSpPr>
              <a:spLocks/>
            </p:cNvSpPr>
            <p:nvPr/>
          </p:nvSpPr>
          <p:spPr bwMode="auto">
            <a:xfrm>
              <a:off x="1141413" y="3395663"/>
              <a:ext cx="31750" cy="31750"/>
            </a:xfrm>
            <a:custGeom>
              <a:avLst/>
              <a:gdLst>
                <a:gd name="T0" fmla="*/ 15 w 34"/>
                <a:gd name="T1" fmla="*/ 3 h 33"/>
                <a:gd name="T2" fmla="*/ 15 w 34"/>
                <a:gd name="T3" fmla="*/ 3 h 33"/>
                <a:gd name="T4" fmla="*/ 13 w 34"/>
                <a:gd name="T5" fmla="*/ 0 h 33"/>
                <a:gd name="T6" fmla="*/ 1 w 34"/>
                <a:gd name="T7" fmla="*/ 7 h 33"/>
                <a:gd name="T8" fmla="*/ 2 w 34"/>
                <a:gd name="T9" fmla="*/ 8 h 33"/>
                <a:gd name="T10" fmla="*/ 9 w 34"/>
                <a:gd name="T11" fmla="*/ 4 h 33"/>
                <a:gd name="T12" fmla="*/ 10 w 34"/>
                <a:gd name="T13" fmla="*/ 6 h 33"/>
                <a:gd name="T14" fmla="*/ 0 w 34"/>
                <a:gd name="T15" fmla="*/ 31 h 33"/>
                <a:gd name="T16" fmla="*/ 3 w 34"/>
                <a:gd name="T17" fmla="*/ 33 h 33"/>
                <a:gd name="T18" fmla="*/ 4 w 34"/>
                <a:gd name="T19" fmla="*/ 32 h 33"/>
                <a:gd name="T20" fmla="*/ 16 w 34"/>
                <a:gd name="T21" fmla="*/ 12 h 33"/>
                <a:gd name="T22" fmla="*/ 27 w 34"/>
                <a:gd name="T23" fmla="*/ 3 h 33"/>
                <a:gd name="T24" fmla="*/ 28 w 34"/>
                <a:gd name="T25" fmla="*/ 4 h 33"/>
                <a:gd name="T26" fmla="*/ 27 w 34"/>
                <a:gd name="T27" fmla="*/ 10 h 33"/>
                <a:gd name="T28" fmla="*/ 20 w 34"/>
                <a:gd name="T29" fmla="*/ 26 h 33"/>
                <a:gd name="T30" fmla="*/ 18 w 34"/>
                <a:gd name="T31" fmla="*/ 31 h 33"/>
                <a:gd name="T32" fmla="*/ 20 w 34"/>
                <a:gd name="T33" fmla="*/ 33 h 33"/>
                <a:gd name="T34" fmla="*/ 34 w 34"/>
                <a:gd name="T35" fmla="*/ 24 h 33"/>
                <a:gd name="T36" fmla="*/ 32 w 34"/>
                <a:gd name="T37" fmla="*/ 23 h 33"/>
                <a:gd name="T38" fmla="*/ 25 w 34"/>
                <a:gd name="T39" fmla="*/ 28 h 33"/>
                <a:gd name="T40" fmla="*/ 25 w 34"/>
                <a:gd name="T41" fmla="*/ 27 h 33"/>
                <a:gd name="T42" fmla="*/ 32 w 34"/>
                <a:gd name="T43" fmla="*/ 9 h 33"/>
                <a:gd name="T44" fmla="*/ 34 w 34"/>
                <a:gd name="T45" fmla="*/ 4 h 33"/>
                <a:gd name="T46" fmla="*/ 29 w 34"/>
                <a:gd name="T47" fmla="*/ 0 h 33"/>
                <a:gd name="T48" fmla="*/ 10 w 34"/>
                <a:gd name="T49" fmla="*/ 17 h 33"/>
                <a:gd name="T50" fmla="*/ 10 w 34"/>
                <a:gd name="T51" fmla="*/ 17 h 33"/>
                <a:gd name="T52" fmla="*/ 15 w 34"/>
                <a:gd name="T53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" h="33">
                  <a:moveTo>
                    <a:pt x="15" y="3"/>
                  </a:moveTo>
                  <a:lnTo>
                    <a:pt x="15" y="3"/>
                  </a:lnTo>
                  <a:cubicBezTo>
                    <a:pt x="16" y="1"/>
                    <a:pt x="15" y="0"/>
                    <a:pt x="13" y="0"/>
                  </a:cubicBezTo>
                  <a:cubicBezTo>
                    <a:pt x="9" y="0"/>
                    <a:pt x="4" y="3"/>
                    <a:pt x="1" y="7"/>
                  </a:cubicBezTo>
                  <a:cubicBezTo>
                    <a:pt x="1" y="8"/>
                    <a:pt x="1" y="8"/>
                    <a:pt x="2" y="8"/>
                  </a:cubicBezTo>
                  <a:cubicBezTo>
                    <a:pt x="5" y="6"/>
                    <a:pt x="7" y="4"/>
                    <a:pt x="9" y="4"/>
                  </a:cubicBezTo>
                  <a:cubicBezTo>
                    <a:pt x="10" y="4"/>
                    <a:pt x="10" y="5"/>
                    <a:pt x="10" y="6"/>
                  </a:cubicBezTo>
                  <a:cubicBezTo>
                    <a:pt x="9" y="7"/>
                    <a:pt x="1" y="30"/>
                    <a:pt x="0" y="31"/>
                  </a:cubicBezTo>
                  <a:cubicBezTo>
                    <a:pt x="0" y="33"/>
                    <a:pt x="2" y="33"/>
                    <a:pt x="3" y="33"/>
                  </a:cubicBezTo>
                  <a:cubicBezTo>
                    <a:pt x="3" y="33"/>
                    <a:pt x="4" y="33"/>
                    <a:pt x="4" y="32"/>
                  </a:cubicBezTo>
                  <a:cubicBezTo>
                    <a:pt x="9" y="23"/>
                    <a:pt x="12" y="17"/>
                    <a:pt x="16" y="12"/>
                  </a:cubicBezTo>
                  <a:cubicBezTo>
                    <a:pt x="20" y="7"/>
                    <a:pt x="25" y="3"/>
                    <a:pt x="27" y="3"/>
                  </a:cubicBezTo>
                  <a:cubicBezTo>
                    <a:pt x="28" y="3"/>
                    <a:pt x="28" y="4"/>
                    <a:pt x="28" y="4"/>
                  </a:cubicBezTo>
                  <a:cubicBezTo>
                    <a:pt x="28" y="6"/>
                    <a:pt x="27" y="9"/>
                    <a:pt x="27" y="10"/>
                  </a:cubicBezTo>
                  <a:cubicBezTo>
                    <a:pt x="25" y="14"/>
                    <a:pt x="22" y="22"/>
                    <a:pt x="20" y="26"/>
                  </a:cubicBezTo>
                  <a:cubicBezTo>
                    <a:pt x="19" y="30"/>
                    <a:pt x="18" y="30"/>
                    <a:pt x="18" y="31"/>
                  </a:cubicBezTo>
                  <a:cubicBezTo>
                    <a:pt x="18" y="32"/>
                    <a:pt x="20" y="33"/>
                    <a:pt x="20" y="33"/>
                  </a:cubicBezTo>
                  <a:cubicBezTo>
                    <a:pt x="25" y="33"/>
                    <a:pt x="31" y="29"/>
                    <a:pt x="34" y="24"/>
                  </a:cubicBezTo>
                  <a:cubicBezTo>
                    <a:pt x="34" y="23"/>
                    <a:pt x="34" y="23"/>
                    <a:pt x="32" y="23"/>
                  </a:cubicBezTo>
                  <a:cubicBezTo>
                    <a:pt x="30" y="26"/>
                    <a:pt x="26" y="28"/>
                    <a:pt x="25" y="28"/>
                  </a:cubicBezTo>
                  <a:cubicBezTo>
                    <a:pt x="25" y="28"/>
                    <a:pt x="25" y="28"/>
                    <a:pt x="25" y="27"/>
                  </a:cubicBezTo>
                  <a:cubicBezTo>
                    <a:pt x="25" y="26"/>
                    <a:pt x="31" y="13"/>
                    <a:pt x="32" y="9"/>
                  </a:cubicBezTo>
                  <a:cubicBezTo>
                    <a:pt x="33" y="8"/>
                    <a:pt x="34" y="5"/>
                    <a:pt x="34" y="4"/>
                  </a:cubicBezTo>
                  <a:cubicBezTo>
                    <a:pt x="34" y="1"/>
                    <a:pt x="32" y="0"/>
                    <a:pt x="29" y="0"/>
                  </a:cubicBezTo>
                  <a:cubicBezTo>
                    <a:pt x="23" y="0"/>
                    <a:pt x="15" y="8"/>
                    <a:pt x="10" y="17"/>
                  </a:cubicBezTo>
                  <a:lnTo>
                    <a:pt x="10" y="17"/>
                  </a:lnTo>
                  <a:lnTo>
                    <a:pt x="15" y="3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03" name="Freeform 86"/>
            <p:cNvSpPr>
              <a:spLocks noEditPoints="1"/>
            </p:cNvSpPr>
            <p:nvPr/>
          </p:nvSpPr>
          <p:spPr bwMode="auto">
            <a:xfrm>
              <a:off x="1184276" y="3371850"/>
              <a:ext cx="39688" cy="55563"/>
            </a:xfrm>
            <a:custGeom>
              <a:avLst/>
              <a:gdLst>
                <a:gd name="T0" fmla="*/ 29 w 43"/>
                <a:gd name="T1" fmla="*/ 27 h 58"/>
                <a:gd name="T2" fmla="*/ 29 w 43"/>
                <a:gd name="T3" fmla="*/ 27 h 58"/>
                <a:gd name="T4" fmla="*/ 25 w 43"/>
                <a:gd name="T5" fmla="*/ 25 h 58"/>
                <a:gd name="T6" fmla="*/ 11 w 43"/>
                <a:gd name="T7" fmla="*/ 32 h 58"/>
                <a:gd name="T8" fmla="*/ 0 w 43"/>
                <a:gd name="T9" fmla="*/ 52 h 58"/>
                <a:gd name="T10" fmla="*/ 5 w 43"/>
                <a:gd name="T11" fmla="*/ 58 h 58"/>
                <a:gd name="T12" fmla="*/ 24 w 43"/>
                <a:gd name="T13" fmla="*/ 43 h 58"/>
                <a:gd name="T14" fmla="*/ 24 w 43"/>
                <a:gd name="T15" fmla="*/ 43 h 58"/>
                <a:gd name="T16" fmla="*/ 21 w 43"/>
                <a:gd name="T17" fmla="*/ 51 h 58"/>
                <a:gd name="T18" fmla="*/ 20 w 43"/>
                <a:gd name="T19" fmla="*/ 55 h 58"/>
                <a:gd name="T20" fmla="*/ 23 w 43"/>
                <a:gd name="T21" fmla="*/ 58 h 58"/>
                <a:gd name="T22" fmla="*/ 36 w 43"/>
                <a:gd name="T23" fmla="*/ 47 h 58"/>
                <a:gd name="T24" fmla="*/ 35 w 43"/>
                <a:gd name="T25" fmla="*/ 46 h 58"/>
                <a:gd name="T26" fmla="*/ 26 w 43"/>
                <a:gd name="T27" fmla="*/ 53 h 58"/>
                <a:gd name="T28" fmla="*/ 26 w 43"/>
                <a:gd name="T29" fmla="*/ 51 h 58"/>
                <a:gd name="T30" fmla="*/ 38 w 43"/>
                <a:gd name="T31" fmla="*/ 15 h 58"/>
                <a:gd name="T32" fmla="*/ 43 w 43"/>
                <a:gd name="T33" fmla="*/ 1 h 58"/>
                <a:gd name="T34" fmla="*/ 43 w 43"/>
                <a:gd name="T35" fmla="*/ 1 h 58"/>
                <a:gd name="T36" fmla="*/ 34 w 43"/>
                <a:gd name="T37" fmla="*/ 2 h 58"/>
                <a:gd name="T38" fmla="*/ 33 w 43"/>
                <a:gd name="T39" fmla="*/ 3 h 58"/>
                <a:gd name="T40" fmla="*/ 35 w 43"/>
                <a:gd name="T41" fmla="*/ 4 h 58"/>
                <a:gd name="T42" fmla="*/ 34 w 43"/>
                <a:gd name="T43" fmla="*/ 11 h 58"/>
                <a:gd name="T44" fmla="*/ 29 w 43"/>
                <a:gd name="T45" fmla="*/ 27 h 58"/>
                <a:gd name="T46" fmla="*/ 25 w 43"/>
                <a:gd name="T47" fmla="*/ 27 h 58"/>
                <a:gd name="T48" fmla="*/ 25 w 43"/>
                <a:gd name="T49" fmla="*/ 27 h 58"/>
                <a:gd name="T50" fmla="*/ 27 w 43"/>
                <a:gd name="T51" fmla="*/ 33 h 58"/>
                <a:gd name="T52" fmla="*/ 17 w 43"/>
                <a:gd name="T53" fmla="*/ 48 h 58"/>
                <a:gd name="T54" fmla="*/ 6 w 43"/>
                <a:gd name="T55" fmla="*/ 55 h 58"/>
                <a:gd name="T56" fmla="*/ 5 w 43"/>
                <a:gd name="T57" fmla="*/ 53 h 58"/>
                <a:gd name="T58" fmla="*/ 7 w 43"/>
                <a:gd name="T59" fmla="*/ 46 h 58"/>
                <a:gd name="T60" fmla="*/ 19 w 43"/>
                <a:gd name="T61" fmla="*/ 30 h 58"/>
                <a:gd name="T62" fmla="*/ 25 w 43"/>
                <a:gd name="T63" fmla="*/ 2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3" h="58">
                  <a:moveTo>
                    <a:pt x="29" y="27"/>
                  </a:moveTo>
                  <a:lnTo>
                    <a:pt x="29" y="27"/>
                  </a:lnTo>
                  <a:cubicBezTo>
                    <a:pt x="28" y="25"/>
                    <a:pt x="26" y="25"/>
                    <a:pt x="25" y="25"/>
                  </a:cubicBezTo>
                  <a:cubicBezTo>
                    <a:pt x="21" y="25"/>
                    <a:pt x="16" y="27"/>
                    <a:pt x="11" y="32"/>
                  </a:cubicBezTo>
                  <a:cubicBezTo>
                    <a:pt x="4" y="37"/>
                    <a:pt x="0" y="47"/>
                    <a:pt x="0" y="52"/>
                  </a:cubicBezTo>
                  <a:cubicBezTo>
                    <a:pt x="0" y="55"/>
                    <a:pt x="2" y="58"/>
                    <a:pt x="5" y="58"/>
                  </a:cubicBezTo>
                  <a:cubicBezTo>
                    <a:pt x="13" y="58"/>
                    <a:pt x="18" y="50"/>
                    <a:pt x="24" y="43"/>
                  </a:cubicBezTo>
                  <a:lnTo>
                    <a:pt x="24" y="43"/>
                  </a:lnTo>
                  <a:lnTo>
                    <a:pt x="21" y="51"/>
                  </a:lnTo>
                  <a:cubicBezTo>
                    <a:pt x="21" y="53"/>
                    <a:pt x="20" y="54"/>
                    <a:pt x="20" y="55"/>
                  </a:cubicBezTo>
                  <a:cubicBezTo>
                    <a:pt x="20" y="57"/>
                    <a:pt x="21" y="58"/>
                    <a:pt x="23" y="58"/>
                  </a:cubicBezTo>
                  <a:cubicBezTo>
                    <a:pt x="27" y="58"/>
                    <a:pt x="34" y="51"/>
                    <a:pt x="36" y="47"/>
                  </a:cubicBezTo>
                  <a:cubicBezTo>
                    <a:pt x="36" y="46"/>
                    <a:pt x="36" y="46"/>
                    <a:pt x="35" y="46"/>
                  </a:cubicBezTo>
                  <a:cubicBezTo>
                    <a:pt x="33" y="49"/>
                    <a:pt x="28" y="53"/>
                    <a:pt x="26" y="53"/>
                  </a:cubicBezTo>
                  <a:cubicBezTo>
                    <a:pt x="26" y="53"/>
                    <a:pt x="26" y="52"/>
                    <a:pt x="26" y="51"/>
                  </a:cubicBezTo>
                  <a:cubicBezTo>
                    <a:pt x="27" y="49"/>
                    <a:pt x="30" y="36"/>
                    <a:pt x="38" y="15"/>
                  </a:cubicBezTo>
                  <a:cubicBezTo>
                    <a:pt x="41" y="8"/>
                    <a:pt x="42" y="5"/>
                    <a:pt x="43" y="1"/>
                  </a:cubicBezTo>
                  <a:lnTo>
                    <a:pt x="43" y="1"/>
                  </a:lnTo>
                  <a:cubicBezTo>
                    <a:pt x="39" y="0"/>
                    <a:pt x="35" y="1"/>
                    <a:pt x="34" y="2"/>
                  </a:cubicBezTo>
                  <a:cubicBezTo>
                    <a:pt x="33" y="2"/>
                    <a:pt x="33" y="3"/>
                    <a:pt x="33" y="3"/>
                  </a:cubicBezTo>
                  <a:lnTo>
                    <a:pt x="35" y="4"/>
                  </a:lnTo>
                  <a:cubicBezTo>
                    <a:pt x="36" y="5"/>
                    <a:pt x="36" y="7"/>
                    <a:pt x="34" y="11"/>
                  </a:cubicBezTo>
                  <a:lnTo>
                    <a:pt x="29" y="27"/>
                  </a:lnTo>
                  <a:close/>
                  <a:moveTo>
                    <a:pt x="25" y="27"/>
                  </a:moveTo>
                  <a:lnTo>
                    <a:pt x="25" y="27"/>
                  </a:lnTo>
                  <a:cubicBezTo>
                    <a:pt x="27" y="27"/>
                    <a:pt x="28" y="29"/>
                    <a:pt x="27" y="33"/>
                  </a:cubicBezTo>
                  <a:cubicBezTo>
                    <a:pt x="25" y="37"/>
                    <a:pt x="23" y="42"/>
                    <a:pt x="17" y="48"/>
                  </a:cubicBezTo>
                  <a:cubicBezTo>
                    <a:pt x="12" y="53"/>
                    <a:pt x="8" y="55"/>
                    <a:pt x="6" y="55"/>
                  </a:cubicBezTo>
                  <a:cubicBezTo>
                    <a:pt x="6" y="55"/>
                    <a:pt x="5" y="54"/>
                    <a:pt x="5" y="53"/>
                  </a:cubicBezTo>
                  <a:cubicBezTo>
                    <a:pt x="5" y="52"/>
                    <a:pt x="5" y="51"/>
                    <a:pt x="7" y="46"/>
                  </a:cubicBezTo>
                  <a:cubicBezTo>
                    <a:pt x="10" y="41"/>
                    <a:pt x="15" y="33"/>
                    <a:pt x="19" y="30"/>
                  </a:cubicBezTo>
                  <a:cubicBezTo>
                    <a:pt x="21" y="29"/>
                    <a:pt x="23" y="27"/>
                    <a:pt x="25" y="2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04" name="Freeform 87"/>
            <p:cNvSpPr>
              <a:spLocks noEditPoints="1"/>
            </p:cNvSpPr>
            <p:nvPr/>
          </p:nvSpPr>
          <p:spPr bwMode="auto">
            <a:xfrm>
              <a:off x="1227138" y="3392488"/>
              <a:ext cx="31750" cy="34925"/>
            </a:xfrm>
            <a:custGeom>
              <a:avLst/>
              <a:gdLst>
                <a:gd name="T0" fmla="*/ 28 w 34"/>
                <a:gd name="T1" fmla="*/ 6 h 36"/>
                <a:gd name="T2" fmla="*/ 28 w 34"/>
                <a:gd name="T3" fmla="*/ 6 h 36"/>
                <a:gd name="T4" fmla="*/ 26 w 34"/>
                <a:gd name="T5" fmla="*/ 4 h 36"/>
                <a:gd name="T6" fmla="*/ 24 w 34"/>
                <a:gd name="T7" fmla="*/ 4 h 36"/>
                <a:gd name="T8" fmla="*/ 17 w 34"/>
                <a:gd name="T9" fmla="*/ 6 h 36"/>
                <a:gd name="T10" fmla="*/ 7 w 34"/>
                <a:gd name="T11" fmla="*/ 16 h 36"/>
                <a:gd name="T12" fmla="*/ 0 w 34"/>
                <a:gd name="T13" fmla="*/ 31 h 36"/>
                <a:gd name="T14" fmla="*/ 3 w 34"/>
                <a:gd name="T15" fmla="*/ 36 h 36"/>
                <a:gd name="T16" fmla="*/ 20 w 34"/>
                <a:gd name="T17" fmla="*/ 24 h 36"/>
                <a:gd name="T18" fmla="*/ 21 w 34"/>
                <a:gd name="T19" fmla="*/ 24 h 36"/>
                <a:gd name="T20" fmla="*/ 18 w 34"/>
                <a:gd name="T21" fmla="*/ 31 h 36"/>
                <a:gd name="T22" fmla="*/ 17 w 34"/>
                <a:gd name="T23" fmla="*/ 34 h 36"/>
                <a:gd name="T24" fmla="*/ 20 w 34"/>
                <a:gd name="T25" fmla="*/ 36 h 36"/>
                <a:gd name="T26" fmla="*/ 33 w 34"/>
                <a:gd name="T27" fmla="*/ 27 h 36"/>
                <a:gd name="T28" fmla="*/ 32 w 34"/>
                <a:gd name="T29" fmla="*/ 26 h 36"/>
                <a:gd name="T30" fmla="*/ 24 w 34"/>
                <a:gd name="T31" fmla="*/ 31 h 36"/>
                <a:gd name="T32" fmla="*/ 23 w 34"/>
                <a:gd name="T33" fmla="*/ 30 h 36"/>
                <a:gd name="T34" fmla="*/ 34 w 34"/>
                <a:gd name="T35" fmla="*/ 2 h 36"/>
                <a:gd name="T36" fmla="*/ 30 w 34"/>
                <a:gd name="T37" fmla="*/ 1 h 36"/>
                <a:gd name="T38" fmla="*/ 28 w 34"/>
                <a:gd name="T39" fmla="*/ 6 h 36"/>
                <a:gd name="T40" fmla="*/ 22 w 34"/>
                <a:gd name="T41" fmla="*/ 7 h 36"/>
                <a:gd name="T42" fmla="*/ 22 w 34"/>
                <a:gd name="T43" fmla="*/ 7 h 36"/>
                <a:gd name="T44" fmla="*/ 26 w 34"/>
                <a:gd name="T45" fmla="*/ 10 h 36"/>
                <a:gd name="T46" fmla="*/ 15 w 34"/>
                <a:gd name="T47" fmla="*/ 27 h 36"/>
                <a:gd name="T48" fmla="*/ 7 w 34"/>
                <a:gd name="T49" fmla="*/ 32 h 36"/>
                <a:gd name="T50" fmla="*/ 6 w 34"/>
                <a:gd name="T51" fmla="*/ 30 h 36"/>
                <a:gd name="T52" fmla="*/ 16 w 34"/>
                <a:gd name="T53" fmla="*/ 10 h 36"/>
                <a:gd name="T54" fmla="*/ 22 w 34"/>
                <a:gd name="T55" fmla="*/ 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4" h="36">
                  <a:moveTo>
                    <a:pt x="28" y="6"/>
                  </a:moveTo>
                  <a:lnTo>
                    <a:pt x="28" y="6"/>
                  </a:lnTo>
                  <a:cubicBezTo>
                    <a:pt x="27" y="5"/>
                    <a:pt x="26" y="4"/>
                    <a:pt x="26" y="4"/>
                  </a:cubicBezTo>
                  <a:cubicBezTo>
                    <a:pt x="26" y="4"/>
                    <a:pt x="25" y="4"/>
                    <a:pt x="24" y="4"/>
                  </a:cubicBezTo>
                  <a:cubicBezTo>
                    <a:pt x="22" y="4"/>
                    <a:pt x="20" y="4"/>
                    <a:pt x="17" y="6"/>
                  </a:cubicBezTo>
                  <a:cubicBezTo>
                    <a:pt x="14" y="8"/>
                    <a:pt x="10" y="11"/>
                    <a:pt x="7" y="16"/>
                  </a:cubicBezTo>
                  <a:cubicBezTo>
                    <a:pt x="1" y="23"/>
                    <a:pt x="0" y="30"/>
                    <a:pt x="0" y="31"/>
                  </a:cubicBezTo>
                  <a:cubicBezTo>
                    <a:pt x="0" y="34"/>
                    <a:pt x="1" y="36"/>
                    <a:pt x="3" y="36"/>
                  </a:cubicBezTo>
                  <a:cubicBezTo>
                    <a:pt x="7" y="36"/>
                    <a:pt x="15" y="30"/>
                    <a:pt x="20" y="24"/>
                  </a:cubicBezTo>
                  <a:lnTo>
                    <a:pt x="21" y="24"/>
                  </a:lnTo>
                  <a:lnTo>
                    <a:pt x="18" y="31"/>
                  </a:lnTo>
                  <a:cubicBezTo>
                    <a:pt x="17" y="33"/>
                    <a:pt x="17" y="33"/>
                    <a:pt x="17" y="34"/>
                  </a:cubicBezTo>
                  <a:cubicBezTo>
                    <a:pt x="17" y="34"/>
                    <a:pt x="18" y="36"/>
                    <a:pt x="20" y="36"/>
                  </a:cubicBezTo>
                  <a:cubicBezTo>
                    <a:pt x="24" y="36"/>
                    <a:pt x="30" y="31"/>
                    <a:pt x="33" y="27"/>
                  </a:cubicBezTo>
                  <a:cubicBezTo>
                    <a:pt x="33" y="26"/>
                    <a:pt x="32" y="26"/>
                    <a:pt x="32" y="26"/>
                  </a:cubicBezTo>
                  <a:cubicBezTo>
                    <a:pt x="27" y="30"/>
                    <a:pt x="25" y="31"/>
                    <a:pt x="24" y="31"/>
                  </a:cubicBezTo>
                  <a:cubicBezTo>
                    <a:pt x="23" y="31"/>
                    <a:pt x="23" y="31"/>
                    <a:pt x="23" y="30"/>
                  </a:cubicBezTo>
                  <a:cubicBezTo>
                    <a:pt x="26" y="22"/>
                    <a:pt x="32" y="5"/>
                    <a:pt x="34" y="2"/>
                  </a:cubicBezTo>
                  <a:cubicBezTo>
                    <a:pt x="33" y="1"/>
                    <a:pt x="31" y="0"/>
                    <a:pt x="30" y="1"/>
                  </a:cubicBezTo>
                  <a:lnTo>
                    <a:pt x="28" y="6"/>
                  </a:lnTo>
                  <a:close/>
                  <a:moveTo>
                    <a:pt x="22" y="7"/>
                  </a:moveTo>
                  <a:lnTo>
                    <a:pt x="22" y="7"/>
                  </a:lnTo>
                  <a:cubicBezTo>
                    <a:pt x="24" y="7"/>
                    <a:pt x="25" y="8"/>
                    <a:pt x="26" y="10"/>
                  </a:cubicBezTo>
                  <a:cubicBezTo>
                    <a:pt x="24" y="14"/>
                    <a:pt x="21" y="21"/>
                    <a:pt x="15" y="27"/>
                  </a:cubicBezTo>
                  <a:cubicBezTo>
                    <a:pt x="11" y="31"/>
                    <a:pt x="8" y="32"/>
                    <a:pt x="7" y="32"/>
                  </a:cubicBezTo>
                  <a:cubicBezTo>
                    <a:pt x="7" y="32"/>
                    <a:pt x="6" y="31"/>
                    <a:pt x="6" y="30"/>
                  </a:cubicBezTo>
                  <a:cubicBezTo>
                    <a:pt x="6" y="25"/>
                    <a:pt x="11" y="14"/>
                    <a:pt x="16" y="10"/>
                  </a:cubicBezTo>
                  <a:cubicBezTo>
                    <a:pt x="19" y="8"/>
                    <a:pt x="20" y="7"/>
                    <a:pt x="22" y="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05" name="Freeform 88"/>
            <p:cNvSpPr>
              <a:spLocks/>
            </p:cNvSpPr>
            <p:nvPr/>
          </p:nvSpPr>
          <p:spPr bwMode="auto">
            <a:xfrm>
              <a:off x="1270001" y="3389313"/>
              <a:ext cx="22225" cy="38100"/>
            </a:xfrm>
            <a:custGeom>
              <a:avLst/>
              <a:gdLst>
                <a:gd name="T0" fmla="*/ 22 w 24"/>
                <a:gd name="T1" fmla="*/ 12 h 40"/>
                <a:gd name="T2" fmla="*/ 22 w 24"/>
                <a:gd name="T3" fmla="*/ 12 h 40"/>
                <a:gd name="T4" fmla="*/ 23 w 24"/>
                <a:gd name="T5" fmla="*/ 9 h 40"/>
                <a:gd name="T6" fmla="*/ 15 w 24"/>
                <a:gd name="T7" fmla="*/ 9 h 40"/>
                <a:gd name="T8" fmla="*/ 17 w 24"/>
                <a:gd name="T9" fmla="*/ 1 h 40"/>
                <a:gd name="T10" fmla="*/ 14 w 24"/>
                <a:gd name="T11" fmla="*/ 0 h 40"/>
                <a:gd name="T12" fmla="*/ 10 w 24"/>
                <a:gd name="T13" fmla="*/ 8 h 40"/>
                <a:gd name="T14" fmla="*/ 3 w 24"/>
                <a:gd name="T15" fmla="*/ 9 h 40"/>
                <a:gd name="T16" fmla="*/ 3 w 24"/>
                <a:gd name="T17" fmla="*/ 12 h 40"/>
                <a:gd name="T18" fmla="*/ 9 w 24"/>
                <a:gd name="T19" fmla="*/ 12 h 40"/>
                <a:gd name="T20" fmla="*/ 1 w 24"/>
                <a:gd name="T21" fmla="*/ 33 h 40"/>
                <a:gd name="T22" fmla="*/ 0 w 24"/>
                <a:gd name="T23" fmla="*/ 38 h 40"/>
                <a:gd name="T24" fmla="*/ 2 w 24"/>
                <a:gd name="T25" fmla="*/ 40 h 40"/>
                <a:gd name="T26" fmla="*/ 17 w 24"/>
                <a:gd name="T27" fmla="*/ 29 h 40"/>
                <a:gd name="T28" fmla="*/ 16 w 24"/>
                <a:gd name="T29" fmla="*/ 27 h 40"/>
                <a:gd name="T30" fmla="*/ 7 w 24"/>
                <a:gd name="T31" fmla="*/ 34 h 40"/>
                <a:gd name="T32" fmla="*/ 7 w 24"/>
                <a:gd name="T33" fmla="*/ 32 h 40"/>
                <a:gd name="T34" fmla="*/ 14 w 24"/>
                <a:gd name="T35" fmla="*/ 12 h 40"/>
                <a:gd name="T36" fmla="*/ 22 w 24"/>
                <a:gd name="T37" fmla="*/ 1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" h="40">
                  <a:moveTo>
                    <a:pt x="22" y="12"/>
                  </a:moveTo>
                  <a:lnTo>
                    <a:pt x="22" y="12"/>
                  </a:lnTo>
                  <a:cubicBezTo>
                    <a:pt x="23" y="11"/>
                    <a:pt x="24" y="9"/>
                    <a:pt x="23" y="9"/>
                  </a:cubicBezTo>
                  <a:lnTo>
                    <a:pt x="15" y="9"/>
                  </a:lnTo>
                  <a:lnTo>
                    <a:pt x="17" y="1"/>
                  </a:lnTo>
                  <a:cubicBezTo>
                    <a:pt x="16" y="0"/>
                    <a:pt x="15" y="0"/>
                    <a:pt x="14" y="0"/>
                  </a:cubicBezTo>
                  <a:lnTo>
                    <a:pt x="10" y="8"/>
                  </a:lnTo>
                  <a:lnTo>
                    <a:pt x="3" y="9"/>
                  </a:lnTo>
                  <a:cubicBezTo>
                    <a:pt x="3" y="10"/>
                    <a:pt x="2" y="11"/>
                    <a:pt x="3" y="12"/>
                  </a:cubicBezTo>
                  <a:lnTo>
                    <a:pt x="9" y="12"/>
                  </a:lnTo>
                  <a:lnTo>
                    <a:pt x="1" y="33"/>
                  </a:lnTo>
                  <a:cubicBezTo>
                    <a:pt x="1" y="36"/>
                    <a:pt x="0" y="37"/>
                    <a:pt x="0" y="38"/>
                  </a:cubicBezTo>
                  <a:cubicBezTo>
                    <a:pt x="0" y="39"/>
                    <a:pt x="1" y="40"/>
                    <a:pt x="2" y="40"/>
                  </a:cubicBezTo>
                  <a:cubicBezTo>
                    <a:pt x="6" y="40"/>
                    <a:pt x="13" y="35"/>
                    <a:pt x="17" y="29"/>
                  </a:cubicBezTo>
                  <a:cubicBezTo>
                    <a:pt x="18" y="28"/>
                    <a:pt x="17" y="27"/>
                    <a:pt x="16" y="27"/>
                  </a:cubicBezTo>
                  <a:cubicBezTo>
                    <a:pt x="14" y="30"/>
                    <a:pt x="9" y="34"/>
                    <a:pt x="7" y="34"/>
                  </a:cubicBezTo>
                  <a:cubicBezTo>
                    <a:pt x="7" y="34"/>
                    <a:pt x="6" y="34"/>
                    <a:pt x="7" y="32"/>
                  </a:cubicBezTo>
                  <a:lnTo>
                    <a:pt x="14" y="12"/>
                  </a:lnTo>
                  <a:lnTo>
                    <a:pt x="22" y="1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06" name="Freeform 89"/>
            <p:cNvSpPr>
              <a:spLocks noEditPoints="1"/>
            </p:cNvSpPr>
            <p:nvPr/>
          </p:nvSpPr>
          <p:spPr bwMode="auto">
            <a:xfrm>
              <a:off x="1298576" y="3378200"/>
              <a:ext cx="19050" cy="49213"/>
            </a:xfrm>
            <a:custGeom>
              <a:avLst/>
              <a:gdLst>
                <a:gd name="T0" fmla="*/ 0 w 20"/>
                <a:gd name="T1" fmla="*/ 49 h 52"/>
                <a:gd name="T2" fmla="*/ 0 w 20"/>
                <a:gd name="T3" fmla="*/ 49 h 52"/>
                <a:gd name="T4" fmla="*/ 1 w 20"/>
                <a:gd name="T5" fmla="*/ 51 h 52"/>
                <a:gd name="T6" fmla="*/ 2 w 20"/>
                <a:gd name="T7" fmla="*/ 52 h 52"/>
                <a:gd name="T8" fmla="*/ 16 w 20"/>
                <a:gd name="T9" fmla="*/ 43 h 52"/>
                <a:gd name="T10" fmla="*/ 15 w 20"/>
                <a:gd name="T11" fmla="*/ 41 h 52"/>
                <a:gd name="T12" fmla="*/ 7 w 20"/>
                <a:gd name="T13" fmla="*/ 47 h 52"/>
                <a:gd name="T14" fmla="*/ 7 w 20"/>
                <a:gd name="T15" fmla="*/ 45 h 52"/>
                <a:gd name="T16" fmla="*/ 16 w 20"/>
                <a:gd name="T17" fmla="*/ 23 h 52"/>
                <a:gd name="T18" fmla="*/ 17 w 20"/>
                <a:gd name="T19" fmla="*/ 19 h 52"/>
                <a:gd name="T20" fmla="*/ 15 w 20"/>
                <a:gd name="T21" fmla="*/ 19 h 52"/>
                <a:gd name="T22" fmla="*/ 2 w 20"/>
                <a:gd name="T23" fmla="*/ 27 h 52"/>
                <a:gd name="T24" fmla="*/ 4 w 20"/>
                <a:gd name="T25" fmla="*/ 28 h 52"/>
                <a:gd name="T26" fmla="*/ 10 w 20"/>
                <a:gd name="T27" fmla="*/ 24 h 52"/>
                <a:gd name="T28" fmla="*/ 10 w 20"/>
                <a:gd name="T29" fmla="*/ 25 h 52"/>
                <a:gd name="T30" fmla="*/ 0 w 20"/>
                <a:gd name="T31" fmla="*/ 49 h 52"/>
                <a:gd name="T32" fmla="*/ 18 w 20"/>
                <a:gd name="T33" fmla="*/ 0 h 52"/>
                <a:gd name="T34" fmla="*/ 18 w 20"/>
                <a:gd name="T35" fmla="*/ 0 h 52"/>
                <a:gd name="T36" fmla="*/ 13 w 20"/>
                <a:gd name="T37" fmla="*/ 5 h 52"/>
                <a:gd name="T38" fmla="*/ 16 w 20"/>
                <a:gd name="T39" fmla="*/ 8 h 52"/>
                <a:gd name="T40" fmla="*/ 20 w 20"/>
                <a:gd name="T41" fmla="*/ 3 h 52"/>
                <a:gd name="T42" fmla="*/ 18 w 20"/>
                <a:gd name="T4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" h="52">
                  <a:moveTo>
                    <a:pt x="0" y="49"/>
                  </a:moveTo>
                  <a:lnTo>
                    <a:pt x="0" y="49"/>
                  </a:lnTo>
                  <a:cubicBezTo>
                    <a:pt x="0" y="50"/>
                    <a:pt x="0" y="51"/>
                    <a:pt x="1" y="51"/>
                  </a:cubicBezTo>
                  <a:cubicBezTo>
                    <a:pt x="1" y="52"/>
                    <a:pt x="1" y="52"/>
                    <a:pt x="2" y="52"/>
                  </a:cubicBezTo>
                  <a:cubicBezTo>
                    <a:pt x="7" y="52"/>
                    <a:pt x="15" y="45"/>
                    <a:pt x="16" y="43"/>
                  </a:cubicBezTo>
                  <a:cubicBezTo>
                    <a:pt x="16" y="42"/>
                    <a:pt x="16" y="41"/>
                    <a:pt x="15" y="41"/>
                  </a:cubicBezTo>
                  <a:cubicBezTo>
                    <a:pt x="13" y="44"/>
                    <a:pt x="8" y="47"/>
                    <a:pt x="7" y="47"/>
                  </a:cubicBezTo>
                  <a:cubicBezTo>
                    <a:pt x="6" y="47"/>
                    <a:pt x="7" y="46"/>
                    <a:pt x="7" y="45"/>
                  </a:cubicBezTo>
                  <a:lnTo>
                    <a:pt x="16" y="23"/>
                  </a:lnTo>
                  <a:cubicBezTo>
                    <a:pt x="17" y="21"/>
                    <a:pt x="17" y="20"/>
                    <a:pt x="17" y="19"/>
                  </a:cubicBezTo>
                  <a:cubicBezTo>
                    <a:pt x="16" y="19"/>
                    <a:pt x="16" y="19"/>
                    <a:pt x="15" y="19"/>
                  </a:cubicBezTo>
                  <a:cubicBezTo>
                    <a:pt x="13" y="19"/>
                    <a:pt x="7" y="22"/>
                    <a:pt x="2" y="27"/>
                  </a:cubicBezTo>
                  <a:cubicBezTo>
                    <a:pt x="2" y="27"/>
                    <a:pt x="3" y="28"/>
                    <a:pt x="4" y="28"/>
                  </a:cubicBezTo>
                  <a:cubicBezTo>
                    <a:pt x="7" y="25"/>
                    <a:pt x="10" y="24"/>
                    <a:pt x="10" y="24"/>
                  </a:cubicBezTo>
                  <a:cubicBezTo>
                    <a:pt x="11" y="24"/>
                    <a:pt x="11" y="24"/>
                    <a:pt x="10" y="25"/>
                  </a:cubicBezTo>
                  <a:lnTo>
                    <a:pt x="0" y="49"/>
                  </a:lnTo>
                  <a:close/>
                  <a:moveTo>
                    <a:pt x="18" y="0"/>
                  </a:moveTo>
                  <a:lnTo>
                    <a:pt x="18" y="0"/>
                  </a:lnTo>
                  <a:cubicBezTo>
                    <a:pt x="14" y="0"/>
                    <a:pt x="13" y="3"/>
                    <a:pt x="13" y="5"/>
                  </a:cubicBezTo>
                  <a:cubicBezTo>
                    <a:pt x="13" y="6"/>
                    <a:pt x="14" y="8"/>
                    <a:pt x="16" y="8"/>
                  </a:cubicBezTo>
                  <a:cubicBezTo>
                    <a:pt x="19" y="8"/>
                    <a:pt x="20" y="5"/>
                    <a:pt x="20" y="3"/>
                  </a:cubicBezTo>
                  <a:cubicBezTo>
                    <a:pt x="20" y="1"/>
                    <a:pt x="19" y="0"/>
                    <a:pt x="1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07" name="Freeform 90"/>
            <p:cNvSpPr>
              <a:spLocks noEditPoints="1"/>
            </p:cNvSpPr>
            <p:nvPr/>
          </p:nvSpPr>
          <p:spPr bwMode="auto">
            <a:xfrm>
              <a:off x="1327151" y="3395663"/>
              <a:ext cx="26988" cy="31750"/>
            </a:xfrm>
            <a:custGeom>
              <a:avLst/>
              <a:gdLst>
                <a:gd name="T0" fmla="*/ 20 w 28"/>
                <a:gd name="T1" fmla="*/ 0 h 33"/>
                <a:gd name="T2" fmla="*/ 20 w 28"/>
                <a:gd name="T3" fmla="*/ 0 h 33"/>
                <a:gd name="T4" fmla="*/ 9 w 28"/>
                <a:gd name="T5" fmla="*/ 5 h 33"/>
                <a:gd name="T6" fmla="*/ 1 w 28"/>
                <a:gd name="T7" fmla="*/ 22 h 33"/>
                <a:gd name="T8" fmla="*/ 9 w 28"/>
                <a:gd name="T9" fmla="*/ 33 h 33"/>
                <a:gd name="T10" fmla="*/ 20 w 28"/>
                <a:gd name="T11" fmla="*/ 27 h 33"/>
                <a:gd name="T12" fmla="*/ 28 w 28"/>
                <a:gd name="T13" fmla="*/ 10 h 33"/>
                <a:gd name="T14" fmla="*/ 20 w 28"/>
                <a:gd name="T15" fmla="*/ 0 h 33"/>
                <a:gd name="T16" fmla="*/ 20 w 28"/>
                <a:gd name="T17" fmla="*/ 2 h 33"/>
                <a:gd name="T18" fmla="*/ 20 w 28"/>
                <a:gd name="T19" fmla="*/ 2 h 33"/>
                <a:gd name="T20" fmla="*/ 23 w 28"/>
                <a:gd name="T21" fmla="*/ 7 h 33"/>
                <a:gd name="T22" fmla="*/ 15 w 28"/>
                <a:gd name="T23" fmla="*/ 26 h 33"/>
                <a:gd name="T24" fmla="*/ 9 w 28"/>
                <a:gd name="T25" fmla="*/ 31 h 33"/>
                <a:gd name="T26" fmla="*/ 6 w 28"/>
                <a:gd name="T27" fmla="*/ 26 h 33"/>
                <a:gd name="T28" fmla="*/ 14 w 28"/>
                <a:gd name="T29" fmla="*/ 6 h 33"/>
                <a:gd name="T30" fmla="*/ 20 w 28"/>
                <a:gd name="T31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" h="33">
                  <a:moveTo>
                    <a:pt x="20" y="0"/>
                  </a:moveTo>
                  <a:lnTo>
                    <a:pt x="20" y="0"/>
                  </a:lnTo>
                  <a:cubicBezTo>
                    <a:pt x="17" y="0"/>
                    <a:pt x="13" y="1"/>
                    <a:pt x="9" y="5"/>
                  </a:cubicBezTo>
                  <a:cubicBezTo>
                    <a:pt x="4" y="10"/>
                    <a:pt x="1" y="18"/>
                    <a:pt x="1" y="22"/>
                  </a:cubicBezTo>
                  <a:cubicBezTo>
                    <a:pt x="0" y="29"/>
                    <a:pt x="4" y="33"/>
                    <a:pt x="9" y="33"/>
                  </a:cubicBezTo>
                  <a:cubicBezTo>
                    <a:pt x="11" y="33"/>
                    <a:pt x="15" y="33"/>
                    <a:pt x="20" y="27"/>
                  </a:cubicBezTo>
                  <a:cubicBezTo>
                    <a:pt x="26" y="21"/>
                    <a:pt x="28" y="14"/>
                    <a:pt x="28" y="10"/>
                  </a:cubicBezTo>
                  <a:cubicBezTo>
                    <a:pt x="28" y="4"/>
                    <a:pt x="26" y="0"/>
                    <a:pt x="20" y="0"/>
                  </a:cubicBezTo>
                  <a:close/>
                  <a:moveTo>
                    <a:pt x="20" y="2"/>
                  </a:moveTo>
                  <a:lnTo>
                    <a:pt x="20" y="2"/>
                  </a:lnTo>
                  <a:cubicBezTo>
                    <a:pt x="22" y="2"/>
                    <a:pt x="23" y="5"/>
                    <a:pt x="23" y="7"/>
                  </a:cubicBezTo>
                  <a:cubicBezTo>
                    <a:pt x="23" y="11"/>
                    <a:pt x="19" y="22"/>
                    <a:pt x="15" y="26"/>
                  </a:cubicBezTo>
                  <a:cubicBezTo>
                    <a:pt x="13" y="30"/>
                    <a:pt x="11" y="31"/>
                    <a:pt x="9" y="31"/>
                  </a:cubicBezTo>
                  <a:cubicBezTo>
                    <a:pt x="7" y="31"/>
                    <a:pt x="6" y="28"/>
                    <a:pt x="6" y="26"/>
                  </a:cubicBezTo>
                  <a:cubicBezTo>
                    <a:pt x="6" y="21"/>
                    <a:pt x="9" y="12"/>
                    <a:pt x="14" y="6"/>
                  </a:cubicBezTo>
                  <a:cubicBezTo>
                    <a:pt x="16" y="3"/>
                    <a:pt x="18" y="2"/>
                    <a:pt x="20" y="2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08" name="Freeform 91"/>
            <p:cNvSpPr>
              <a:spLocks/>
            </p:cNvSpPr>
            <p:nvPr/>
          </p:nvSpPr>
          <p:spPr bwMode="auto">
            <a:xfrm>
              <a:off x="1365251" y="3395663"/>
              <a:ext cx="31750" cy="31750"/>
            </a:xfrm>
            <a:custGeom>
              <a:avLst/>
              <a:gdLst>
                <a:gd name="T0" fmla="*/ 15 w 34"/>
                <a:gd name="T1" fmla="*/ 3 h 33"/>
                <a:gd name="T2" fmla="*/ 15 w 34"/>
                <a:gd name="T3" fmla="*/ 3 h 33"/>
                <a:gd name="T4" fmla="*/ 13 w 34"/>
                <a:gd name="T5" fmla="*/ 0 h 33"/>
                <a:gd name="T6" fmla="*/ 1 w 34"/>
                <a:gd name="T7" fmla="*/ 7 h 33"/>
                <a:gd name="T8" fmla="*/ 2 w 34"/>
                <a:gd name="T9" fmla="*/ 8 h 33"/>
                <a:gd name="T10" fmla="*/ 9 w 34"/>
                <a:gd name="T11" fmla="*/ 4 h 33"/>
                <a:gd name="T12" fmla="*/ 9 w 34"/>
                <a:gd name="T13" fmla="*/ 6 h 33"/>
                <a:gd name="T14" fmla="*/ 0 w 34"/>
                <a:gd name="T15" fmla="*/ 31 h 33"/>
                <a:gd name="T16" fmla="*/ 3 w 34"/>
                <a:gd name="T17" fmla="*/ 33 h 33"/>
                <a:gd name="T18" fmla="*/ 4 w 34"/>
                <a:gd name="T19" fmla="*/ 32 h 33"/>
                <a:gd name="T20" fmla="*/ 16 w 34"/>
                <a:gd name="T21" fmla="*/ 12 h 33"/>
                <a:gd name="T22" fmla="*/ 27 w 34"/>
                <a:gd name="T23" fmla="*/ 3 h 33"/>
                <a:gd name="T24" fmla="*/ 28 w 34"/>
                <a:gd name="T25" fmla="*/ 4 h 33"/>
                <a:gd name="T26" fmla="*/ 27 w 34"/>
                <a:gd name="T27" fmla="*/ 10 h 33"/>
                <a:gd name="T28" fmla="*/ 20 w 34"/>
                <a:gd name="T29" fmla="*/ 26 h 33"/>
                <a:gd name="T30" fmla="*/ 18 w 34"/>
                <a:gd name="T31" fmla="*/ 31 h 33"/>
                <a:gd name="T32" fmla="*/ 20 w 34"/>
                <a:gd name="T33" fmla="*/ 33 h 33"/>
                <a:gd name="T34" fmla="*/ 34 w 34"/>
                <a:gd name="T35" fmla="*/ 24 h 33"/>
                <a:gd name="T36" fmla="*/ 32 w 34"/>
                <a:gd name="T37" fmla="*/ 23 h 33"/>
                <a:gd name="T38" fmla="*/ 25 w 34"/>
                <a:gd name="T39" fmla="*/ 28 h 33"/>
                <a:gd name="T40" fmla="*/ 25 w 34"/>
                <a:gd name="T41" fmla="*/ 27 h 33"/>
                <a:gd name="T42" fmla="*/ 32 w 34"/>
                <a:gd name="T43" fmla="*/ 9 h 33"/>
                <a:gd name="T44" fmla="*/ 34 w 34"/>
                <a:gd name="T45" fmla="*/ 4 h 33"/>
                <a:gd name="T46" fmla="*/ 29 w 34"/>
                <a:gd name="T47" fmla="*/ 0 h 33"/>
                <a:gd name="T48" fmla="*/ 10 w 34"/>
                <a:gd name="T49" fmla="*/ 17 h 33"/>
                <a:gd name="T50" fmla="*/ 10 w 34"/>
                <a:gd name="T51" fmla="*/ 17 h 33"/>
                <a:gd name="T52" fmla="*/ 15 w 34"/>
                <a:gd name="T53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" h="33">
                  <a:moveTo>
                    <a:pt x="15" y="3"/>
                  </a:moveTo>
                  <a:lnTo>
                    <a:pt x="15" y="3"/>
                  </a:lnTo>
                  <a:cubicBezTo>
                    <a:pt x="16" y="1"/>
                    <a:pt x="15" y="0"/>
                    <a:pt x="13" y="0"/>
                  </a:cubicBezTo>
                  <a:cubicBezTo>
                    <a:pt x="9" y="0"/>
                    <a:pt x="4" y="3"/>
                    <a:pt x="1" y="7"/>
                  </a:cubicBezTo>
                  <a:cubicBezTo>
                    <a:pt x="1" y="8"/>
                    <a:pt x="1" y="8"/>
                    <a:pt x="2" y="8"/>
                  </a:cubicBezTo>
                  <a:cubicBezTo>
                    <a:pt x="5" y="6"/>
                    <a:pt x="7" y="4"/>
                    <a:pt x="9" y="4"/>
                  </a:cubicBezTo>
                  <a:cubicBezTo>
                    <a:pt x="10" y="4"/>
                    <a:pt x="10" y="5"/>
                    <a:pt x="9" y="6"/>
                  </a:cubicBezTo>
                  <a:cubicBezTo>
                    <a:pt x="9" y="7"/>
                    <a:pt x="1" y="30"/>
                    <a:pt x="0" y="31"/>
                  </a:cubicBezTo>
                  <a:cubicBezTo>
                    <a:pt x="0" y="33"/>
                    <a:pt x="2" y="33"/>
                    <a:pt x="3" y="33"/>
                  </a:cubicBezTo>
                  <a:cubicBezTo>
                    <a:pt x="3" y="33"/>
                    <a:pt x="4" y="33"/>
                    <a:pt x="4" y="32"/>
                  </a:cubicBezTo>
                  <a:cubicBezTo>
                    <a:pt x="9" y="23"/>
                    <a:pt x="12" y="17"/>
                    <a:pt x="16" y="12"/>
                  </a:cubicBezTo>
                  <a:cubicBezTo>
                    <a:pt x="20" y="7"/>
                    <a:pt x="25" y="3"/>
                    <a:pt x="27" y="3"/>
                  </a:cubicBezTo>
                  <a:cubicBezTo>
                    <a:pt x="28" y="3"/>
                    <a:pt x="28" y="4"/>
                    <a:pt x="28" y="4"/>
                  </a:cubicBezTo>
                  <a:cubicBezTo>
                    <a:pt x="28" y="6"/>
                    <a:pt x="27" y="9"/>
                    <a:pt x="27" y="10"/>
                  </a:cubicBezTo>
                  <a:cubicBezTo>
                    <a:pt x="25" y="14"/>
                    <a:pt x="22" y="22"/>
                    <a:pt x="20" y="26"/>
                  </a:cubicBezTo>
                  <a:cubicBezTo>
                    <a:pt x="19" y="30"/>
                    <a:pt x="18" y="30"/>
                    <a:pt x="18" y="31"/>
                  </a:cubicBezTo>
                  <a:cubicBezTo>
                    <a:pt x="18" y="32"/>
                    <a:pt x="19" y="33"/>
                    <a:pt x="20" y="33"/>
                  </a:cubicBezTo>
                  <a:cubicBezTo>
                    <a:pt x="25" y="33"/>
                    <a:pt x="31" y="29"/>
                    <a:pt x="34" y="24"/>
                  </a:cubicBezTo>
                  <a:cubicBezTo>
                    <a:pt x="34" y="23"/>
                    <a:pt x="34" y="23"/>
                    <a:pt x="32" y="23"/>
                  </a:cubicBezTo>
                  <a:cubicBezTo>
                    <a:pt x="30" y="26"/>
                    <a:pt x="26" y="28"/>
                    <a:pt x="25" y="28"/>
                  </a:cubicBezTo>
                  <a:cubicBezTo>
                    <a:pt x="25" y="28"/>
                    <a:pt x="25" y="28"/>
                    <a:pt x="25" y="27"/>
                  </a:cubicBezTo>
                  <a:cubicBezTo>
                    <a:pt x="25" y="26"/>
                    <a:pt x="31" y="13"/>
                    <a:pt x="32" y="9"/>
                  </a:cubicBezTo>
                  <a:cubicBezTo>
                    <a:pt x="33" y="8"/>
                    <a:pt x="34" y="5"/>
                    <a:pt x="34" y="4"/>
                  </a:cubicBezTo>
                  <a:cubicBezTo>
                    <a:pt x="34" y="1"/>
                    <a:pt x="32" y="0"/>
                    <a:pt x="29" y="0"/>
                  </a:cubicBezTo>
                  <a:cubicBezTo>
                    <a:pt x="23" y="0"/>
                    <a:pt x="15" y="8"/>
                    <a:pt x="10" y="17"/>
                  </a:cubicBezTo>
                  <a:lnTo>
                    <a:pt x="10" y="17"/>
                  </a:lnTo>
                  <a:lnTo>
                    <a:pt x="15" y="3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09" name="Freeform 92"/>
            <p:cNvSpPr>
              <a:spLocks noEditPoints="1"/>
            </p:cNvSpPr>
            <p:nvPr/>
          </p:nvSpPr>
          <p:spPr bwMode="auto">
            <a:xfrm>
              <a:off x="455613" y="3259138"/>
              <a:ext cx="55563" cy="82550"/>
            </a:xfrm>
            <a:custGeom>
              <a:avLst/>
              <a:gdLst>
                <a:gd name="T0" fmla="*/ 10 w 58"/>
                <a:gd name="T1" fmla="*/ 52 h 85"/>
                <a:gd name="T2" fmla="*/ 10 w 58"/>
                <a:gd name="T3" fmla="*/ 52 h 85"/>
                <a:gd name="T4" fmla="*/ 10 w 58"/>
                <a:gd name="T5" fmla="*/ 77 h 85"/>
                <a:gd name="T6" fmla="*/ 6 w 58"/>
                <a:gd name="T7" fmla="*/ 83 h 85"/>
                <a:gd name="T8" fmla="*/ 3 w 58"/>
                <a:gd name="T9" fmla="*/ 83 h 85"/>
                <a:gd name="T10" fmla="*/ 2 w 58"/>
                <a:gd name="T11" fmla="*/ 84 h 85"/>
                <a:gd name="T12" fmla="*/ 4 w 58"/>
                <a:gd name="T13" fmla="*/ 85 h 85"/>
                <a:gd name="T14" fmla="*/ 15 w 58"/>
                <a:gd name="T15" fmla="*/ 84 h 85"/>
                <a:gd name="T16" fmla="*/ 30 w 58"/>
                <a:gd name="T17" fmla="*/ 85 h 85"/>
                <a:gd name="T18" fmla="*/ 58 w 58"/>
                <a:gd name="T19" fmla="*/ 61 h 85"/>
                <a:gd name="T20" fmla="*/ 39 w 58"/>
                <a:gd name="T21" fmla="*/ 37 h 85"/>
                <a:gd name="T22" fmla="*/ 50 w 58"/>
                <a:gd name="T23" fmla="*/ 17 h 85"/>
                <a:gd name="T24" fmla="*/ 27 w 58"/>
                <a:gd name="T25" fmla="*/ 0 h 85"/>
                <a:gd name="T26" fmla="*/ 15 w 58"/>
                <a:gd name="T27" fmla="*/ 0 h 85"/>
                <a:gd name="T28" fmla="*/ 2 w 58"/>
                <a:gd name="T29" fmla="*/ 0 h 85"/>
                <a:gd name="T30" fmla="*/ 0 w 58"/>
                <a:gd name="T31" fmla="*/ 1 h 85"/>
                <a:gd name="T32" fmla="*/ 1 w 58"/>
                <a:gd name="T33" fmla="*/ 2 h 85"/>
                <a:gd name="T34" fmla="*/ 5 w 58"/>
                <a:gd name="T35" fmla="*/ 2 h 85"/>
                <a:gd name="T36" fmla="*/ 10 w 58"/>
                <a:gd name="T37" fmla="*/ 8 h 85"/>
                <a:gd name="T38" fmla="*/ 10 w 58"/>
                <a:gd name="T39" fmla="*/ 33 h 85"/>
                <a:gd name="T40" fmla="*/ 10 w 58"/>
                <a:gd name="T41" fmla="*/ 52 h 85"/>
                <a:gd name="T42" fmla="*/ 19 w 58"/>
                <a:gd name="T43" fmla="*/ 5 h 85"/>
                <a:gd name="T44" fmla="*/ 19 w 58"/>
                <a:gd name="T45" fmla="*/ 5 h 85"/>
                <a:gd name="T46" fmla="*/ 21 w 58"/>
                <a:gd name="T47" fmla="*/ 4 h 85"/>
                <a:gd name="T48" fmla="*/ 26 w 58"/>
                <a:gd name="T49" fmla="*/ 3 h 85"/>
                <a:gd name="T50" fmla="*/ 41 w 58"/>
                <a:gd name="T51" fmla="*/ 22 h 85"/>
                <a:gd name="T52" fmla="*/ 37 w 58"/>
                <a:gd name="T53" fmla="*/ 34 h 85"/>
                <a:gd name="T54" fmla="*/ 27 w 58"/>
                <a:gd name="T55" fmla="*/ 37 h 85"/>
                <a:gd name="T56" fmla="*/ 20 w 58"/>
                <a:gd name="T57" fmla="*/ 36 h 85"/>
                <a:gd name="T58" fmla="*/ 19 w 58"/>
                <a:gd name="T59" fmla="*/ 35 h 85"/>
                <a:gd name="T60" fmla="*/ 19 w 58"/>
                <a:gd name="T61" fmla="*/ 5 h 85"/>
                <a:gd name="T62" fmla="*/ 19 w 58"/>
                <a:gd name="T63" fmla="*/ 40 h 85"/>
                <a:gd name="T64" fmla="*/ 19 w 58"/>
                <a:gd name="T65" fmla="*/ 40 h 85"/>
                <a:gd name="T66" fmla="*/ 20 w 58"/>
                <a:gd name="T67" fmla="*/ 40 h 85"/>
                <a:gd name="T68" fmla="*/ 29 w 58"/>
                <a:gd name="T69" fmla="*/ 40 h 85"/>
                <a:gd name="T70" fmla="*/ 38 w 58"/>
                <a:gd name="T71" fmla="*/ 43 h 85"/>
                <a:gd name="T72" fmla="*/ 49 w 58"/>
                <a:gd name="T73" fmla="*/ 66 h 85"/>
                <a:gd name="T74" fmla="*/ 33 w 58"/>
                <a:gd name="T75" fmla="*/ 82 h 85"/>
                <a:gd name="T76" fmla="*/ 23 w 58"/>
                <a:gd name="T77" fmla="*/ 80 h 85"/>
                <a:gd name="T78" fmla="*/ 19 w 58"/>
                <a:gd name="T79" fmla="*/ 71 h 85"/>
                <a:gd name="T80" fmla="*/ 19 w 58"/>
                <a:gd name="T81" fmla="*/ 47 h 85"/>
                <a:gd name="T82" fmla="*/ 19 w 58"/>
                <a:gd name="T83" fmla="*/ 4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8" h="85">
                  <a:moveTo>
                    <a:pt x="10" y="52"/>
                  </a:moveTo>
                  <a:lnTo>
                    <a:pt x="10" y="52"/>
                  </a:lnTo>
                  <a:cubicBezTo>
                    <a:pt x="10" y="63"/>
                    <a:pt x="10" y="72"/>
                    <a:pt x="10" y="77"/>
                  </a:cubicBezTo>
                  <a:cubicBezTo>
                    <a:pt x="9" y="80"/>
                    <a:pt x="9" y="82"/>
                    <a:pt x="6" y="83"/>
                  </a:cubicBezTo>
                  <a:cubicBezTo>
                    <a:pt x="5" y="83"/>
                    <a:pt x="4" y="83"/>
                    <a:pt x="3" y="83"/>
                  </a:cubicBezTo>
                  <a:cubicBezTo>
                    <a:pt x="2" y="83"/>
                    <a:pt x="2" y="84"/>
                    <a:pt x="2" y="84"/>
                  </a:cubicBezTo>
                  <a:cubicBezTo>
                    <a:pt x="2" y="85"/>
                    <a:pt x="3" y="85"/>
                    <a:pt x="4" y="85"/>
                  </a:cubicBezTo>
                  <a:cubicBezTo>
                    <a:pt x="7" y="85"/>
                    <a:pt x="14" y="84"/>
                    <a:pt x="15" y="84"/>
                  </a:cubicBezTo>
                  <a:cubicBezTo>
                    <a:pt x="16" y="84"/>
                    <a:pt x="27" y="85"/>
                    <a:pt x="30" y="85"/>
                  </a:cubicBezTo>
                  <a:cubicBezTo>
                    <a:pt x="49" y="85"/>
                    <a:pt x="58" y="73"/>
                    <a:pt x="58" y="61"/>
                  </a:cubicBezTo>
                  <a:cubicBezTo>
                    <a:pt x="58" y="48"/>
                    <a:pt x="47" y="40"/>
                    <a:pt x="39" y="37"/>
                  </a:cubicBezTo>
                  <a:cubicBezTo>
                    <a:pt x="44" y="32"/>
                    <a:pt x="50" y="26"/>
                    <a:pt x="50" y="17"/>
                  </a:cubicBezTo>
                  <a:cubicBezTo>
                    <a:pt x="50" y="11"/>
                    <a:pt x="46" y="0"/>
                    <a:pt x="27" y="0"/>
                  </a:cubicBezTo>
                  <a:cubicBezTo>
                    <a:pt x="22" y="0"/>
                    <a:pt x="18" y="0"/>
                    <a:pt x="15" y="0"/>
                  </a:cubicBezTo>
                  <a:cubicBezTo>
                    <a:pt x="14" y="0"/>
                    <a:pt x="7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2" y="2"/>
                    <a:pt x="4" y="2"/>
                    <a:pt x="5" y="2"/>
                  </a:cubicBezTo>
                  <a:cubicBezTo>
                    <a:pt x="9" y="3"/>
                    <a:pt x="10" y="5"/>
                    <a:pt x="10" y="8"/>
                  </a:cubicBezTo>
                  <a:cubicBezTo>
                    <a:pt x="10" y="12"/>
                    <a:pt x="10" y="15"/>
                    <a:pt x="10" y="33"/>
                  </a:cubicBezTo>
                  <a:lnTo>
                    <a:pt x="10" y="52"/>
                  </a:lnTo>
                  <a:close/>
                  <a:moveTo>
                    <a:pt x="19" y="5"/>
                  </a:moveTo>
                  <a:lnTo>
                    <a:pt x="19" y="5"/>
                  </a:lnTo>
                  <a:cubicBezTo>
                    <a:pt x="19" y="4"/>
                    <a:pt x="20" y="4"/>
                    <a:pt x="21" y="4"/>
                  </a:cubicBezTo>
                  <a:cubicBezTo>
                    <a:pt x="22" y="3"/>
                    <a:pt x="25" y="3"/>
                    <a:pt x="26" y="3"/>
                  </a:cubicBezTo>
                  <a:cubicBezTo>
                    <a:pt x="37" y="3"/>
                    <a:pt x="41" y="13"/>
                    <a:pt x="41" y="22"/>
                  </a:cubicBezTo>
                  <a:cubicBezTo>
                    <a:pt x="41" y="27"/>
                    <a:pt x="39" y="31"/>
                    <a:pt x="37" y="34"/>
                  </a:cubicBezTo>
                  <a:cubicBezTo>
                    <a:pt x="35" y="36"/>
                    <a:pt x="33" y="37"/>
                    <a:pt x="27" y="37"/>
                  </a:cubicBezTo>
                  <a:cubicBezTo>
                    <a:pt x="23" y="37"/>
                    <a:pt x="21" y="36"/>
                    <a:pt x="20" y="36"/>
                  </a:cubicBezTo>
                  <a:cubicBezTo>
                    <a:pt x="19" y="36"/>
                    <a:pt x="19" y="36"/>
                    <a:pt x="19" y="35"/>
                  </a:cubicBezTo>
                  <a:lnTo>
                    <a:pt x="19" y="5"/>
                  </a:lnTo>
                  <a:close/>
                  <a:moveTo>
                    <a:pt x="19" y="40"/>
                  </a:moveTo>
                  <a:lnTo>
                    <a:pt x="19" y="40"/>
                  </a:lnTo>
                  <a:cubicBezTo>
                    <a:pt x="19" y="40"/>
                    <a:pt x="19" y="40"/>
                    <a:pt x="20" y="40"/>
                  </a:cubicBezTo>
                  <a:cubicBezTo>
                    <a:pt x="22" y="40"/>
                    <a:pt x="27" y="40"/>
                    <a:pt x="29" y="40"/>
                  </a:cubicBezTo>
                  <a:cubicBezTo>
                    <a:pt x="31" y="40"/>
                    <a:pt x="34" y="41"/>
                    <a:pt x="38" y="43"/>
                  </a:cubicBezTo>
                  <a:cubicBezTo>
                    <a:pt x="47" y="49"/>
                    <a:pt x="49" y="59"/>
                    <a:pt x="49" y="66"/>
                  </a:cubicBezTo>
                  <a:cubicBezTo>
                    <a:pt x="49" y="78"/>
                    <a:pt x="39" y="82"/>
                    <a:pt x="33" y="82"/>
                  </a:cubicBezTo>
                  <a:cubicBezTo>
                    <a:pt x="31" y="82"/>
                    <a:pt x="26" y="81"/>
                    <a:pt x="23" y="80"/>
                  </a:cubicBezTo>
                  <a:cubicBezTo>
                    <a:pt x="20" y="78"/>
                    <a:pt x="20" y="77"/>
                    <a:pt x="19" y="71"/>
                  </a:cubicBezTo>
                  <a:cubicBezTo>
                    <a:pt x="19" y="69"/>
                    <a:pt x="19" y="56"/>
                    <a:pt x="19" y="47"/>
                  </a:cubicBezTo>
                  <a:lnTo>
                    <a:pt x="19" y="4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10" name="Freeform 93"/>
            <p:cNvSpPr>
              <a:spLocks/>
            </p:cNvSpPr>
            <p:nvPr/>
          </p:nvSpPr>
          <p:spPr bwMode="auto">
            <a:xfrm>
              <a:off x="527051" y="3270250"/>
              <a:ext cx="23813" cy="71438"/>
            </a:xfrm>
            <a:custGeom>
              <a:avLst/>
              <a:gdLst>
                <a:gd name="T0" fmla="*/ 15 w 24"/>
                <a:gd name="T1" fmla="*/ 28 h 73"/>
                <a:gd name="T2" fmla="*/ 15 w 24"/>
                <a:gd name="T3" fmla="*/ 28 h 73"/>
                <a:gd name="T4" fmla="*/ 15 w 24"/>
                <a:gd name="T5" fmla="*/ 7 h 73"/>
                <a:gd name="T6" fmla="*/ 19 w 24"/>
                <a:gd name="T7" fmla="*/ 2 h 73"/>
                <a:gd name="T8" fmla="*/ 21 w 24"/>
                <a:gd name="T9" fmla="*/ 1 h 73"/>
                <a:gd name="T10" fmla="*/ 22 w 24"/>
                <a:gd name="T11" fmla="*/ 1 h 73"/>
                <a:gd name="T12" fmla="*/ 21 w 24"/>
                <a:gd name="T13" fmla="*/ 0 h 73"/>
                <a:gd name="T14" fmla="*/ 11 w 24"/>
                <a:gd name="T15" fmla="*/ 0 h 73"/>
                <a:gd name="T16" fmla="*/ 1 w 24"/>
                <a:gd name="T17" fmla="*/ 0 h 73"/>
                <a:gd name="T18" fmla="*/ 0 w 24"/>
                <a:gd name="T19" fmla="*/ 1 h 73"/>
                <a:gd name="T20" fmla="*/ 1 w 24"/>
                <a:gd name="T21" fmla="*/ 1 h 73"/>
                <a:gd name="T22" fmla="*/ 4 w 24"/>
                <a:gd name="T23" fmla="*/ 2 h 73"/>
                <a:gd name="T24" fmla="*/ 7 w 24"/>
                <a:gd name="T25" fmla="*/ 7 h 73"/>
                <a:gd name="T26" fmla="*/ 7 w 24"/>
                <a:gd name="T27" fmla="*/ 28 h 73"/>
                <a:gd name="T28" fmla="*/ 7 w 24"/>
                <a:gd name="T29" fmla="*/ 45 h 73"/>
                <a:gd name="T30" fmla="*/ 7 w 24"/>
                <a:gd name="T31" fmla="*/ 66 h 73"/>
                <a:gd name="T32" fmla="*/ 4 w 24"/>
                <a:gd name="T33" fmla="*/ 71 h 73"/>
                <a:gd name="T34" fmla="*/ 1 w 24"/>
                <a:gd name="T35" fmla="*/ 71 h 73"/>
                <a:gd name="T36" fmla="*/ 0 w 24"/>
                <a:gd name="T37" fmla="*/ 72 h 73"/>
                <a:gd name="T38" fmla="*/ 2 w 24"/>
                <a:gd name="T39" fmla="*/ 73 h 73"/>
                <a:gd name="T40" fmla="*/ 11 w 24"/>
                <a:gd name="T41" fmla="*/ 72 h 73"/>
                <a:gd name="T42" fmla="*/ 23 w 24"/>
                <a:gd name="T43" fmla="*/ 73 h 73"/>
                <a:gd name="T44" fmla="*/ 24 w 24"/>
                <a:gd name="T45" fmla="*/ 72 h 73"/>
                <a:gd name="T46" fmla="*/ 24 w 24"/>
                <a:gd name="T47" fmla="*/ 71 h 73"/>
                <a:gd name="T48" fmla="*/ 19 w 24"/>
                <a:gd name="T49" fmla="*/ 71 h 73"/>
                <a:gd name="T50" fmla="*/ 16 w 24"/>
                <a:gd name="T51" fmla="*/ 66 h 73"/>
                <a:gd name="T52" fmla="*/ 15 w 24"/>
                <a:gd name="T53" fmla="*/ 45 h 73"/>
                <a:gd name="T54" fmla="*/ 15 w 24"/>
                <a:gd name="T55" fmla="*/ 28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" h="73">
                  <a:moveTo>
                    <a:pt x="15" y="28"/>
                  </a:moveTo>
                  <a:lnTo>
                    <a:pt x="15" y="28"/>
                  </a:lnTo>
                  <a:cubicBezTo>
                    <a:pt x="15" y="13"/>
                    <a:pt x="15" y="10"/>
                    <a:pt x="15" y="7"/>
                  </a:cubicBezTo>
                  <a:cubicBezTo>
                    <a:pt x="16" y="4"/>
                    <a:pt x="16" y="2"/>
                    <a:pt x="19" y="2"/>
                  </a:cubicBezTo>
                  <a:cubicBezTo>
                    <a:pt x="20" y="2"/>
                    <a:pt x="21" y="1"/>
                    <a:pt x="21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1" y="0"/>
                  </a:cubicBezTo>
                  <a:cubicBezTo>
                    <a:pt x="18" y="0"/>
                    <a:pt x="12" y="0"/>
                    <a:pt x="11" y="0"/>
                  </a:cubicBezTo>
                  <a:cubicBezTo>
                    <a:pt x="11" y="0"/>
                    <a:pt x="5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3" y="2"/>
                    <a:pt x="4" y="2"/>
                  </a:cubicBezTo>
                  <a:cubicBezTo>
                    <a:pt x="6" y="2"/>
                    <a:pt x="7" y="4"/>
                    <a:pt x="7" y="7"/>
                  </a:cubicBezTo>
                  <a:cubicBezTo>
                    <a:pt x="7" y="10"/>
                    <a:pt x="7" y="13"/>
                    <a:pt x="7" y="28"/>
                  </a:cubicBezTo>
                  <a:lnTo>
                    <a:pt x="7" y="45"/>
                  </a:lnTo>
                  <a:cubicBezTo>
                    <a:pt x="7" y="54"/>
                    <a:pt x="7" y="62"/>
                    <a:pt x="7" y="66"/>
                  </a:cubicBezTo>
                  <a:cubicBezTo>
                    <a:pt x="6" y="68"/>
                    <a:pt x="6" y="71"/>
                    <a:pt x="4" y="71"/>
                  </a:cubicBezTo>
                  <a:cubicBezTo>
                    <a:pt x="3" y="71"/>
                    <a:pt x="2" y="71"/>
                    <a:pt x="1" y="71"/>
                  </a:cubicBezTo>
                  <a:cubicBezTo>
                    <a:pt x="0" y="71"/>
                    <a:pt x="0" y="72"/>
                    <a:pt x="0" y="72"/>
                  </a:cubicBezTo>
                  <a:cubicBezTo>
                    <a:pt x="0" y="73"/>
                    <a:pt x="1" y="73"/>
                    <a:pt x="2" y="73"/>
                  </a:cubicBezTo>
                  <a:cubicBezTo>
                    <a:pt x="5" y="73"/>
                    <a:pt x="11" y="72"/>
                    <a:pt x="11" y="72"/>
                  </a:cubicBezTo>
                  <a:cubicBezTo>
                    <a:pt x="12" y="72"/>
                    <a:pt x="18" y="73"/>
                    <a:pt x="23" y="73"/>
                  </a:cubicBezTo>
                  <a:cubicBezTo>
                    <a:pt x="24" y="73"/>
                    <a:pt x="24" y="72"/>
                    <a:pt x="24" y="72"/>
                  </a:cubicBezTo>
                  <a:cubicBezTo>
                    <a:pt x="24" y="72"/>
                    <a:pt x="24" y="71"/>
                    <a:pt x="24" y="71"/>
                  </a:cubicBezTo>
                  <a:cubicBezTo>
                    <a:pt x="23" y="71"/>
                    <a:pt x="21" y="71"/>
                    <a:pt x="19" y="71"/>
                  </a:cubicBezTo>
                  <a:cubicBezTo>
                    <a:pt x="16" y="71"/>
                    <a:pt x="16" y="68"/>
                    <a:pt x="16" y="66"/>
                  </a:cubicBezTo>
                  <a:cubicBezTo>
                    <a:pt x="15" y="62"/>
                    <a:pt x="15" y="54"/>
                    <a:pt x="15" y="45"/>
                  </a:cubicBezTo>
                  <a:lnTo>
                    <a:pt x="15" y="2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11" name="Freeform 94"/>
            <p:cNvSpPr>
              <a:spLocks/>
            </p:cNvSpPr>
            <p:nvPr/>
          </p:nvSpPr>
          <p:spPr bwMode="auto">
            <a:xfrm>
              <a:off x="566738" y="3270250"/>
              <a:ext cx="42863" cy="71438"/>
            </a:xfrm>
            <a:custGeom>
              <a:avLst/>
              <a:gdLst>
                <a:gd name="T0" fmla="*/ 17 w 46"/>
                <a:gd name="T1" fmla="*/ 28 h 73"/>
                <a:gd name="T2" fmla="*/ 17 w 46"/>
                <a:gd name="T3" fmla="*/ 28 h 73"/>
                <a:gd name="T4" fmla="*/ 17 w 46"/>
                <a:gd name="T5" fmla="*/ 7 h 73"/>
                <a:gd name="T6" fmla="*/ 21 w 46"/>
                <a:gd name="T7" fmla="*/ 2 h 73"/>
                <a:gd name="T8" fmla="*/ 24 w 46"/>
                <a:gd name="T9" fmla="*/ 1 h 73"/>
                <a:gd name="T10" fmla="*/ 25 w 46"/>
                <a:gd name="T11" fmla="*/ 1 h 73"/>
                <a:gd name="T12" fmla="*/ 23 w 46"/>
                <a:gd name="T13" fmla="*/ 0 h 73"/>
                <a:gd name="T14" fmla="*/ 13 w 46"/>
                <a:gd name="T15" fmla="*/ 0 h 73"/>
                <a:gd name="T16" fmla="*/ 2 w 46"/>
                <a:gd name="T17" fmla="*/ 0 h 73"/>
                <a:gd name="T18" fmla="*/ 0 w 46"/>
                <a:gd name="T19" fmla="*/ 1 h 73"/>
                <a:gd name="T20" fmla="*/ 1 w 46"/>
                <a:gd name="T21" fmla="*/ 1 h 73"/>
                <a:gd name="T22" fmla="*/ 4 w 46"/>
                <a:gd name="T23" fmla="*/ 2 h 73"/>
                <a:gd name="T24" fmla="*/ 9 w 46"/>
                <a:gd name="T25" fmla="*/ 7 h 73"/>
                <a:gd name="T26" fmla="*/ 9 w 46"/>
                <a:gd name="T27" fmla="*/ 28 h 73"/>
                <a:gd name="T28" fmla="*/ 9 w 46"/>
                <a:gd name="T29" fmla="*/ 45 h 73"/>
                <a:gd name="T30" fmla="*/ 8 w 46"/>
                <a:gd name="T31" fmla="*/ 66 h 73"/>
                <a:gd name="T32" fmla="*/ 5 w 46"/>
                <a:gd name="T33" fmla="*/ 71 h 73"/>
                <a:gd name="T34" fmla="*/ 3 w 46"/>
                <a:gd name="T35" fmla="*/ 71 h 73"/>
                <a:gd name="T36" fmla="*/ 2 w 46"/>
                <a:gd name="T37" fmla="*/ 72 h 73"/>
                <a:gd name="T38" fmla="*/ 3 w 46"/>
                <a:gd name="T39" fmla="*/ 73 h 73"/>
                <a:gd name="T40" fmla="*/ 9 w 46"/>
                <a:gd name="T41" fmla="*/ 73 h 73"/>
                <a:gd name="T42" fmla="*/ 13 w 46"/>
                <a:gd name="T43" fmla="*/ 72 h 73"/>
                <a:gd name="T44" fmla="*/ 39 w 46"/>
                <a:gd name="T45" fmla="*/ 73 h 73"/>
                <a:gd name="T46" fmla="*/ 45 w 46"/>
                <a:gd name="T47" fmla="*/ 70 h 73"/>
                <a:gd name="T48" fmla="*/ 46 w 46"/>
                <a:gd name="T49" fmla="*/ 61 h 73"/>
                <a:gd name="T50" fmla="*/ 45 w 46"/>
                <a:gd name="T51" fmla="*/ 59 h 73"/>
                <a:gd name="T52" fmla="*/ 45 w 46"/>
                <a:gd name="T53" fmla="*/ 61 h 73"/>
                <a:gd name="T54" fmla="*/ 42 w 46"/>
                <a:gd name="T55" fmla="*/ 66 h 73"/>
                <a:gd name="T56" fmla="*/ 30 w 46"/>
                <a:gd name="T57" fmla="*/ 69 h 73"/>
                <a:gd name="T58" fmla="*/ 19 w 46"/>
                <a:gd name="T59" fmla="*/ 67 h 73"/>
                <a:gd name="T60" fmla="*/ 17 w 46"/>
                <a:gd name="T61" fmla="*/ 45 h 73"/>
                <a:gd name="T62" fmla="*/ 17 w 46"/>
                <a:gd name="T63" fmla="*/ 28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6" h="73">
                  <a:moveTo>
                    <a:pt x="17" y="28"/>
                  </a:moveTo>
                  <a:lnTo>
                    <a:pt x="17" y="28"/>
                  </a:lnTo>
                  <a:cubicBezTo>
                    <a:pt x="17" y="13"/>
                    <a:pt x="17" y="10"/>
                    <a:pt x="17" y="7"/>
                  </a:cubicBezTo>
                  <a:cubicBezTo>
                    <a:pt x="17" y="4"/>
                    <a:pt x="18" y="2"/>
                    <a:pt x="21" y="2"/>
                  </a:cubicBezTo>
                  <a:cubicBezTo>
                    <a:pt x="22" y="2"/>
                    <a:pt x="23" y="1"/>
                    <a:pt x="24" y="1"/>
                  </a:cubicBezTo>
                  <a:cubicBezTo>
                    <a:pt x="24" y="1"/>
                    <a:pt x="25" y="1"/>
                    <a:pt x="25" y="1"/>
                  </a:cubicBezTo>
                  <a:cubicBezTo>
                    <a:pt x="25" y="0"/>
                    <a:pt x="24" y="0"/>
                    <a:pt x="23" y="0"/>
                  </a:cubicBezTo>
                  <a:cubicBezTo>
                    <a:pt x="20" y="0"/>
                    <a:pt x="13" y="0"/>
                    <a:pt x="13" y="0"/>
                  </a:cubicBezTo>
                  <a:cubicBezTo>
                    <a:pt x="12" y="0"/>
                    <a:pt x="6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4" y="2"/>
                    <a:pt x="4" y="2"/>
                  </a:cubicBezTo>
                  <a:cubicBezTo>
                    <a:pt x="8" y="2"/>
                    <a:pt x="8" y="4"/>
                    <a:pt x="9" y="7"/>
                  </a:cubicBezTo>
                  <a:cubicBezTo>
                    <a:pt x="9" y="10"/>
                    <a:pt x="9" y="13"/>
                    <a:pt x="9" y="28"/>
                  </a:cubicBezTo>
                  <a:lnTo>
                    <a:pt x="9" y="45"/>
                  </a:lnTo>
                  <a:cubicBezTo>
                    <a:pt x="9" y="54"/>
                    <a:pt x="9" y="62"/>
                    <a:pt x="8" y="66"/>
                  </a:cubicBezTo>
                  <a:cubicBezTo>
                    <a:pt x="8" y="68"/>
                    <a:pt x="7" y="71"/>
                    <a:pt x="5" y="71"/>
                  </a:cubicBezTo>
                  <a:cubicBezTo>
                    <a:pt x="5" y="71"/>
                    <a:pt x="3" y="71"/>
                    <a:pt x="3" y="71"/>
                  </a:cubicBezTo>
                  <a:cubicBezTo>
                    <a:pt x="2" y="71"/>
                    <a:pt x="2" y="72"/>
                    <a:pt x="2" y="72"/>
                  </a:cubicBezTo>
                  <a:cubicBezTo>
                    <a:pt x="2" y="73"/>
                    <a:pt x="2" y="73"/>
                    <a:pt x="3" y="73"/>
                  </a:cubicBezTo>
                  <a:cubicBezTo>
                    <a:pt x="5" y="73"/>
                    <a:pt x="7" y="73"/>
                    <a:pt x="9" y="73"/>
                  </a:cubicBezTo>
                  <a:cubicBezTo>
                    <a:pt x="11" y="73"/>
                    <a:pt x="12" y="72"/>
                    <a:pt x="13" y="72"/>
                  </a:cubicBezTo>
                  <a:cubicBezTo>
                    <a:pt x="18" y="72"/>
                    <a:pt x="25" y="73"/>
                    <a:pt x="39" y="73"/>
                  </a:cubicBezTo>
                  <a:cubicBezTo>
                    <a:pt x="44" y="73"/>
                    <a:pt x="44" y="73"/>
                    <a:pt x="45" y="70"/>
                  </a:cubicBezTo>
                  <a:cubicBezTo>
                    <a:pt x="45" y="68"/>
                    <a:pt x="46" y="62"/>
                    <a:pt x="46" y="61"/>
                  </a:cubicBezTo>
                  <a:cubicBezTo>
                    <a:pt x="46" y="60"/>
                    <a:pt x="46" y="59"/>
                    <a:pt x="45" y="59"/>
                  </a:cubicBezTo>
                  <a:cubicBezTo>
                    <a:pt x="45" y="59"/>
                    <a:pt x="45" y="60"/>
                    <a:pt x="45" y="61"/>
                  </a:cubicBezTo>
                  <a:cubicBezTo>
                    <a:pt x="44" y="62"/>
                    <a:pt x="43" y="65"/>
                    <a:pt x="42" y="66"/>
                  </a:cubicBezTo>
                  <a:cubicBezTo>
                    <a:pt x="40" y="69"/>
                    <a:pt x="36" y="69"/>
                    <a:pt x="30" y="69"/>
                  </a:cubicBezTo>
                  <a:cubicBezTo>
                    <a:pt x="23" y="69"/>
                    <a:pt x="20" y="69"/>
                    <a:pt x="19" y="67"/>
                  </a:cubicBezTo>
                  <a:cubicBezTo>
                    <a:pt x="17" y="65"/>
                    <a:pt x="17" y="59"/>
                    <a:pt x="17" y="45"/>
                  </a:cubicBezTo>
                  <a:lnTo>
                    <a:pt x="17" y="2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12" name="Freeform 95"/>
            <p:cNvSpPr>
              <a:spLocks/>
            </p:cNvSpPr>
            <p:nvPr/>
          </p:nvSpPr>
          <p:spPr bwMode="auto">
            <a:xfrm>
              <a:off x="617538" y="3270250"/>
              <a:ext cx="44450" cy="71438"/>
            </a:xfrm>
            <a:custGeom>
              <a:avLst/>
              <a:gdLst>
                <a:gd name="T0" fmla="*/ 17 w 46"/>
                <a:gd name="T1" fmla="*/ 28 h 73"/>
                <a:gd name="T2" fmla="*/ 17 w 46"/>
                <a:gd name="T3" fmla="*/ 28 h 73"/>
                <a:gd name="T4" fmla="*/ 17 w 46"/>
                <a:gd name="T5" fmla="*/ 7 h 73"/>
                <a:gd name="T6" fmla="*/ 21 w 46"/>
                <a:gd name="T7" fmla="*/ 2 h 73"/>
                <a:gd name="T8" fmla="*/ 24 w 46"/>
                <a:gd name="T9" fmla="*/ 1 h 73"/>
                <a:gd name="T10" fmla="*/ 25 w 46"/>
                <a:gd name="T11" fmla="*/ 1 h 73"/>
                <a:gd name="T12" fmla="*/ 23 w 46"/>
                <a:gd name="T13" fmla="*/ 0 h 73"/>
                <a:gd name="T14" fmla="*/ 13 w 46"/>
                <a:gd name="T15" fmla="*/ 0 h 73"/>
                <a:gd name="T16" fmla="*/ 2 w 46"/>
                <a:gd name="T17" fmla="*/ 0 h 73"/>
                <a:gd name="T18" fmla="*/ 0 w 46"/>
                <a:gd name="T19" fmla="*/ 1 h 73"/>
                <a:gd name="T20" fmla="*/ 1 w 46"/>
                <a:gd name="T21" fmla="*/ 1 h 73"/>
                <a:gd name="T22" fmla="*/ 4 w 46"/>
                <a:gd name="T23" fmla="*/ 2 h 73"/>
                <a:gd name="T24" fmla="*/ 8 w 46"/>
                <a:gd name="T25" fmla="*/ 7 h 73"/>
                <a:gd name="T26" fmla="*/ 9 w 46"/>
                <a:gd name="T27" fmla="*/ 28 h 73"/>
                <a:gd name="T28" fmla="*/ 9 w 46"/>
                <a:gd name="T29" fmla="*/ 45 h 73"/>
                <a:gd name="T30" fmla="*/ 8 w 46"/>
                <a:gd name="T31" fmla="*/ 66 h 73"/>
                <a:gd name="T32" fmla="*/ 5 w 46"/>
                <a:gd name="T33" fmla="*/ 71 h 73"/>
                <a:gd name="T34" fmla="*/ 3 w 46"/>
                <a:gd name="T35" fmla="*/ 71 h 73"/>
                <a:gd name="T36" fmla="*/ 2 w 46"/>
                <a:gd name="T37" fmla="*/ 72 h 73"/>
                <a:gd name="T38" fmla="*/ 3 w 46"/>
                <a:gd name="T39" fmla="*/ 73 h 73"/>
                <a:gd name="T40" fmla="*/ 9 w 46"/>
                <a:gd name="T41" fmla="*/ 73 h 73"/>
                <a:gd name="T42" fmla="*/ 13 w 46"/>
                <a:gd name="T43" fmla="*/ 72 h 73"/>
                <a:gd name="T44" fmla="*/ 38 w 46"/>
                <a:gd name="T45" fmla="*/ 73 h 73"/>
                <a:gd name="T46" fmla="*/ 45 w 46"/>
                <a:gd name="T47" fmla="*/ 70 h 73"/>
                <a:gd name="T48" fmla="*/ 46 w 46"/>
                <a:gd name="T49" fmla="*/ 61 h 73"/>
                <a:gd name="T50" fmla="*/ 45 w 46"/>
                <a:gd name="T51" fmla="*/ 59 h 73"/>
                <a:gd name="T52" fmla="*/ 45 w 46"/>
                <a:gd name="T53" fmla="*/ 61 h 73"/>
                <a:gd name="T54" fmla="*/ 42 w 46"/>
                <a:gd name="T55" fmla="*/ 66 h 73"/>
                <a:gd name="T56" fmla="*/ 30 w 46"/>
                <a:gd name="T57" fmla="*/ 69 h 73"/>
                <a:gd name="T58" fmla="*/ 19 w 46"/>
                <a:gd name="T59" fmla="*/ 67 h 73"/>
                <a:gd name="T60" fmla="*/ 17 w 46"/>
                <a:gd name="T61" fmla="*/ 45 h 73"/>
                <a:gd name="T62" fmla="*/ 17 w 46"/>
                <a:gd name="T63" fmla="*/ 28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6" h="73">
                  <a:moveTo>
                    <a:pt x="17" y="28"/>
                  </a:moveTo>
                  <a:lnTo>
                    <a:pt x="17" y="28"/>
                  </a:lnTo>
                  <a:cubicBezTo>
                    <a:pt x="17" y="13"/>
                    <a:pt x="17" y="10"/>
                    <a:pt x="17" y="7"/>
                  </a:cubicBezTo>
                  <a:cubicBezTo>
                    <a:pt x="17" y="4"/>
                    <a:pt x="18" y="2"/>
                    <a:pt x="21" y="2"/>
                  </a:cubicBezTo>
                  <a:cubicBezTo>
                    <a:pt x="22" y="2"/>
                    <a:pt x="23" y="1"/>
                    <a:pt x="24" y="1"/>
                  </a:cubicBezTo>
                  <a:cubicBezTo>
                    <a:pt x="24" y="1"/>
                    <a:pt x="25" y="1"/>
                    <a:pt x="25" y="1"/>
                  </a:cubicBezTo>
                  <a:cubicBezTo>
                    <a:pt x="25" y="0"/>
                    <a:pt x="24" y="0"/>
                    <a:pt x="23" y="0"/>
                  </a:cubicBezTo>
                  <a:cubicBezTo>
                    <a:pt x="20" y="0"/>
                    <a:pt x="13" y="0"/>
                    <a:pt x="13" y="0"/>
                  </a:cubicBezTo>
                  <a:cubicBezTo>
                    <a:pt x="12" y="0"/>
                    <a:pt x="6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4" y="2"/>
                    <a:pt x="4" y="2"/>
                  </a:cubicBezTo>
                  <a:cubicBezTo>
                    <a:pt x="8" y="2"/>
                    <a:pt x="8" y="4"/>
                    <a:pt x="8" y="7"/>
                  </a:cubicBezTo>
                  <a:cubicBezTo>
                    <a:pt x="9" y="10"/>
                    <a:pt x="9" y="13"/>
                    <a:pt x="9" y="28"/>
                  </a:cubicBezTo>
                  <a:lnTo>
                    <a:pt x="9" y="45"/>
                  </a:lnTo>
                  <a:cubicBezTo>
                    <a:pt x="9" y="54"/>
                    <a:pt x="9" y="62"/>
                    <a:pt x="8" y="66"/>
                  </a:cubicBezTo>
                  <a:cubicBezTo>
                    <a:pt x="8" y="68"/>
                    <a:pt x="7" y="71"/>
                    <a:pt x="5" y="71"/>
                  </a:cubicBezTo>
                  <a:cubicBezTo>
                    <a:pt x="5" y="71"/>
                    <a:pt x="3" y="71"/>
                    <a:pt x="3" y="71"/>
                  </a:cubicBezTo>
                  <a:cubicBezTo>
                    <a:pt x="2" y="71"/>
                    <a:pt x="2" y="72"/>
                    <a:pt x="2" y="72"/>
                  </a:cubicBezTo>
                  <a:cubicBezTo>
                    <a:pt x="2" y="73"/>
                    <a:pt x="2" y="73"/>
                    <a:pt x="3" y="73"/>
                  </a:cubicBezTo>
                  <a:cubicBezTo>
                    <a:pt x="5" y="73"/>
                    <a:pt x="7" y="73"/>
                    <a:pt x="9" y="73"/>
                  </a:cubicBezTo>
                  <a:cubicBezTo>
                    <a:pt x="11" y="73"/>
                    <a:pt x="12" y="72"/>
                    <a:pt x="13" y="72"/>
                  </a:cubicBezTo>
                  <a:cubicBezTo>
                    <a:pt x="18" y="72"/>
                    <a:pt x="25" y="73"/>
                    <a:pt x="38" y="73"/>
                  </a:cubicBezTo>
                  <a:cubicBezTo>
                    <a:pt x="44" y="73"/>
                    <a:pt x="44" y="73"/>
                    <a:pt x="45" y="70"/>
                  </a:cubicBezTo>
                  <a:cubicBezTo>
                    <a:pt x="45" y="68"/>
                    <a:pt x="46" y="62"/>
                    <a:pt x="46" y="61"/>
                  </a:cubicBezTo>
                  <a:cubicBezTo>
                    <a:pt x="46" y="60"/>
                    <a:pt x="46" y="59"/>
                    <a:pt x="45" y="59"/>
                  </a:cubicBezTo>
                  <a:cubicBezTo>
                    <a:pt x="45" y="59"/>
                    <a:pt x="45" y="60"/>
                    <a:pt x="45" y="61"/>
                  </a:cubicBezTo>
                  <a:cubicBezTo>
                    <a:pt x="44" y="62"/>
                    <a:pt x="43" y="65"/>
                    <a:pt x="42" y="66"/>
                  </a:cubicBezTo>
                  <a:cubicBezTo>
                    <a:pt x="40" y="69"/>
                    <a:pt x="35" y="69"/>
                    <a:pt x="30" y="69"/>
                  </a:cubicBezTo>
                  <a:cubicBezTo>
                    <a:pt x="23" y="69"/>
                    <a:pt x="20" y="69"/>
                    <a:pt x="19" y="67"/>
                  </a:cubicBezTo>
                  <a:cubicBezTo>
                    <a:pt x="17" y="65"/>
                    <a:pt x="17" y="59"/>
                    <a:pt x="17" y="45"/>
                  </a:cubicBezTo>
                  <a:lnTo>
                    <a:pt x="17" y="2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13" name="Freeform 96"/>
            <p:cNvSpPr>
              <a:spLocks noEditPoints="1"/>
            </p:cNvSpPr>
            <p:nvPr/>
          </p:nvSpPr>
          <p:spPr bwMode="auto">
            <a:xfrm>
              <a:off x="677863" y="3271838"/>
              <a:ext cx="60325" cy="60325"/>
            </a:xfrm>
            <a:custGeom>
              <a:avLst/>
              <a:gdLst>
                <a:gd name="T0" fmla="*/ 18 w 64"/>
                <a:gd name="T1" fmla="*/ 63 h 63"/>
                <a:gd name="T2" fmla="*/ 18 w 64"/>
                <a:gd name="T3" fmla="*/ 63 h 63"/>
                <a:gd name="T4" fmla="*/ 38 w 64"/>
                <a:gd name="T5" fmla="*/ 54 h 63"/>
                <a:gd name="T6" fmla="*/ 46 w 64"/>
                <a:gd name="T7" fmla="*/ 36 h 63"/>
                <a:gd name="T8" fmla="*/ 46 w 64"/>
                <a:gd name="T9" fmla="*/ 30 h 63"/>
                <a:gd name="T10" fmla="*/ 52 w 64"/>
                <a:gd name="T11" fmla="*/ 35 h 63"/>
                <a:gd name="T12" fmla="*/ 54 w 64"/>
                <a:gd name="T13" fmla="*/ 36 h 63"/>
                <a:gd name="T14" fmla="*/ 60 w 64"/>
                <a:gd name="T15" fmla="*/ 34 h 63"/>
                <a:gd name="T16" fmla="*/ 62 w 64"/>
                <a:gd name="T17" fmla="*/ 33 h 63"/>
                <a:gd name="T18" fmla="*/ 64 w 64"/>
                <a:gd name="T19" fmla="*/ 29 h 63"/>
                <a:gd name="T20" fmla="*/ 61 w 64"/>
                <a:gd name="T21" fmla="*/ 25 h 63"/>
                <a:gd name="T22" fmla="*/ 58 w 64"/>
                <a:gd name="T23" fmla="*/ 27 h 63"/>
                <a:gd name="T24" fmla="*/ 58 w 64"/>
                <a:gd name="T25" fmla="*/ 28 h 63"/>
                <a:gd name="T26" fmla="*/ 59 w 64"/>
                <a:gd name="T27" fmla="*/ 30 h 63"/>
                <a:gd name="T28" fmla="*/ 57 w 64"/>
                <a:gd name="T29" fmla="*/ 32 h 63"/>
                <a:gd name="T30" fmla="*/ 53 w 64"/>
                <a:gd name="T31" fmla="*/ 30 h 63"/>
                <a:gd name="T32" fmla="*/ 43 w 64"/>
                <a:gd name="T33" fmla="*/ 24 h 63"/>
                <a:gd name="T34" fmla="*/ 35 w 64"/>
                <a:gd name="T35" fmla="*/ 27 h 63"/>
                <a:gd name="T36" fmla="*/ 29 w 64"/>
                <a:gd name="T37" fmla="*/ 36 h 63"/>
                <a:gd name="T38" fmla="*/ 33 w 64"/>
                <a:gd name="T39" fmla="*/ 40 h 63"/>
                <a:gd name="T40" fmla="*/ 35 w 64"/>
                <a:gd name="T41" fmla="*/ 37 h 63"/>
                <a:gd name="T42" fmla="*/ 35 w 64"/>
                <a:gd name="T43" fmla="*/ 35 h 63"/>
                <a:gd name="T44" fmla="*/ 34 w 64"/>
                <a:gd name="T45" fmla="*/ 32 h 63"/>
                <a:gd name="T46" fmla="*/ 40 w 64"/>
                <a:gd name="T47" fmla="*/ 27 h 63"/>
                <a:gd name="T48" fmla="*/ 44 w 64"/>
                <a:gd name="T49" fmla="*/ 29 h 63"/>
                <a:gd name="T50" fmla="*/ 40 w 64"/>
                <a:gd name="T51" fmla="*/ 45 h 63"/>
                <a:gd name="T52" fmla="*/ 20 w 64"/>
                <a:gd name="T53" fmla="*/ 58 h 63"/>
                <a:gd name="T54" fmla="*/ 6 w 64"/>
                <a:gd name="T55" fmla="*/ 44 h 63"/>
                <a:gd name="T56" fmla="*/ 6 w 64"/>
                <a:gd name="T57" fmla="*/ 44 h 63"/>
                <a:gd name="T58" fmla="*/ 35 w 64"/>
                <a:gd name="T59" fmla="*/ 21 h 63"/>
                <a:gd name="T60" fmla="*/ 45 w 64"/>
                <a:gd name="T61" fmla="*/ 4 h 63"/>
                <a:gd name="T62" fmla="*/ 41 w 64"/>
                <a:gd name="T63" fmla="*/ 0 h 63"/>
                <a:gd name="T64" fmla="*/ 38 w 64"/>
                <a:gd name="T65" fmla="*/ 3 h 63"/>
                <a:gd name="T66" fmla="*/ 39 w 64"/>
                <a:gd name="T67" fmla="*/ 5 h 63"/>
                <a:gd name="T68" fmla="*/ 40 w 64"/>
                <a:gd name="T69" fmla="*/ 8 h 63"/>
                <a:gd name="T70" fmla="*/ 37 w 64"/>
                <a:gd name="T71" fmla="*/ 14 h 63"/>
                <a:gd name="T72" fmla="*/ 25 w 64"/>
                <a:gd name="T73" fmla="*/ 26 h 63"/>
                <a:gd name="T74" fmla="*/ 20 w 64"/>
                <a:gd name="T75" fmla="*/ 23 h 63"/>
                <a:gd name="T76" fmla="*/ 8 w 64"/>
                <a:gd name="T77" fmla="*/ 29 h 63"/>
                <a:gd name="T78" fmla="*/ 0 w 64"/>
                <a:gd name="T79" fmla="*/ 47 h 63"/>
                <a:gd name="T80" fmla="*/ 18 w 64"/>
                <a:gd name="T81" fmla="*/ 63 h 63"/>
                <a:gd name="T82" fmla="*/ 6 w 64"/>
                <a:gd name="T83" fmla="*/ 41 h 63"/>
                <a:gd name="T84" fmla="*/ 6 w 64"/>
                <a:gd name="T85" fmla="*/ 41 h 63"/>
                <a:gd name="T86" fmla="*/ 10 w 64"/>
                <a:gd name="T87" fmla="*/ 31 h 63"/>
                <a:gd name="T88" fmla="*/ 17 w 64"/>
                <a:gd name="T89" fmla="*/ 26 h 63"/>
                <a:gd name="T90" fmla="*/ 19 w 64"/>
                <a:gd name="T91" fmla="*/ 29 h 63"/>
                <a:gd name="T92" fmla="*/ 19 w 64"/>
                <a:gd name="T93" fmla="*/ 31 h 63"/>
                <a:gd name="T94" fmla="*/ 6 w 64"/>
                <a:gd name="T95" fmla="*/ 4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4" h="63">
                  <a:moveTo>
                    <a:pt x="18" y="63"/>
                  </a:moveTo>
                  <a:lnTo>
                    <a:pt x="18" y="63"/>
                  </a:lnTo>
                  <a:cubicBezTo>
                    <a:pt x="24" y="63"/>
                    <a:pt x="32" y="60"/>
                    <a:pt x="38" y="54"/>
                  </a:cubicBezTo>
                  <a:cubicBezTo>
                    <a:pt x="44" y="47"/>
                    <a:pt x="46" y="39"/>
                    <a:pt x="46" y="36"/>
                  </a:cubicBezTo>
                  <a:cubicBezTo>
                    <a:pt x="46" y="35"/>
                    <a:pt x="46" y="31"/>
                    <a:pt x="46" y="30"/>
                  </a:cubicBezTo>
                  <a:cubicBezTo>
                    <a:pt x="49" y="32"/>
                    <a:pt x="52" y="35"/>
                    <a:pt x="52" y="35"/>
                  </a:cubicBezTo>
                  <a:cubicBezTo>
                    <a:pt x="52" y="36"/>
                    <a:pt x="53" y="36"/>
                    <a:pt x="54" y="36"/>
                  </a:cubicBezTo>
                  <a:cubicBezTo>
                    <a:pt x="55" y="35"/>
                    <a:pt x="59" y="34"/>
                    <a:pt x="60" y="34"/>
                  </a:cubicBezTo>
                  <a:cubicBezTo>
                    <a:pt x="61" y="34"/>
                    <a:pt x="62" y="34"/>
                    <a:pt x="62" y="33"/>
                  </a:cubicBezTo>
                  <a:cubicBezTo>
                    <a:pt x="63" y="32"/>
                    <a:pt x="64" y="31"/>
                    <a:pt x="64" y="29"/>
                  </a:cubicBezTo>
                  <a:cubicBezTo>
                    <a:pt x="64" y="27"/>
                    <a:pt x="63" y="25"/>
                    <a:pt x="61" y="25"/>
                  </a:cubicBezTo>
                  <a:cubicBezTo>
                    <a:pt x="59" y="25"/>
                    <a:pt x="58" y="26"/>
                    <a:pt x="58" y="27"/>
                  </a:cubicBezTo>
                  <a:cubicBezTo>
                    <a:pt x="58" y="27"/>
                    <a:pt x="58" y="27"/>
                    <a:pt x="58" y="28"/>
                  </a:cubicBezTo>
                  <a:cubicBezTo>
                    <a:pt x="58" y="28"/>
                    <a:pt x="59" y="29"/>
                    <a:pt x="59" y="30"/>
                  </a:cubicBezTo>
                  <a:cubicBezTo>
                    <a:pt x="59" y="31"/>
                    <a:pt x="58" y="32"/>
                    <a:pt x="57" y="32"/>
                  </a:cubicBezTo>
                  <a:cubicBezTo>
                    <a:pt x="56" y="32"/>
                    <a:pt x="55" y="32"/>
                    <a:pt x="53" y="30"/>
                  </a:cubicBezTo>
                  <a:cubicBezTo>
                    <a:pt x="49" y="27"/>
                    <a:pt x="47" y="24"/>
                    <a:pt x="43" y="24"/>
                  </a:cubicBezTo>
                  <a:cubicBezTo>
                    <a:pt x="42" y="24"/>
                    <a:pt x="38" y="25"/>
                    <a:pt x="35" y="27"/>
                  </a:cubicBezTo>
                  <a:cubicBezTo>
                    <a:pt x="31" y="31"/>
                    <a:pt x="29" y="34"/>
                    <a:pt x="29" y="36"/>
                  </a:cubicBezTo>
                  <a:cubicBezTo>
                    <a:pt x="29" y="39"/>
                    <a:pt x="31" y="40"/>
                    <a:pt x="33" y="40"/>
                  </a:cubicBezTo>
                  <a:cubicBezTo>
                    <a:pt x="35" y="40"/>
                    <a:pt x="35" y="38"/>
                    <a:pt x="35" y="37"/>
                  </a:cubicBezTo>
                  <a:cubicBezTo>
                    <a:pt x="35" y="37"/>
                    <a:pt x="35" y="36"/>
                    <a:pt x="35" y="35"/>
                  </a:cubicBezTo>
                  <a:cubicBezTo>
                    <a:pt x="34" y="34"/>
                    <a:pt x="34" y="33"/>
                    <a:pt x="34" y="32"/>
                  </a:cubicBezTo>
                  <a:cubicBezTo>
                    <a:pt x="34" y="30"/>
                    <a:pt x="37" y="27"/>
                    <a:pt x="40" y="27"/>
                  </a:cubicBezTo>
                  <a:cubicBezTo>
                    <a:pt x="42" y="27"/>
                    <a:pt x="43" y="28"/>
                    <a:pt x="44" y="29"/>
                  </a:cubicBezTo>
                  <a:cubicBezTo>
                    <a:pt x="44" y="35"/>
                    <a:pt x="43" y="39"/>
                    <a:pt x="40" y="45"/>
                  </a:cubicBezTo>
                  <a:cubicBezTo>
                    <a:pt x="35" y="54"/>
                    <a:pt x="27" y="58"/>
                    <a:pt x="20" y="58"/>
                  </a:cubicBezTo>
                  <a:cubicBezTo>
                    <a:pt x="14" y="58"/>
                    <a:pt x="6" y="55"/>
                    <a:pt x="6" y="44"/>
                  </a:cubicBezTo>
                  <a:lnTo>
                    <a:pt x="6" y="44"/>
                  </a:lnTo>
                  <a:cubicBezTo>
                    <a:pt x="14" y="38"/>
                    <a:pt x="28" y="28"/>
                    <a:pt x="35" y="21"/>
                  </a:cubicBezTo>
                  <a:cubicBezTo>
                    <a:pt x="42" y="14"/>
                    <a:pt x="45" y="9"/>
                    <a:pt x="45" y="4"/>
                  </a:cubicBezTo>
                  <a:cubicBezTo>
                    <a:pt x="45" y="1"/>
                    <a:pt x="43" y="0"/>
                    <a:pt x="41" y="0"/>
                  </a:cubicBezTo>
                  <a:cubicBezTo>
                    <a:pt x="40" y="0"/>
                    <a:pt x="38" y="1"/>
                    <a:pt x="38" y="3"/>
                  </a:cubicBezTo>
                  <a:cubicBezTo>
                    <a:pt x="38" y="4"/>
                    <a:pt x="38" y="4"/>
                    <a:pt x="39" y="5"/>
                  </a:cubicBezTo>
                  <a:cubicBezTo>
                    <a:pt x="39" y="6"/>
                    <a:pt x="40" y="6"/>
                    <a:pt x="40" y="8"/>
                  </a:cubicBezTo>
                  <a:cubicBezTo>
                    <a:pt x="40" y="10"/>
                    <a:pt x="38" y="13"/>
                    <a:pt x="37" y="14"/>
                  </a:cubicBezTo>
                  <a:cubicBezTo>
                    <a:pt x="34" y="17"/>
                    <a:pt x="29" y="23"/>
                    <a:pt x="25" y="26"/>
                  </a:cubicBezTo>
                  <a:cubicBezTo>
                    <a:pt x="25" y="25"/>
                    <a:pt x="24" y="23"/>
                    <a:pt x="20" y="23"/>
                  </a:cubicBezTo>
                  <a:cubicBezTo>
                    <a:pt x="18" y="23"/>
                    <a:pt x="13" y="24"/>
                    <a:pt x="8" y="29"/>
                  </a:cubicBezTo>
                  <a:cubicBezTo>
                    <a:pt x="2" y="36"/>
                    <a:pt x="0" y="43"/>
                    <a:pt x="0" y="47"/>
                  </a:cubicBezTo>
                  <a:cubicBezTo>
                    <a:pt x="0" y="55"/>
                    <a:pt x="5" y="63"/>
                    <a:pt x="18" y="63"/>
                  </a:cubicBezTo>
                  <a:close/>
                  <a:moveTo>
                    <a:pt x="6" y="41"/>
                  </a:moveTo>
                  <a:lnTo>
                    <a:pt x="6" y="41"/>
                  </a:lnTo>
                  <a:cubicBezTo>
                    <a:pt x="6" y="37"/>
                    <a:pt x="8" y="34"/>
                    <a:pt x="10" y="31"/>
                  </a:cubicBezTo>
                  <a:cubicBezTo>
                    <a:pt x="13" y="27"/>
                    <a:pt x="15" y="26"/>
                    <a:pt x="17" y="26"/>
                  </a:cubicBezTo>
                  <a:cubicBezTo>
                    <a:pt x="18" y="26"/>
                    <a:pt x="19" y="27"/>
                    <a:pt x="19" y="29"/>
                  </a:cubicBezTo>
                  <a:cubicBezTo>
                    <a:pt x="19" y="29"/>
                    <a:pt x="19" y="30"/>
                    <a:pt x="19" y="31"/>
                  </a:cubicBezTo>
                  <a:cubicBezTo>
                    <a:pt x="16" y="33"/>
                    <a:pt x="12" y="37"/>
                    <a:pt x="6" y="4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14" name="Freeform 97"/>
            <p:cNvSpPr>
              <a:spLocks/>
            </p:cNvSpPr>
            <p:nvPr/>
          </p:nvSpPr>
          <p:spPr bwMode="auto">
            <a:xfrm>
              <a:off x="752476" y="3257550"/>
              <a:ext cx="107950" cy="82550"/>
            </a:xfrm>
            <a:custGeom>
              <a:avLst/>
              <a:gdLst>
                <a:gd name="T0" fmla="*/ 90 w 112"/>
                <a:gd name="T1" fmla="*/ 3 h 86"/>
                <a:gd name="T2" fmla="*/ 90 w 112"/>
                <a:gd name="T3" fmla="*/ 3 h 86"/>
                <a:gd name="T4" fmla="*/ 88 w 112"/>
                <a:gd name="T5" fmla="*/ 0 h 86"/>
                <a:gd name="T6" fmla="*/ 87 w 112"/>
                <a:gd name="T7" fmla="*/ 2 h 86"/>
                <a:gd name="T8" fmla="*/ 54 w 112"/>
                <a:gd name="T9" fmla="*/ 72 h 86"/>
                <a:gd name="T10" fmla="*/ 20 w 112"/>
                <a:gd name="T11" fmla="*/ 1 h 86"/>
                <a:gd name="T12" fmla="*/ 18 w 112"/>
                <a:gd name="T13" fmla="*/ 0 h 86"/>
                <a:gd name="T14" fmla="*/ 17 w 112"/>
                <a:gd name="T15" fmla="*/ 2 h 86"/>
                <a:gd name="T16" fmla="*/ 9 w 112"/>
                <a:gd name="T17" fmla="*/ 75 h 86"/>
                <a:gd name="T18" fmla="*/ 4 w 112"/>
                <a:gd name="T19" fmla="*/ 84 h 86"/>
                <a:gd name="T20" fmla="*/ 1 w 112"/>
                <a:gd name="T21" fmla="*/ 85 h 86"/>
                <a:gd name="T22" fmla="*/ 0 w 112"/>
                <a:gd name="T23" fmla="*/ 85 h 86"/>
                <a:gd name="T24" fmla="*/ 1 w 112"/>
                <a:gd name="T25" fmla="*/ 86 h 86"/>
                <a:gd name="T26" fmla="*/ 11 w 112"/>
                <a:gd name="T27" fmla="*/ 86 h 86"/>
                <a:gd name="T28" fmla="*/ 21 w 112"/>
                <a:gd name="T29" fmla="*/ 86 h 86"/>
                <a:gd name="T30" fmla="*/ 23 w 112"/>
                <a:gd name="T31" fmla="*/ 85 h 86"/>
                <a:gd name="T32" fmla="*/ 22 w 112"/>
                <a:gd name="T33" fmla="*/ 85 h 86"/>
                <a:gd name="T34" fmla="*/ 18 w 112"/>
                <a:gd name="T35" fmla="*/ 84 h 86"/>
                <a:gd name="T36" fmla="*/ 15 w 112"/>
                <a:gd name="T37" fmla="*/ 80 h 86"/>
                <a:gd name="T38" fmla="*/ 15 w 112"/>
                <a:gd name="T39" fmla="*/ 75 h 86"/>
                <a:gd name="T40" fmla="*/ 20 w 112"/>
                <a:gd name="T41" fmla="*/ 23 h 86"/>
                <a:gd name="T42" fmla="*/ 20 w 112"/>
                <a:gd name="T43" fmla="*/ 23 h 86"/>
                <a:gd name="T44" fmla="*/ 35 w 112"/>
                <a:gd name="T45" fmla="*/ 55 h 86"/>
                <a:gd name="T46" fmla="*/ 48 w 112"/>
                <a:gd name="T47" fmla="*/ 81 h 86"/>
                <a:gd name="T48" fmla="*/ 52 w 112"/>
                <a:gd name="T49" fmla="*/ 86 h 86"/>
                <a:gd name="T50" fmla="*/ 55 w 112"/>
                <a:gd name="T51" fmla="*/ 80 h 86"/>
                <a:gd name="T52" fmla="*/ 83 w 112"/>
                <a:gd name="T53" fmla="*/ 22 h 86"/>
                <a:gd name="T54" fmla="*/ 83 w 112"/>
                <a:gd name="T55" fmla="*/ 22 h 86"/>
                <a:gd name="T56" fmla="*/ 89 w 112"/>
                <a:gd name="T57" fmla="*/ 79 h 86"/>
                <a:gd name="T58" fmla="*/ 88 w 112"/>
                <a:gd name="T59" fmla="*/ 84 h 86"/>
                <a:gd name="T60" fmla="*/ 87 w 112"/>
                <a:gd name="T61" fmla="*/ 84 h 86"/>
                <a:gd name="T62" fmla="*/ 90 w 112"/>
                <a:gd name="T63" fmla="*/ 85 h 86"/>
                <a:gd name="T64" fmla="*/ 109 w 112"/>
                <a:gd name="T65" fmla="*/ 86 h 86"/>
                <a:gd name="T66" fmla="*/ 112 w 112"/>
                <a:gd name="T67" fmla="*/ 85 h 86"/>
                <a:gd name="T68" fmla="*/ 111 w 112"/>
                <a:gd name="T69" fmla="*/ 85 h 86"/>
                <a:gd name="T70" fmla="*/ 103 w 112"/>
                <a:gd name="T71" fmla="*/ 84 h 86"/>
                <a:gd name="T72" fmla="*/ 97 w 112"/>
                <a:gd name="T73" fmla="*/ 72 h 86"/>
                <a:gd name="T74" fmla="*/ 90 w 112"/>
                <a:gd name="T75" fmla="*/ 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2" h="86">
                  <a:moveTo>
                    <a:pt x="90" y="3"/>
                  </a:moveTo>
                  <a:lnTo>
                    <a:pt x="90" y="3"/>
                  </a:lnTo>
                  <a:cubicBezTo>
                    <a:pt x="90" y="1"/>
                    <a:pt x="89" y="0"/>
                    <a:pt x="88" y="0"/>
                  </a:cubicBezTo>
                  <a:cubicBezTo>
                    <a:pt x="88" y="0"/>
                    <a:pt x="87" y="1"/>
                    <a:pt x="87" y="2"/>
                  </a:cubicBezTo>
                  <a:lnTo>
                    <a:pt x="54" y="72"/>
                  </a:lnTo>
                  <a:lnTo>
                    <a:pt x="20" y="1"/>
                  </a:lnTo>
                  <a:cubicBezTo>
                    <a:pt x="19" y="0"/>
                    <a:pt x="19" y="0"/>
                    <a:pt x="18" y="0"/>
                  </a:cubicBezTo>
                  <a:cubicBezTo>
                    <a:pt x="17" y="0"/>
                    <a:pt x="17" y="1"/>
                    <a:pt x="17" y="2"/>
                  </a:cubicBezTo>
                  <a:lnTo>
                    <a:pt x="9" y="75"/>
                  </a:lnTo>
                  <a:cubicBezTo>
                    <a:pt x="8" y="79"/>
                    <a:pt x="8" y="84"/>
                    <a:pt x="4" y="84"/>
                  </a:cubicBezTo>
                  <a:cubicBezTo>
                    <a:pt x="2" y="85"/>
                    <a:pt x="2" y="85"/>
                    <a:pt x="1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86"/>
                    <a:pt x="0" y="86"/>
                    <a:pt x="1" y="86"/>
                  </a:cubicBezTo>
                  <a:cubicBezTo>
                    <a:pt x="5" y="86"/>
                    <a:pt x="10" y="86"/>
                    <a:pt x="11" y="86"/>
                  </a:cubicBezTo>
                  <a:cubicBezTo>
                    <a:pt x="12" y="86"/>
                    <a:pt x="17" y="86"/>
                    <a:pt x="21" y="86"/>
                  </a:cubicBezTo>
                  <a:cubicBezTo>
                    <a:pt x="23" y="86"/>
                    <a:pt x="23" y="86"/>
                    <a:pt x="23" y="85"/>
                  </a:cubicBezTo>
                  <a:cubicBezTo>
                    <a:pt x="23" y="85"/>
                    <a:pt x="23" y="85"/>
                    <a:pt x="22" y="85"/>
                  </a:cubicBezTo>
                  <a:cubicBezTo>
                    <a:pt x="22" y="85"/>
                    <a:pt x="20" y="84"/>
                    <a:pt x="18" y="84"/>
                  </a:cubicBezTo>
                  <a:cubicBezTo>
                    <a:pt x="16" y="84"/>
                    <a:pt x="15" y="82"/>
                    <a:pt x="15" y="80"/>
                  </a:cubicBezTo>
                  <a:cubicBezTo>
                    <a:pt x="15" y="79"/>
                    <a:pt x="15" y="77"/>
                    <a:pt x="15" y="75"/>
                  </a:cubicBezTo>
                  <a:lnTo>
                    <a:pt x="20" y="23"/>
                  </a:lnTo>
                  <a:lnTo>
                    <a:pt x="20" y="23"/>
                  </a:lnTo>
                  <a:cubicBezTo>
                    <a:pt x="22" y="26"/>
                    <a:pt x="34" y="53"/>
                    <a:pt x="35" y="55"/>
                  </a:cubicBezTo>
                  <a:cubicBezTo>
                    <a:pt x="36" y="56"/>
                    <a:pt x="45" y="75"/>
                    <a:pt x="48" y="81"/>
                  </a:cubicBezTo>
                  <a:cubicBezTo>
                    <a:pt x="50" y="85"/>
                    <a:pt x="51" y="86"/>
                    <a:pt x="52" y="86"/>
                  </a:cubicBezTo>
                  <a:cubicBezTo>
                    <a:pt x="53" y="86"/>
                    <a:pt x="53" y="85"/>
                    <a:pt x="55" y="80"/>
                  </a:cubicBezTo>
                  <a:lnTo>
                    <a:pt x="83" y="22"/>
                  </a:lnTo>
                  <a:lnTo>
                    <a:pt x="83" y="22"/>
                  </a:lnTo>
                  <a:lnTo>
                    <a:pt x="89" y="79"/>
                  </a:lnTo>
                  <a:cubicBezTo>
                    <a:pt x="89" y="81"/>
                    <a:pt x="89" y="83"/>
                    <a:pt x="88" y="84"/>
                  </a:cubicBezTo>
                  <a:cubicBezTo>
                    <a:pt x="88" y="84"/>
                    <a:pt x="87" y="84"/>
                    <a:pt x="87" y="84"/>
                  </a:cubicBezTo>
                  <a:cubicBezTo>
                    <a:pt x="87" y="85"/>
                    <a:pt x="88" y="85"/>
                    <a:pt x="90" y="85"/>
                  </a:cubicBezTo>
                  <a:cubicBezTo>
                    <a:pt x="95" y="86"/>
                    <a:pt x="107" y="86"/>
                    <a:pt x="109" y="86"/>
                  </a:cubicBezTo>
                  <a:cubicBezTo>
                    <a:pt x="111" y="86"/>
                    <a:pt x="112" y="86"/>
                    <a:pt x="112" y="85"/>
                  </a:cubicBezTo>
                  <a:cubicBezTo>
                    <a:pt x="112" y="85"/>
                    <a:pt x="111" y="85"/>
                    <a:pt x="111" y="85"/>
                  </a:cubicBezTo>
                  <a:cubicBezTo>
                    <a:pt x="110" y="85"/>
                    <a:pt x="107" y="85"/>
                    <a:pt x="103" y="84"/>
                  </a:cubicBezTo>
                  <a:cubicBezTo>
                    <a:pt x="99" y="82"/>
                    <a:pt x="98" y="76"/>
                    <a:pt x="97" y="72"/>
                  </a:cubicBezTo>
                  <a:lnTo>
                    <a:pt x="90" y="3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15" name="Freeform 98"/>
            <p:cNvSpPr>
              <a:spLocks/>
            </p:cNvSpPr>
            <p:nvPr/>
          </p:nvSpPr>
          <p:spPr bwMode="auto">
            <a:xfrm>
              <a:off x="866776" y="3270250"/>
              <a:ext cx="41275" cy="69850"/>
            </a:xfrm>
            <a:custGeom>
              <a:avLst/>
              <a:gdLst>
                <a:gd name="T0" fmla="*/ 8 w 43"/>
                <a:gd name="T1" fmla="*/ 45 h 73"/>
                <a:gd name="T2" fmla="*/ 8 w 43"/>
                <a:gd name="T3" fmla="*/ 45 h 73"/>
                <a:gd name="T4" fmla="*/ 8 w 43"/>
                <a:gd name="T5" fmla="*/ 66 h 73"/>
                <a:gd name="T6" fmla="*/ 5 w 43"/>
                <a:gd name="T7" fmla="*/ 71 h 73"/>
                <a:gd name="T8" fmla="*/ 2 w 43"/>
                <a:gd name="T9" fmla="*/ 72 h 73"/>
                <a:gd name="T10" fmla="*/ 2 w 43"/>
                <a:gd name="T11" fmla="*/ 72 h 73"/>
                <a:gd name="T12" fmla="*/ 3 w 43"/>
                <a:gd name="T13" fmla="*/ 73 h 73"/>
                <a:gd name="T14" fmla="*/ 9 w 43"/>
                <a:gd name="T15" fmla="*/ 73 h 73"/>
                <a:gd name="T16" fmla="*/ 12 w 43"/>
                <a:gd name="T17" fmla="*/ 73 h 73"/>
                <a:gd name="T18" fmla="*/ 36 w 43"/>
                <a:gd name="T19" fmla="*/ 73 h 73"/>
                <a:gd name="T20" fmla="*/ 41 w 43"/>
                <a:gd name="T21" fmla="*/ 71 h 73"/>
                <a:gd name="T22" fmla="*/ 43 w 43"/>
                <a:gd name="T23" fmla="*/ 62 h 73"/>
                <a:gd name="T24" fmla="*/ 42 w 43"/>
                <a:gd name="T25" fmla="*/ 60 h 73"/>
                <a:gd name="T26" fmla="*/ 41 w 43"/>
                <a:gd name="T27" fmla="*/ 62 h 73"/>
                <a:gd name="T28" fmla="*/ 37 w 43"/>
                <a:gd name="T29" fmla="*/ 68 h 73"/>
                <a:gd name="T30" fmla="*/ 28 w 43"/>
                <a:gd name="T31" fmla="*/ 69 h 73"/>
                <a:gd name="T32" fmla="*/ 17 w 43"/>
                <a:gd name="T33" fmla="*/ 62 h 73"/>
                <a:gd name="T34" fmla="*/ 17 w 43"/>
                <a:gd name="T35" fmla="*/ 45 h 73"/>
                <a:gd name="T36" fmla="*/ 17 w 43"/>
                <a:gd name="T37" fmla="*/ 37 h 73"/>
                <a:gd name="T38" fmla="*/ 17 w 43"/>
                <a:gd name="T39" fmla="*/ 36 h 73"/>
                <a:gd name="T40" fmla="*/ 31 w 43"/>
                <a:gd name="T41" fmla="*/ 37 h 73"/>
                <a:gd name="T42" fmla="*/ 36 w 43"/>
                <a:gd name="T43" fmla="*/ 40 h 73"/>
                <a:gd name="T44" fmla="*/ 36 w 43"/>
                <a:gd name="T45" fmla="*/ 43 h 73"/>
                <a:gd name="T46" fmla="*/ 37 w 43"/>
                <a:gd name="T47" fmla="*/ 44 h 73"/>
                <a:gd name="T48" fmla="*/ 38 w 43"/>
                <a:gd name="T49" fmla="*/ 42 h 73"/>
                <a:gd name="T50" fmla="*/ 38 w 43"/>
                <a:gd name="T51" fmla="*/ 36 h 73"/>
                <a:gd name="T52" fmla="*/ 39 w 43"/>
                <a:gd name="T53" fmla="*/ 31 h 73"/>
                <a:gd name="T54" fmla="*/ 38 w 43"/>
                <a:gd name="T55" fmla="*/ 30 h 73"/>
                <a:gd name="T56" fmla="*/ 37 w 43"/>
                <a:gd name="T57" fmla="*/ 31 h 73"/>
                <a:gd name="T58" fmla="*/ 32 w 43"/>
                <a:gd name="T59" fmla="*/ 32 h 73"/>
                <a:gd name="T60" fmla="*/ 17 w 43"/>
                <a:gd name="T61" fmla="*/ 33 h 73"/>
                <a:gd name="T62" fmla="*/ 17 w 43"/>
                <a:gd name="T63" fmla="*/ 32 h 73"/>
                <a:gd name="T64" fmla="*/ 17 w 43"/>
                <a:gd name="T65" fmla="*/ 5 h 73"/>
                <a:gd name="T66" fmla="*/ 17 w 43"/>
                <a:gd name="T67" fmla="*/ 4 h 73"/>
                <a:gd name="T68" fmla="*/ 30 w 43"/>
                <a:gd name="T69" fmla="*/ 4 h 73"/>
                <a:gd name="T70" fmla="*/ 37 w 43"/>
                <a:gd name="T71" fmla="*/ 8 h 73"/>
                <a:gd name="T72" fmla="*/ 38 w 43"/>
                <a:gd name="T73" fmla="*/ 11 h 73"/>
                <a:gd name="T74" fmla="*/ 38 w 43"/>
                <a:gd name="T75" fmla="*/ 12 h 73"/>
                <a:gd name="T76" fmla="*/ 39 w 43"/>
                <a:gd name="T77" fmla="*/ 11 h 73"/>
                <a:gd name="T78" fmla="*/ 40 w 43"/>
                <a:gd name="T79" fmla="*/ 5 h 73"/>
                <a:gd name="T80" fmla="*/ 40 w 43"/>
                <a:gd name="T81" fmla="*/ 1 h 73"/>
                <a:gd name="T82" fmla="*/ 40 w 43"/>
                <a:gd name="T83" fmla="*/ 0 h 73"/>
                <a:gd name="T84" fmla="*/ 39 w 43"/>
                <a:gd name="T85" fmla="*/ 0 h 73"/>
                <a:gd name="T86" fmla="*/ 34 w 43"/>
                <a:gd name="T87" fmla="*/ 1 h 73"/>
                <a:gd name="T88" fmla="*/ 12 w 43"/>
                <a:gd name="T89" fmla="*/ 1 h 73"/>
                <a:gd name="T90" fmla="*/ 2 w 43"/>
                <a:gd name="T91" fmla="*/ 0 h 73"/>
                <a:gd name="T92" fmla="*/ 0 w 43"/>
                <a:gd name="T93" fmla="*/ 1 h 73"/>
                <a:gd name="T94" fmla="*/ 1 w 43"/>
                <a:gd name="T95" fmla="*/ 2 h 73"/>
                <a:gd name="T96" fmla="*/ 4 w 43"/>
                <a:gd name="T97" fmla="*/ 2 h 73"/>
                <a:gd name="T98" fmla="*/ 8 w 43"/>
                <a:gd name="T99" fmla="*/ 8 h 73"/>
                <a:gd name="T100" fmla="*/ 8 w 43"/>
                <a:gd name="T101" fmla="*/ 28 h 73"/>
                <a:gd name="T102" fmla="*/ 8 w 43"/>
                <a:gd name="T103" fmla="*/ 4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" h="73">
                  <a:moveTo>
                    <a:pt x="8" y="45"/>
                  </a:moveTo>
                  <a:lnTo>
                    <a:pt x="8" y="45"/>
                  </a:lnTo>
                  <a:cubicBezTo>
                    <a:pt x="8" y="54"/>
                    <a:pt x="8" y="62"/>
                    <a:pt x="8" y="66"/>
                  </a:cubicBezTo>
                  <a:cubicBezTo>
                    <a:pt x="8" y="69"/>
                    <a:pt x="7" y="71"/>
                    <a:pt x="5" y="71"/>
                  </a:cubicBezTo>
                  <a:cubicBezTo>
                    <a:pt x="4" y="72"/>
                    <a:pt x="3" y="72"/>
                    <a:pt x="2" y="72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2" y="73"/>
                    <a:pt x="2" y="73"/>
                    <a:pt x="3" y="73"/>
                  </a:cubicBezTo>
                  <a:cubicBezTo>
                    <a:pt x="5" y="73"/>
                    <a:pt x="7" y="73"/>
                    <a:pt x="9" y="73"/>
                  </a:cubicBezTo>
                  <a:cubicBezTo>
                    <a:pt x="11" y="73"/>
                    <a:pt x="12" y="73"/>
                    <a:pt x="12" y="73"/>
                  </a:cubicBezTo>
                  <a:cubicBezTo>
                    <a:pt x="15" y="73"/>
                    <a:pt x="22" y="73"/>
                    <a:pt x="36" y="73"/>
                  </a:cubicBezTo>
                  <a:cubicBezTo>
                    <a:pt x="40" y="73"/>
                    <a:pt x="41" y="73"/>
                    <a:pt x="41" y="71"/>
                  </a:cubicBezTo>
                  <a:cubicBezTo>
                    <a:pt x="42" y="69"/>
                    <a:pt x="43" y="62"/>
                    <a:pt x="43" y="62"/>
                  </a:cubicBezTo>
                  <a:cubicBezTo>
                    <a:pt x="43" y="61"/>
                    <a:pt x="43" y="60"/>
                    <a:pt x="42" y="60"/>
                  </a:cubicBezTo>
                  <a:cubicBezTo>
                    <a:pt x="42" y="60"/>
                    <a:pt x="41" y="60"/>
                    <a:pt x="41" y="62"/>
                  </a:cubicBezTo>
                  <a:cubicBezTo>
                    <a:pt x="41" y="65"/>
                    <a:pt x="39" y="67"/>
                    <a:pt x="37" y="68"/>
                  </a:cubicBezTo>
                  <a:cubicBezTo>
                    <a:pt x="34" y="69"/>
                    <a:pt x="30" y="69"/>
                    <a:pt x="28" y="69"/>
                  </a:cubicBezTo>
                  <a:cubicBezTo>
                    <a:pt x="18" y="69"/>
                    <a:pt x="17" y="68"/>
                    <a:pt x="17" y="62"/>
                  </a:cubicBezTo>
                  <a:cubicBezTo>
                    <a:pt x="16" y="60"/>
                    <a:pt x="17" y="48"/>
                    <a:pt x="17" y="45"/>
                  </a:cubicBezTo>
                  <a:lnTo>
                    <a:pt x="17" y="37"/>
                  </a:lnTo>
                  <a:cubicBezTo>
                    <a:pt x="17" y="36"/>
                    <a:pt x="17" y="36"/>
                    <a:pt x="17" y="36"/>
                  </a:cubicBezTo>
                  <a:cubicBezTo>
                    <a:pt x="19" y="36"/>
                    <a:pt x="28" y="36"/>
                    <a:pt x="31" y="37"/>
                  </a:cubicBezTo>
                  <a:cubicBezTo>
                    <a:pt x="35" y="37"/>
                    <a:pt x="36" y="39"/>
                    <a:pt x="36" y="40"/>
                  </a:cubicBezTo>
                  <a:cubicBezTo>
                    <a:pt x="36" y="41"/>
                    <a:pt x="36" y="42"/>
                    <a:pt x="36" y="43"/>
                  </a:cubicBezTo>
                  <a:cubicBezTo>
                    <a:pt x="36" y="44"/>
                    <a:pt x="36" y="44"/>
                    <a:pt x="37" y="44"/>
                  </a:cubicBezTo>
                  <a:cubicBezTo>
                    <a:pt x="38" y="44"/>
                    <a:pt x="38" y="43"/>
                    <a:pt x="38" y="42"/>
                  </a:cubicBezTo>
                  <a:cubicBezTo>
                    <a:pt x="38" y="41"/>
                    <a:pt x="38" y="38"/>
                    <a:pt x="38" y="36"/>
                  </a:cubicBezTo>
                  <a:cubicBezTo>
                    <a:pt x="38" y="33"/>
                    <a:pt x="39" y="31"/>
                    <a:pt x="39" y="31"/>
                  </a:cubicBezTo>
                  <a:cubicBezTo>
                    <a:pt x="39" y="30"/>
                    <a:pt x="39" y="30"/>
                    <a:pt x="38" y="30"/>
                  </a:cubicBezTo>
                  <a:cubicBezTo>
                    <a:pt x="38" y="30"/>
                    <a:pt x="38" y="30"/>
                    <a:pt x="37" y="31"/>
                  </a:cubicBezTo>
                  <a:cubicBezTo>
                    <a:pt x="36" y="32"/>
                    <a:pt x="35" y="32"/>
                    <a:pt x="32" y="32"/>
                  </a:cubicBezTo>
                  <a:cubicBezTo>
                    <a:pt x="30" y="33"/>
                    <a:pt x="18" y="33"/>
                    <a:pt x="17" y="33"/>
                  </a:cubicBezTo>
                  <a:cubicBezTo>
                    <a:pt x="17" y="33"/>
                    <a:pt x="17" y="32"/>
                    <a:pt x="17" y="32"/>
                  </a:cubicBezTo>
                  <a:lnTo>
                    <a:pt x="17" y="5"/>
                  </a:lnTo>
                  <a:cubicBezTo>
                    <a:pt x="17" y="4"/>
                    <a:pt x="17" y="4"/>
                    <a:pt x="17" y="4"/>
                  </a:cubicBezTo>
                  <a:cubicBezTo>
                    <a:pt x="18" y="4"/>
                    <a:pt x="29" y="4"/>
                    <a:pt x="30" y="4"/>
                  </a:cubicBezTo>
                  <a:cubicBezTo>
                    <a:pt x="35" y="5"/>
                    <a:pt x="36" y="6"/>
                    <a:pt x="37" y="8"/>
                  </a:cubicBezTo>
                  <a:cubicBezTo>
                    <a:pt x="38" y="9"/>
                    <a:pt x="38" y="10"/>
                    <a:pt x="38" y="11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9" y="12"/>
                    <a:pt x="39" y="12"/>
                    <a:pt x="39" y="11"/>
                  </a:cubicBezTo>
                  <a:cubicBezTo>
                    <a:pt x="39" y="10"/>
                    <a:pt x="39" y="6"/>
                    <a:pt x="40" y="5"/>
                  </a:cubicBezTo>
                  <a:cubicBezTo>
                    <a:pt x="40" y="2"/>
                    <a:pt x="40" y="1"/>
                    <a:pt x="40" y="1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8" y="0"/>
                    <a:pt x="36" y="1"/>
                    <a:pt x="34" y="1"/>
                  </a:cubicBezTo>
                  <a:cubicBezTo>
                    <a:pt x="32" y="1"/>
                    <a:pt x="13" y="1"/>
                    <a:pt x="12" y="1"/>
                  </a:cubicBezTo>
                  <a:cubicBezTo>
                    <a:pt x="12" y="1"/>
                    <a:pt x="6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2" y="2"/>
                    <a:pt x="3" y="2"/>
                    <a:pt x="4" y="2"/>
                  </a:cubicBezTo>
                  <a:cubicBezTo>
                    <a:pt x="7" y="3"/>
                    <a:pt x="8" y="4"/>
                    <a:pt x="8" y="8"/>
                  </a:cubicBezTo>
                  <a:cubicBezTo>
                    <a:pt x="8" y="11"/>
                    <a:pt x="8" y="13"/>
                    <a:pt x="8" y="28"/>
                  </a:cubicBezTo>
                  <a:lnTo>
                    <a:pt x="8" y="4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16" name="Freeform 99"/>
            <p:cNvSpPr>
              <a:spLocks/>
            </p:cNvSpPr>
            <p:nvPr/>
          </p:nvSpPr>
          <p:spPr bwMode="auto">
            <a:xfrm>
              <a:off x="920751" y="3270250"/>
              <a:ext cx="44450" cy="69850"/>
            </a:xfrm>
            <a:custGeom>
              <a:avLst/>
              <a:gdLst>
                <a:gd name="T0" fmla="*/ 16 w 46"/>
                <a:gd name="T1" fmla="*/ 28 h 73"/>
                <a:gd name="T2" fmla="*/ 16 w 46"/>
                <a:gd name="T3" fmla="*/ 28 h 73"/>
                <a:gd name="T4" fmla="*/ 17 w 46"/>
                <a:gd name="T5" fmla="*/ 8 h 73"/>
                <a:gd name="T6" fmla="*/ 20 w 46"/>
                <a:gd name="T7" fmla="*/ 2 h 73"/>
                <a:gd name="T8" fmla="*/ 23 w 46"/>
                <a:gd name="T9" fmla="*/ 2 h 73"/>
                <a:gd name="T10" fmla="*/ 24 w 46"/>
                <a:gd name="T11" fmla="*/ 1 h 73"/>
                <a:gd name="T12" fmla="*/ 23 w 46"/>
                <a:gd name="T13" fmla="*/ 0 h 73"/>
                <a:gd name="T14" fmla="*/ 12 w 46"/>
                <a:gd name="T15" fmla="*/ 1 h 73"/>
                <a:gd name="T16" fmla="*/ 1 w 46"/>
                <a:gd name="T17" fmla="*/ 0 h 73"/>
                <a:gd name="T18" fmla="*/ 0 w 46"/>
                <a:gd name="T19" fmla="*/ 1 h 73"/>
                <a:gd name="T20" fmla="*/ 1 w 46"/>
                <a:gd name="T21" fmla="*/ 2 h 73"/>
                <a:gd name="T22" fmla="*/ 4 w 46"/>
                <a:gd name="T23" fmla="*/ 2 h 73"/>
                <a:gd name="T24" fmla="*/ 8 w 46"/>
                <a:gd name="T25" fmla="*/ 8 h 73"/>
                <a:gd name="T26" fmla="*/ 8 w 46"/>
                <a:gd name="T27" fmla="*/ 28 h 73"/>
                <a:gd name="T28" fmla="*/ 8 w 46"/>
                <a:gd name="T29" fmla="*/ 45 h 73"/>
                <a:gd name="T30" fmla="*/ 8 w 46"/>
                <a:gd name="T31" fmla="*/ 66 h 73"/>
                <a:gd name="T32" fmla="*/ 5 w 46"/>
                <a:gd name="T33" fmla="*/ 71 h 73"/>
                <a:gd name="T34" fmla="*/ 2 w 46"/>
                <a:gd name="T35" fmla="*/ 72 h 73"/>
                <a:gd name="T36" fmla="*/ 1 w 46"/>
                <a:gd name="T37" fmla="*/ 72 h 73"/>
                <a:gd name="T38" fmla="*/ 3 w 46"/>
                <a:gd name="T39" fmla="*/ 73 h 73"/>
                <a:gd name="T40" fmla="*/ 8 w 46"/>
                <a:gd name="T41" fmla="*/ 73 h 73"/>
                <a:gd name="T42" fmla="*/ 12 w 46"/>
                <a:gd name="T43" fmla="*/ 73 h 73"/>
                <a:gd name="T44" fmla="*/ 38 w 46"/>
                <a:gd name="T45" fmla="*/ 73 h 73"/>
                <a:gd name="T46" fmla="*/ 44 w 46"/>
                <a:gd name="T47" fmla="*/ 71 h 73"/>
                <a:gd name="T48" fmla="*/ 46 w 46"/>
                <a:gd name="T49" fmla="*/ 61 h 73"/>
                <a:gd name="T50" fmla="*/ 45 w 46"/>
                <a:gd name="T51" fmla="*/ 60 h 73"/>
                <a:gd name="T52" fmla="*/ 44 w 46"/>
                <a:gd name="T53" fmla="*/ 61 h 73"/>
                <a:gd name="T54" fmla="*/ 42 w 46"/>
                <a:gd name="T55" fmla="*/ 67 h 73"/>
                <a:gd name="T56" fmla="*/ 30 w 46"/>
                <a:gd name="T57" fmla="*/ 70 h 73"/>
                <a:gd name="T58" fmla="*/ 18 w 46"/>
                <a:gd name="T59" fmla="*/ 67 h 73"/>
                <a:gd name="T60" fmla="*/ 16 w 46"/>
                <a:gd name="T61" fmla="*/ 45 h 73"/>
                <a:gd name="T62" fmla="*/ 16 w 46"/>
                <a:gd name="T63" fmla="*/ 28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6" h="73">
                  <a:moveTo>
                    <a:pt x="16" y="28"/>
                  </a:moveTo>
                  <a:lnTo>
                    <a:pt x="16" y="28"/>
                  </a:lnTo>
                  <a:cubicBezTo>
                    <a:pt x="16" y="13"/>
                    <a:pt x="16" y="11"/>
                    <a:pt x="17" y="8"/>
                  </a:cubicBezTo>
                  <a:cubicBezTo>
                    <a:pt x="17" y="4"/>
                    <a:pt x="17" y="3"/>
                    <a:pt x="20" y="2"/>
                  </a:cubicBezTo>
                  <a:cubicBezTo>
                    <a:pt x="21" y="2"/>
                    <a:pt x="23" y="2"/>
                    <a:pt x="23" y="2"/>
                  </a:cubicBezTo>
                  <a:cubicBezTo>
                    <a:pt x="24" y="2"/>
                    <a:pt x="24" y="2"/>
                    <a:pt x="24" y="1"/>
                  </a:cubicBezTo>
                  <a:cubicBezTo>
                    <a:pt x="24" y="1"/>
                    <a:pt x="24" y="0"/>
                    <a:pt x="23" y="0"/>
                  </a:cubicBezTo>
                  <a:cubicBezTo>
                    <a:pt x="20" y="0"/>
                    <a:pt x="13" y="1"/>
                    <a:pt x="12" y="1"/>
                  </a:cubicBezTo>
                  <a:cubicBezTo>
                    <a:pt x="12" y="1"/>
                    <a:pt x="6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2" y="2"/>
                    <a:pt x="3" y="2"/>
                    <a:pt x="4" y="2"/>
                  </a:cubicBezTo>
                  <a:cubicBezTo>
                    <a:pt x="7" y="3"/>
                    <a:pt x="8" y="4"/>
                    <a:pt x="8" y="8"/>
                  </a:cubicBezTo>
                  <a:cubicBezTo>
                    <a:pt x="8" y="11"/>
                    <a:pt x="8" y="13"/>
                    <a:pt x="8" y="28"/>
                  </a:cubicBezTo>
                  <a:lnTo>
                    <a:pt x="8" y="45"/>
                  </a:lnTo>
                  <a:cubicBezTo>
                    <a:pt x="8" y="54"/>
                    <a:pt x="8" y="62"/>
                    <a:pt x="8" y="66"/>
                  </a:cubicBezTo>
                  <a:cubicBezTo>
                    <a:pt x="7" y="69"/>
                    <a:pt x="7" y="71"/>
                    <a:pt x="5" y="71"/>
                  </a:cubicBezTo>
                  <a:cubicBezTo>
                    <a:pt x="4" y="72"/>
                    <a:pt x="3" y="72"/>
                    <a:pt x="2" y="72"/>
                  </a:cubicBezTo>
                  <a:cubicBezTo>
                    <a:pt x="2" y="72"/>
                    <a:pt x="1" y="72"/>
                    <a:pt x="1" y="72"/>
                  </a:cubicBezTo>
                  <a:cubicBezTo>
                    <a:pt x="1" y="73"/>
                    <a:pt x="2" y="73"/>
                    <a:pt x="3" y="73"/>
                  </a:cubicBezTo>
                  <a:cubicBezTo>
                    <a:pt x="4" y="73"/>
                    <a:pt x="6" y="73"/>
                    <a:pt x="8" y="73"/>
                  </a:cubicBezTo>
                  <a:cubicBezTo>
                    <a:pt x="10" y="73"/>
                    <a:pt x="12" y="73"/>
                    <a:pt x="12" y="73"/>
                  </a:cubicBezTo>
                  <a:cubicBezTo>
                    <a:pt x="18" y="73"/>
                    <a:pt x="24" y="73"/>
                    <a:pt x="38" y="73"/>
                  </a:cubicBezTo>
                  <a:cubicBezTo>
                    <a:pt x="43" y="73"/>
                    <a:pt x="43" y="73"/>
                    <a:pt x="44" y="71"/>
                  </a:cubicBezTo>
                  <a:cubicBezTo>
                    <a:pt x="45" y="68"/>
                    <a:pt x="46" y="62"/>
                    <a:pt x="46" y="61"/>
                  </a:cubicBezTo>
                  <a:cubicBezTo>
                    <a:pt x="46" y="60"/>
                    <a:pt x="45" y="60"/>
                    <a:pt x="45" y="60"/>
                  </a:cubicBezTo>
                  <a:cubicBezTo>
                    <a:pt x="44" y="60"/>
                    <a:pt x="44" y="60"/>
                    <a:pt x="44" y="61"/>
                  </a:cubicBezTo>
                  <a:cubicBezTo>
                    <a:pt x="44" y="63"/>
                    <a:pt x="43" y="65"/>
                    <a:pt x="42" y="67"/>
                  </a:cubicBezTo>
                  <a:cubicBezTo>
                    <a:pt x="39" y="69"/>
                    <a:pt x="35" y="70"/>
                    <a:pt x="30" y="70"/>
                  </a:cubicBezTo>
                  <a:cubicBezTo>
                    <a:pt x="22" y="70"/>
                    <a:pt x="20" y="69"/>
                    <a:pt x="18" y="67"/>
                  </a:cubicBezTo>
                  <a:cubicBezTo>
                    <a:pt x="17" y="66"/>
                    <a:pt x="16" y="59"/>
                    <a:pt x="16" y="45"/>
                  </a:cubicBezTo>
                  <a:lnTo>
                    <a:pt x="16" y="2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17" name="Freeform 100"/>
            <p:cNvSpPr>
              <a:spLocks/>
            </p:cNvSpPr>
            <p:nvPr/>
          </p:nvSpPr>
          <p:spPr bwMode="auto">
            <a:xfrm>
              <a:off x="974726" y="3270250"/>
              <a:ext cx="25400" cy="69850"/>
            </a:xfrm>
            <a:custGeom>
              <a:avLst/>
              <a:gdLst>
                <a:gd name="T0" fmla="*/ 16 w 25"/>
                <a:gd name="T1" fmla="*/ 28 h 73"/>
                <a:gd name="T2" fmla="*/ 16 w 25"/>
                <a:gd name="T3" fmla="*/ 28 h 73"/>
                <a:gd name="T4" fmla="*/ 16 w 25"/>
                <a:gd name="T5" fmla="*/ 8 h 73"/>
                <a:gd name="T6" fmla="*/ 19 w 25"/>
                <a:gd name="T7" fmla="*/ 2 h 73"/>
                <a:gd name="T8" fmla="*/ 22 w 25"/>
                <a:gd name="T9" fmla="*/ 2 h 73"/>
                <a:gd name="T10" fmla="*/ 23 w 25"/>
                <a:gd name="T11" fmla="*/ 1 h 73"/>
                <a:gd name="T12" fmla="*/ 21 w 25"/>
                <a:gd name="T13" fmla="*/ 0 h 73"/>
                <a:gd name="T14" fmla="*/ 12 w 25"/>
                <a:gd name="T15" fmla="*/ 1 h 73"/>
                <a:gd name="T16" fmla="*/ 2 w 25"/>
                <a:gd name="T17" fmla="*/ 0 h 73"/>
                <a:gd name="T18" fmla="*/ 0 w 25"/>
                <a:gd name="T19" fmla="*/ 1 h 73"/>
                <a:gd name="T20" fmla="*/ 1 w 25"/>
                <a:gd name="T21" fmla="*/ 2 h 73"/>
                <a:gd name="T22" fmla="*/ 4 w 25"/>
                <a:gd name="T23" fmla="*/ 2 h 73"/>
                <a:gd name="T24" fmla="*/ 7 w 25"/>
                <a:gd name="T25" fmla="*/ 8 h 73"/>
                <a:gd name="T26" fmla="*/ 8 w 25"/>
                <a:gd name="T27" fmla="*/ 28 h 73"/>
                <a:gd name="T28" fmla="*/ 8 w 25"/>
                <a:gd name="T29" fmla="*/ 45 h 73"/>
                <a:gd name="T30" fmla="*/ 7 w 25"/>
                <a:gd name="T31" fmla="*/ 66 h 73"/>
                <a:gd name="T32" fmla="*/ 4 w 25"/>
                <a:gd name="T33" fmla="*/ 71 h 73"/>
                <a:gd name="T34" fmla="*/ 1 w 25"/>
                <a:gd name="T35" fmla="*/ 72 h 73"/>
                <a:gd name="T36" fmla="*/ 1 w 25"/>
                <a:gd name="T37" fmla="*/ 72 h 73"/>
                <a:gd name="T38" fmla="*/ 2 w 25"/>
                <a:gd name="T39" fmla="*/ 73 h 73"/>
                <a:gd name="T40" fmla="*/ 12 w 25"/>
                <a:gd name="T41" fmla="*/ 73 h 73"/>
                <a:gd name="T42" fmla="*/ 23 w 25"/>
                <a:gd name="T43" fmla="*/ 73 h 73"/>
                <a:gd name="T44" fmla="*/ 25 w 25"/>
                <a:gd name="T45" fmla="*/ 72 h 73"/>
                <a:gd name="T46" fmla="*/ 24 w 25"/>
                <a:gd name="T47" fmla="*/ 72 h 73"/>
                <a:gd name="T48" fmla="*/ 20 w 25"/>
                <a:gd name="T49" fmla="*/ 71 h 73"/>
                <a:gd name="T50" fmla="*/ 16 w 25"/>
                <a:gd name="T51" fmla="*/ 66 h 73"/>
                <a:gd name="T52" fmla="*/ 16 w 25"/>
                <a:gd name="T53" fmla="*/ 45 h 73"/>
                <a:gd name="T54" fmla="*/ 16 w 25"/>
                <a:gd name="T55" fmla="*/ 28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5" h="73">
                  <a:moveTo>
                    <a:pt x="16" y="28"/>
                  </a:moveTo>
                  <a:lnTo>
                    <a:pt x="16" y="28"/>
                  </a:lnTo>
                  <a:cubicBezTo>
                    <a:pt x="16" y="13"/>
                    <a:pt x="16" y="11"/>
                    <a:pt x="16" y="8"/>
                  </a:cubicBezTo>
                  <a:cubicBezTo>
                    <a:pt x="16" y="4"/>
                    <a:pt x="17" y="3"/>
                    <a:pt x="19" y="2"/>
                  </a:cubicBezTo>
                  <a:cubicBezTo>
                    <a:pt x="20" y="2"/>
                    <a:pt x="21" y="2"/>
                    <a:pt x="22" y="2"/>
                  </a:cubicBezTo>
                  <a:cubicBezTo>
                    <a:pt x="22" y="2"/>
                    <a:pt x="23" y="2"/>
                    <a:pt x="23" y="1"/>
                  </a:cubicBezTo>
                  <a:cubicBezTo>
                    <a:pt x="23" y="1"/>
                    <a:pt x="22" y="0"/>
                    <a:pt x="21" y="0"/>
                  </a:cubicBezTo>
                  <a:cubicBezTo>
                    <a:pt x="18" y="0"/>
                    <a:pt x="12" y="1"/>
                    <a:pt x="12" y="1"/>
                  </a:cubicBezTo>
                  <a:cubicBezTo>
                    <a:pt x="11" y="1"/>
                    <a:pt x="5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3" y="2"/>
                    <a:pt x="4" y="2"/>
                  </a:cubicBezTo>
                  <a:cubicBezTo>
                    <a:pt x="6" y="3"/>
                    <a:pt x="7" y="4"/>
                    <a:pt x="7" y="8"/>
                  </a:cubicBezTo>
                  <a:cubicBezTo>
                    <a:pt x="8" y="11"/>
                    <a:pt x="8" y="13"/>
                    <a:pt x="8" y="28"/>
                  </a:cubicBezTo>
                  <a:lnTo>
                    <a:pt x="8" y="45"/>
                  </a:lnTo>
                  <a:cubicBezTo>
                    <a:pt x="8" y="54"/>
                    <a:pt x="8" y="62"/>
                    <a:pt x="7" y="66"/>
                  </a:cubicBezTo>
                  <a:cubicBezTo>
                    <a:pt x="7" y="69"/>
                    <a:pt x="6" y="71"/>
                    <a:pt x="4" y="71"/>
                  </a:cubicBezTo>
                  <a:cubicBezTo>
                    <a:pt x="3" y="72"/>
                    <a:pt x="2" y="72"/>
                    <a:pt x="1" y="72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1" y="73"/>
                    <a:pt x="1" y="73"/>
                    <a:pt x="2" y="73"/>
                  </a:cubicBezTo>
                  <a:cubicBezTo>
                    <a:pt x="5" y="73"/>
                    <a:pt x="11" y="73"/>
                    <a:pt x="12" y="73"/>
                  </a:cubicBezTo>
                  <a:cubicBezTo>
                    <a:pt x="12" y="73"/>
                    <a:pt x="18" y="73"/>
                    <a:pt x="23" y="73"/>
                  </a:cubicBezTo>
                  <a:cubicBezTo>
                    <a:pt x="24" y="73"/>
                    <a:pt x="25" y="73"/>
                    <a:pt x="25" y="72"/>
                  </a:cubicBezTo>
                  <a:cubicBezTo>
                    <a:pt x="25" y="72"/>
                    <a:pt x="25" y="72"/>
                    <a:pt x="24" y="72"/>
                  </a:cubicBezTo>
                  <a:cubicBezTo>
                    <a:pt x="23" y="72"/>
                    <a:pt x="21" y="72"/>
                    <a:pt x="20" y="71"/>
                  </a:cubicBezTo>
                  <a:cubicBezTo>
                    <a:pt x="17" y="71"/>
                    <a:pt x="16" y="69"/>
                    <a:pt x="16" y="66"/>
                  </a:cubicBezTo>
                  <a:cubicBezTo>
                    <a:pt x="16" y="62"/>
                    <a:pt x="16" y="54"/>
                    <a:pt x="16" y="45"/>
                  </a:cubicBezTo>
                  <a:lnTo>
                    <a:pt x="16" y="2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18" name="Freeform 101"/>
            <p:cNvSpPr>
              <a:spLocks/>
            </p:cNvSpPr>
            <p:nvPr/>
          </p:nvSpPr>
          <p:spPr bwMode="auto">
            <a:xfrm>
              <a:off x="1011238" y="3268663"/>
              <a:ext cx="74613" cy="73025"/>
            </a:xfrm>
            <a:custGeom>
              <a:avLst/>
              <a:gdLst>
                <a:gd name="T0" fmla="*/ 13 w 78"/>
                <a:gd name="T1" fmla="*/ 15 h 75"/>
                <a:gd name="T2" fmla="*/ 13 w 78"/>
                <a:gd name="T3" fmla="*/ 15 h 75"/>
                <a:gd name="T4" fmla="*/ 38 w 78"/>
                <a:gd name="T5" fmla="*/ 43 h 75"/>
                <a:gd name="T6" fmla="*/ 63 w 78"/>
                <a:gd name="T7" fmla="*/ 69 h 75"/>
                <a:gd name="T8" fmla="*/ 70 w 78"/>
                <a:gd name="T9" fmla="*/ 75 h 75"/>
                <a:gd name="T10" fmla="*/ 71 w 78"/>
                <a:gd name="T11" fmla="*/ 68 h 75"/>
                <a:gd name="T12" fmla="*/ 71 w 78"/>
                <a:gd name="T13" fmla="*/ 12 h 75"/>
                <a:gd name="T14" fmla="*/ 74 w 78"/>
                <a:gd name="T15" fmla="*/ 3 h 75"/>
                <a:gd name="T16" fmla="*/ 77 w 78"/>
                <a:gd name="T17" fmla="*/ 3 h 75"/>
                <a:gd name="T18" fmla="*/ 78 w 78"/>
                <a:gd name="T19" fmla="*/ 2 h 75"/>
                <a:gd name="T20" fmla="*/ 76 w 78"/>
                <a:gd name="T21" fmla="*/ 1 h 75"/>
                <a:gd name="T22" fmla="*/ 68 w 78"/>
                <a:gd name="T23" fmla="*/ 2 h 75"/>
                <a:gd name="T24" fmla="*/ 58 w 78"/>
                <a:gd name="T25" fmla="*/ 1 h 75"/>
                <a:gd name="T26" fmla="*/ 56 w 78"/>
                <a:gd name="T27" fmla="*/ 2 h 75"/>
                <a:gd name="T28" fmla="*/ 57 w 78"/>
                <a:gd name="T29" fmla="*/ 3 h 75"/>
                <a:gd name="T30" fmla="*/ 61 w 78"/>
                <a:gd name="T31" fmla="*/ 3 h 75"/>
                <a:gd name="T32" fmla="*/ 65 w 78"/>
                <a:gd name="T33" fmla="*/ 12 h 75"/>
                <a:gd name="T34" fmla="*/ 66 w 78"/>
                <a:gd name="T35" fmla="*/ 61 h 75"/>
                <a:gd name="T36" fmla="*/ 43 w 78"/>
                <a:gd name="T37" fmla="*/ 36 h 75"/>
                <a:gd name="T38" fmla="*/ 13 w 78"/>
                <a:gd name="T39" fmla="*/ 3 h 75"/>
                <a:gd name="T40" fmla="*/ 9 w 78"/>
                <a:gd name="T41" fmla="*/ 0 h 75"/>
                <a:gd name="T42" fmla="*/ 8 w 78"/>
                <a:gd name="T43" fmla="*/ 5 h 75"/>
                <a:gd name="T44" fmla="*/ 8 w 78"/>
                <a:gd name="T45" fmla="*/ 60 h 75"/>
                <a:gd name="T46" fmla="*/ 5 w 78"/>
                <a:gd name="T47" fmla="*/ 72 h 75"/>
                <a:gd name="T48" fmla="*/ 1 w 78"/>
                <a:gd name="T49" fmla="*/ 73 h 75"/>
                <a:gd name="T50" fmla="*/ 0 w 78"/>
                <a:gd name="T51" fmla="*/ 73 h 75"/>
                <a:gd name="T52" fmla="*/ 2 w 78"/>
                <a:gd name="T53" fmla="*/ 74 h 75"/>
                <a:gd name="T54" fmla="*/ 11 w 78"/>
                <a:gd name="T55" fmla="*/ 74 h 75"/>
                <a:gd name="T56" fmla="*/ 21 w 78"/>
                <a:gd name="T57" fmla="*/ 74 h 75"/>
                <a:gd name="T58" fmla="*/ 23 w 78"/>
                <a:gd name="T59" fmla="*/ 73 h 75"/>
                <a:gd name="T60" fmla="*/ 22 w 78"/>
                <a:gd name="T61" fmla="*/ 73 h 75"/>
                <a:gd name="T62" fmla="*/ 18 w 78"/>
                <a:gd name="T63" fmla="*/ 72 h 75"/>
                <a:gd name="T64" fmla="*/ 14 w 78"/>
                <a:gd name="T65" fmla="*/ 61 h 75"/>
                <a:gd name="T66" fmla="*/ 13 w 78"/>
                <a:gd name="T67" fmla="*/ 1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8" h="75">
                  <a:moveTo>
                    <a:pt x="13" y="15"/>
                  </a:moveTo>
                  <a:lnTo>
                    <a:pt x="13" y="15"/>
                  </a:lnTo>
                  <a:cubicBezTo>
                    <a:pt x="16" y="18"/>
                    <a:pt x="26" y="31"/>
                    <a:pt x="38" y="43"/>
                  </a:cubicBezTo>
                  <a:cubicBezTo>
                    <a:pt x="48" y="53"/>
                    <a:pt x="62" y="68"/>
                    <a:pt x="63" y="69"/>
                  </a:cubicBezTo>
                  <a:cubicBezTo>
                    <a:pt x="68" y="74"/>
                    <a:pt x="69" y="75"/>
                    <a:pt x="70" y="75"/>
                  </a:cubicBezTo>
                  <a:cubicBezTo>
                    <a:pt x="70" y="75"/>
                    <a:pt x="71" y="74"/>
                    <a:pt x="71" y="68"/>
                  </a:cubicBezTo>
                  <a:lnTo>
                    <a:pt x="71" y="12"/>
                  </a:lnTo>
                  <a:cubicBezTo>
                    <a:pt x="71" y="6"/>
                    <a:pt x="71" y="4"/>
                    <a:pt x="74" y="3"/>
                  </a:cubicBezTo>
                  <a:cubicBezTo>
                    <a:pt x="75" y="3"/>
                    <a:pt x="76" y="3"/>
                    <a:pt x="77" y="3"/>
                  </a:cubicBezTo>
                  <a:cubicBezTo>
                    <a:pt x="77" y="3"/>
                    <a:pt x="78" y="2"/>
                    <a:pt x="78" y="2"/>
                  </a:cubicBezTo>
                  <a:cubicBezTo>
                    <a:pt x="78" y="2"/>
                    <a:pt x="77" y="1"/>
                    <a:pt x="76" y="1"/>
                  </a:cubicBezTo>
                  <a:cubicBezTo>
                    <a:pt x="72" y="1"/>
                    <a:pt x="69" y="2"/>
                    <a:pt x="68" y="2"/>
                  </a:cubicBezTo>
                  <a:cubicBezTo>
                    <a:pt x="67" y="2"/>
                    <a:pt x="62" y="1"/>
                    <a:pt x="58" y="1"/>
                  </a:cubicBezTo>
                  <a:cubicBezTo>
                    <a:pt x="57" y="1"/>
                    <a:pt x="56" y="2"/>
                    <a:pt x="56" y="2"/>
                  </a:cubicBezTo>
                  <a:cubicBezTo>
                    <a:pt x="56" y="2"/>
                    <a:pt x="56" y="3"/>
                    <a:pt x="57" y="3"/>
                  </a:cubicBezTo>
                  <a:cubicBezTo>
                    <a:pt x="57" y="3"/>
                    <a:pt x="60" y="3"/>
                    <a:pt x="61" y="3"/>
                  </a:cubicBezTo>
                  <a:cubicBezTo>
                    <a:pt x="64" y="4"/>
                    <a:pt x="65" y="6"/>
                    <a:pt x="65" y="12"/>
                  </a:cubicBezTo>
                  <a:lnTo>
                    <a:pt x="66" y="61"/>
                  </a:lnTo>
                  <a:cubicBezTo>
                    <a:pt x="63" y="58"/>
                    <a:pt x="53" y="46"/>
                    <a:pt x="43" y="36"/>
                  </a:cubicBezTo>
                  <a:cubicBezTo>
                    <a:pt x="28" y="20"/>
                    <a:pt x="14" y="5"/>
                    <a:pt x="13" y="3"/>
                  </a:cubicBezTo>
                  <a:cubicBezTo>
                    <a:pt x="12" y="2"/>
                    <a:pt x="10" y="0"/>
                    <a:pt x="9" y="0"/>
                  </a:cubicBezTo>
                  <a:cubicBezTo>
                    <a:pt x="8" y="0"/>
                    <a:pt x="8" y="1"/>
                    <a:pt x="8" y="5"/>
                  </a:cubicBezTo>
                  <a:lnTo>
                    <a:pt x="8" y="60"/>
                  </a:lnTo>
                  <a:cubicBezTo>
                    <a:pt x="8" y="69"/>
                    <a:pt x="8" y="71"/>
                    <a:pt x="5" y="72"/>
                  </a:cubicBezTo>
                  <a:cubicBezTo>
                    <a:pt x="4" y="73"/>
                    <a:pt x="2" y="73"/>
                    <a:pt x="1" y="73"/>
                  </a:cubicBezTo>
                  <a:cubicBezTo>
                    <a:pt x="1" y="73"/>
                    <a:pt x="0" y="73"/>
                    <a:pt x="0" y="73"/>
                  </a:cubicBezTo>
                  <a:cubicBezTo>
                    <a:pt x="0" y="74"/>
                    <a:pt x="1" y="74"/>
                    <a:pt x="2" y="74"/>
                  </a:cubicBezTo>
                  <a:cubicBezTo>
                    <a:pt x="6" y="74"/>
                    <a:pt x="10" y="74"/>
                    <a:pt x="11" y="74"/>
                  </a:cubicBezTo>
                  <a:cubicBezTo>
                    <a:pt x="12" y="74"/>
                    <a:pt x="16" y="74"/>
                    <a:pt x="21" y="74"/>
                  </a:cubicBezTo>
                  <a:cubicBezTo>
                    <a:pt x="23" y="74"/>
                    <a:pt x="23" y="74"/>
                    <a:pt x="23" y="73"/>
                  </a:cubicBezTo>
                  <a:cubicBezTo>
                    <a:pt x="23" y="73"/>
                    <a:pt x="23" y="73"/>
                    <a:pt x="22" y="73"/>
                  </a:cubicBezTo>
                  <a:cubicBezTo>
                    <a:pt x="21" y="73"/>
                    <a:pt x="19" y="73"/>
                    <a:pt x="18" y="72"/>
                  </a:cubicBezTo>
                  <a:cubicBezTo>
                    <a:pt x="15" y="71"/>
                    <a:pt x="14" y="69"/>
                    <a:pt x="14" y="61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19" name="Freeform 102"/>
            <p:cNvSpPr>
              <a:spLocks noEditPoints="1"/>
            </p:cNvSpPr>
            <p:nvPr/>
          </p:nvSpPr>
          <p:spPr bwMode="auto">
            <a:xfrm>
              <a:off x="1096963" y="3270250"/>
              <a:ext cx="69850" cy="71438"/>
            </a:xfrm>
            <a:custGeom>
              <a:avLst/>
              <a:gdLst>
                <a:gd name="T0" fmla="*/ 8 w 73"/>
                <a:gd name="T1" fmla="*/ 45 h 74"/>
                <a:gd name="T2" fmla="*/ 8 w 73"/>
                <a:gd name="T3" fmla="*/ 45 h 74"/>
                <a:gd name="T4" fmla="*/ 8 w 73"/>
                <a:gd name="T5" fmla="*/ 66 h 74"/>
                <a:gd name="T6" fmla="*/ 5 w 73"/>
                <a:gd name="T7" fmla="*/ 71 h 74"/>
                <a:gd name="T8" fmla="*/ 2 w 73"/>
                <a:gd name="T9" fmla="*/ 72 h 74"/>
                <a:gd name="T10" fmla="*/ 1 w 73"/>
                <a:gd name="T11" fmla="*/ 72 h 74"/>
                <a:gd name="T12" fmla="*/ 3 w 73"/>
                <a:gd name="T13" fmla="*/ 73 h 74"/>
                <a:gd name="T14" fmla="*/ 12 w 73"/>
                <a:gd name="T15" fmla="*/ 73 h 74"/>
                <a:gd name="T16" fmla="*/ 33 w 73"/>
                <a:gd name="T17" fmla="*/ 74 h 74"/>
                <a:gd name="T18" fmla="*/ 63 w 73"/>
                <a:gd name="T19" fmla="*/ 63 h 74"/>
                <a:gd name="T20" fmla="*/ 73 w 73"/>
                <a:gd name="T21" fmla="*/ 36 h 74"/>
                <a:gd name="T22" fmla="*/ 64 w 73"/>
                <a:gd name="T23" fmla="*/ 11 h 74"/>
                <a:gd name="T24" fmla="*/ 25 w 73"/>
                <a:gd name="T25" fmla="*/ 0 h 74"/>
                <a:gd name="T26" fmla="*/ 12 w 73"/>
                <a:gd name="T27" fmla="*/ 1 h 74"/>
                <a:gd name="T28" fmla="*/ 1 w 73"/>
                <a:gd name="T29" fmla="*/ 0 h 74"/>
                <a:gd name="T30" fmla="*/ 0 w 73"/>
                <a:gd name="T31" fmla="*/ 1 h 74"/>
                <a:gd name="T32" fmla="*/ 0 w 73"/>
                <a:gd name="T33" fmla="*/ 2 h 74"/>
                <a:gd name="T34" fmla="*/ 4 w 73"/>
                <a:gd name="T35" fmla="*/ 2 h 74"/>
                <a:gd name="T36" fmla="*/ 8 w 73"/>
                <a:gd name="T37" fmla="*/ 8 h 74"/>
                <a:gd name="T38" fmla="*/ 8 w 73"/>
                <a:gd name="T39" fmla="*/ 28 h 74"/>
                <a:gd name="T40" fmla="*/ 8 w 73"/>
                <a:gd name="T41" fmla="*/ 45 h 74"/>
                <a:gd name="T42" fmla="*/ 16 w 73"/>
                <a:gd name="T43" fmla="*/ 27 h 74"/>
                <a:gd name="T44" fmla="*/ 16 w 73"/>
                <a:gd name="T45" fmla="*/ 27 h 74"/>
                <a:gd name="T46" fmla="*/ 16 w 73"/>
                <a:gd name="T47" fmla="*/ 6 h 74"/>
                <a:gd name="T48" fmla="*/ 17 w 73"/>
                <a:gd name="T49" fmla="*/ 4 h 74"/>
                <a:gd name="T50" fmla="*/ 24 w 73"/>
                <a:gd name="T51" fmla="*/ 4 h 74"/>
                <a:gd name="T52" fmla="*/ 55 w 73"/>
                <a:gd name="T53" fmla="*/ 15 h 74"/>
                <a:gd name="T54" fmla="*/ 64 w 73"/>
                <a:gd name="T55" fmla="*/ 39 h 74"/>
                <a:gd name="T56" fmla="*/ 57 w 73"/>
                <a:gd name="T57" fmla="*/ 62 h 74"/>
                <a:gd name="T58" fmla="*/ 34 w 73"/>
                <a:gd name="T59" fmla="*/ 71 h 74"/>
                <a:gd name="T60" fmla="*/ 17 w 73"/>
                <a:gd name="T61" fmla="*/ 67 h 74"/>
                <a:gd name="T62" fmla="*/ 16 w 73"/>
                <a:gd name="T63" fmla="*/ 59 h 74"/>
                <a:gd name="T64" fmla="*/ 16 w 73"/>
                <a:gd name="T65" fmla="*/ 39 h 74"/>
                <a:gd name="T66" fmla="*/ 16 w 73"/>
                <a:gd name="T67" fmla="*/ 2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3" h="74">
                  <a:moveTo>
                    <a:pt x="8" y="45"/>
                  </a:moveTo>
                  <a:lnTo>
                    <a:pt x="8" y="45"/>
                  </a:lnTo>
                  <a:cubicBezTo>
                    <a:pt x="8" y="54"/>
                    <a:pt x="8" y="62"/>
                    <a:pt x="8" y="66"/>
                  </a:cubicBezTo>
                  <a:cubicBezTo>
                    <a:pt x="7" y="69"/>
                    <a:pt x="7" y="71"/>
                    <a:pt x="5" y="71"/>
                  </a:cubicBezTo>
                  <a:cubicBezTo>
                    <a:pt x="4" y="72"/>
                    <a:pt x="3" y="72"/>
                    <a:pt x="2" y="72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1" y="73"/>
                    <a:pt x="2" y="73"/>
                    <a:pt x="3" y="73"/>
                  </a:cubicBezTo>
                  <a:cubicBezTo>
                    <a:pt x="6" y="73"/>
                    <a:pt x="12" y="73"/>
                    <a:pt x="12" y="73"/>
                  </a:cubicBezTo>
                  <a:cubicBezTo>
                    <a:pt x="13" y="73"/>
                    <a:pt x="25" y="74"/>
                    <a:pt x="33" y="74"/>
                  </a:cubicBezTo>
                  <a:cubicBezTo>
                    <a:pt x="50" y="74"/>
                    <a:pt x="58" y="67"/>
                    <a:pt x="63" y="63"/>
                  </a:cubicBezTo>
                  <a:cubicBezTo>
                    <a:pt x="68" y="57"/>
                    <a:pt x="73" y="48"/>
                    <a:pt x="73" y="36"/>
                  </a:cubicBezTo>
                  <a:cubicBezTo>
                    <a:pt x="73" y="24"/>
                    <a:pt x="68" y="16"/>
                    <a:pt x="64" y="11"/>
                  </a:cubicBezTo>
                  <a:cubicBezTo>
                    <a:pt x="52" y="0"/>
                    <a:pt x="35" y="0"/>
                    <a:pt x="25" y="0"/>
                  </a:cubicBezTo>
                  <a:cubicBezTo>
                    <a:pt x="19" y="0"/>
                    <a:pt x="13" y="1"/>
                    <a:pt x="12" y="1"/>
                  </a:cubicBezTo>
                  <a:cubicBezTo>
                    <a:pt x="12" y="1"/>
                    <a:pt x="6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3" y="2"/>
                    <a:pt x="4" y="2"/>
                  </a:cubicBezTo>
                  <a:cubicBezTo>
                    <a:pt x="7" y="3"/>
                    <a:pt x="8" y="4"/>
                    <a:pt x="8" y="8"/>
                  </a:cubicBezTo>
                  <a:cubicBezTo>
                    <a:pt x="8" y="11"/>
                    <a:pt x="8" y="13"/>
                    <a:pt x="8" y="28"/>
                  </a:cubicBezTo>
                  <a:lnTo>
                    <a:pt x="8" y="45"/>
                  </a:lnTo>
                  <a:close/>
                  <a:moveTo>
                    <a:pt x="16" y="27"/>
                  </a:moveTo>
                  <a:lnTo>
                    <a:pt x="16" y="27"/>
                  </a:lnTo>
                  <a:cubicBezTo>
                    <a:pt x="16" y="19"/>
                    <a:pt x="16" y="10"/>
                    <a:pt x="16" y="6"/>
                  </a:cubicBezTo>
                  <a:cubicBezTo>
                    <a:pt x="16" y="5"/>
                    <a:pt x="17" y="5"/>
                    <a:pt x="17" y="4"/>
                  </a:cubicBezTo>
                  <a:cubicBezTo>
                    <a:pt x="18" y="4"/>
                    <a:pt x="22" y="4"/>
                    <a:pt x="24" y="4"/>
                  </a:cubicBezTo>
                  <a:cubicBezTo>
                    <a:pt x="35" y="4"/>
                    <a:pt x="46" y="5"/>
                    <a:pt x="55" y="15"/>
                  </a:cubicBezTo>
                  <a:cubicBezTo>
                    <a:pt x="59" y="19"/>
                    <a:pt x="64" y="27"/>
                    <a:pt x="64" y="39"/>
                  </a:cubicBezTo>
                  <a:cubicBezTo>
                    <a:pt x="64" y="48"/>
                    <a:pt x="62" y="57"/>
                    <a:pt x="57" y="62"/>
                  </a:cubicBezTo>
                  <a:cubicBezTo>
                    <a:pt x="51" y="67"/>
                    <a:pt x="43" y="71"/>
                    <a:pt x="34" y="71"/>
                  </a:cubicBezTo>
                  <a:cubicBezTo>
                    <a:pt x="22" y="71"/>
                    <a:pt x="19" y="69"/>
                    <a:pt x="17" y="67"/>
                  </a:cubicBezTo>
                  <a:cubicBezTo>
                    <a:pt x="17" y="66"/>
                    <a:pt x="16" y="62"/>
                    <a:pt x="16" y="59"/>
                  </a:cubicBezTo>
                  <a:cubicBezTo>
                    <a:pt x="16" y="58"/>
                    <a:pt x="16" y="49"/>
                    <a:pt x="16" y="39"/>
                  </a:cubicBezTo>
                  <a:lnTo>
                    <a:pt x="16" y="2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20" name="Freeform 103"/>
            <p:cNvSpPr>
              <a:spLocks noEditPoints="1"/>
            </p:cNvSpPr>
            <p:nvPr/>
          </p:nvSpPr>
          <p:spPr bwMode="auto">
            <a:xfrm>
              <a:off x="1166813" y="3268663"/>
              <a:ext cx="69850" cy="71438"/>
            </a:xfrm>
            <a:custGeom>
              <a:avLst/>
              <a:gdLst>
                <a:gd name="T0" fmla="*/ 11 w 73"/>
                <a:gd name="T1" fmla="*/ 63 h 74"/>
                <a:gd name="T2" fmla="*/ 11 w 73"/>
                <a:gd name="T3" fmla="*/ 63 h 74"/>
                <a:gd name="T4" fmla="*/ 3 w 73"/>
                <a:gd name="T5" fmla="*/ 72 h 74"/>
                <a:gd name="T6" fmla="*/ 0 w 73"/>
                <a:gd name="T7" fmla="*/ 73 h 74"/>
                <a:gd name="T8" fmla="*/ 0 w 73"/>
                <a:gd name="T9" fmla="*/ 73 h 74"/>
                <a:gd name="T10" fmla="*/ 1 w 73"/>
                <a:gd name="T11" fmla="*/ 74 h 74"/>
                <a:gd name="T12" fmla="*/ 12 w 73"/>
                <a:gd name="T13" fmla="*/ 74 h 74"/>
                <a:gd name="T14" fmla="*/ 20 w 73"/>
                <a:gd name="T15" fmla="*/ 74 h 74"/>
                <a:gd name="T16" fmla="*/ 21 w 73"/>
                <a:gd name="T17" fmla="*/ 73 h 74"/>
                <a:gd name="T18" fmla="*/ 20 w 73"/>
                <a:gd name="T19" fmla="*/ 73 h 74"/>
                <a:gd name="T20" fmla="*/ 19 w 73"/>
                <a:gd name="T21" fmla="*/ 73 h 74"/>
                <a:gd name="T22" fmla="*/ 16 w 73"/>
                <a:gd name="T23" fmla="*/ 70 h 74"/>
                <a:gd name="T24" fmla="*/ 17 w 73"/>
                <a:gd name="T25" fmla="*/ 63 h 74"/>
                <a:gd name="T26" fmla="*/ 23 w 73"/>
                <a:gd name="T27" fmla="*/ 46 h 74"/>
                <a:gd name="T28" fmla="*/ 24 w 73"/>
                <a:gd name="T29" fmla="*/ 46 h 74"/>
                <a:gd name="T30" fmla="*/ 44 w 73"/>
                <a:gd name="T31" fmla="*/ 46 h 74"/>
                <a:gd name="T32" fmla="*/ 45 w 73"/>
                <a:gd name="T33" fmla="*/ 46 h 74"/>
                <a:gd name="T34" fmla="*/ 54 w 73"/>
                <a:gd name="T35" fmla="*/ 70 h 74"/>
                <a:gd name="T36" fmla="*/ 54 w 73"/>
                <a:gd name="T37" fmla="*/ 72 h 74"/>
                <a:gd name="T38" fmla="*/ 53 w 73"/>
                <a:gd name="T39" fmla="*/ 73 h 74"/>
                <a:gd name="T40" fmla="*/ 56 w 73"/>
                <a:gd name="T41" fmla="*/ 74 h 74"/>
                <a:gd name="T42" fmla="*/ 71 w 73"/>
                <a:gd name="T43" fmla="*/ 74 h 74"/>
                <a:gd name="T44" fmla="*/ 73 w 73"/>
                <a:gd name="T45" fmla="*/ 73 h 74"/>
                <a:gd name="T46" fmla="*/ 72 w 73"/>
                <a:gd name="T47" fmla="*/ 73 h 74"/>
                <a:gd name="T48" fmla="*/ 68 w 73"/>
                <a:gd name="T49" fmla="*/ 72 h 74"/>
                <a:gd name="T50" fmla="*/ 60 w 73"/>
                <a:gd name="T51" fmla="*/ 61 h 74"/>
                <a:gd name="T52" fmla="*/ 37 w 73"/>
                <a:gd name="T53" fmla="*/ 4 h 74"/>
                <a:gd name="T54" fmla="*/ 35 w 73"/>
                <a:gd name="T55" fmla="*/ 0 h 74"/>
                <a:gd name="T56" fmla="*/ 33 w 73"/>
                <a:gd name="T57" fmla="*/ 4 h 74"/>
                <a:gd name="T58" fmla="*/ 11 w 73"/>
                <a:gd name="T59" fmla="*/ 63 h 74"/>
                <a:gd name="T60" fmla="*/ 25 w 73"/>
                <a:gd name="T61" fmla="*/ 42 h 74"/>
                <a:gd name="T62" fmla="*/ 25 w 73"/>
                <a:gd name="T63" fmla="*/ 42 h 74"/>
                <a:gd name="T64" fmla="*/ 24 w 73"/>
                <a:gd name="T65" fmla="*/ 42 h 74"/>
                <a:gd name="T66" fmla="*/ 33 w 73"/>
                <a:gd name="T67" fmla="*/ 16 h 74"/>
                <a:gd name="T68" fmla="*/ 34 w 73"/>
                <a:gd name="T69" fmla="*/ 16 h 74"/>
                <a:gd name="T70" fmla="*/ 43 w 73"/>
                <a:gd name="T71" fmla="*/ 42 h 74"/>
                <a:gd name="T72" fmla="*/ 43 w 73"/>
                <a:gd name="T73" fmla="*/ 42 h 74"/>
                <a:gd name="T74" fmla="*/ 25 w 73"/>
                <a:gd name="T75" fmla="*/ 4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3" h="74">
                  <a:moveTo>
                    <a:pt x="11" y="63"/>
                  </a:moveTo>
                  <a:lnTo>
                    <a:pt x="11" y="63"/>
                  </a:lnTo>
                  <a:cubicBezTo>
                    <a:pt x="10" y="68"/>
                    <a:pt x="8" y="72"/>
                    <a:pt x="3" y="72"/>
                  </a:cubicBezTo>
                  <a:cubicBezTo>
                    <a:pt x="2" y="73"/>
                    <a:pt x="1" y="73"/>
                    <a:pt x="0" y="7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4"/>
                    <a:pt x="0" y="74"/>
                    <a:pt x="1" y="74"/>
                  </a:cubicBezTo>
                  <a:cubicBezTo>
                    <a:pt x="6" y="74"/>
                    <a:pt x="11" y="74"/>
                    <a:pt x="12" y="74"/>
                  </a:cubicBezTo>
                  <a:cubicBezTo>
                    <a:pt x="13" y="74"/>
                    <a:pt x="17" y="74"/>
                    <a:pt x="20" y="74"/>
                  </a:cubicBezTo>
                  <a:cubicBezTo>
                    <a:pt x="21" y="74"/>
                    <a:pt x="21" y="74"/>
                    <a:pt x="21" y="73"/>
                  </a:cubicBezTo>
                  <a:cubicBezTo>
                    <a:pt x="21" y="73"/>
                    <a:pt x="21" y="73"/>
                    <a:pt x="20" y="73"/>
                  </a:cubicBezTo>
                  <a:lnTo>
                    <a:pt x="19" y="73"/>
                  </a:lnTo>
                  <a:cubicBezTo>
                    <a:pt x="18" y="73"/>
                    <a:pt x="16" y="72"/>
                    <a:pt x="16" y="70"/>
                  </a:cubicBezTo>
                  <a:cubicBezTo>
                    <a:pt x="16" y="68"/>
                    <a:pt x="16" y="66"/>
                    <a:pt x="17" y="63"/>
                  </a:cubicBezTo>
                  <a:lnTo>
                    <a:pt x="23" y="46"/>
                  </a:lnTo>
                  <a:cubicBezTo>
                    <a:pt x="23" y="46"/>
                    <a:pt x="23" y="46"/>
                    <a:pt x="24" y="46"/>
                  </a:cubicBezTo>
                  <a:lnTo>
                    <a:pt x="44" y="46"/>
                  </a:lnTo>
                  <a:cubicBezTo>
                    <a:pt x="45" y="46"/>
                    <a:pt x="45" y="46"/>
                    <a:pt x="45" y="46"/>
                  </a:cubicBezTo>
                  <a:lnTo>
                    <a:pt x="54" y="70"/>
                  </a:lnTo>
                  <a:cubicBezTo>
                    <a:pt x="55" y="71"/>
                    <a:pt x="54" y="72"/>
                    <a:pt x="54" y="72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53" y="74"/>
                    <a:pt x="54" y="74"/>
                    <a:pt x="56" y="74"/>
                  </a:cubicBezTo>
                  <a:cubicBezTo>
                    <a:pt x="62" y="74"/>
                    <a:pt x="69" y="74"/>
                    <a:pt x="71" y="74"/>
                  </a:cubicBezTo>
                  <a:cubicBezTo>
                    <a:pt x="72" y="74"/>
                    <a:pt x="73" y="74"/>
                    <a:pt x="73" y="73"/>
                  </a:cubicBezTo>
                  <a:cubicBezTo>
                    <a:pt x="73" y="73"/>
                    <a:pt x="72" y="73"/>
                    <a:pt x="72" y="73"/>
                  </a:cubicBezTo>
                  <a:cubicBezTo>
                    <a:pt x="71" y="73"/>
                    <a:pt x="69" y="73"/>
                    <a:pt x="68" y="72"/>
                  </a:cubicBezTo>
                  <a:cubicBezTo>
                    <a:pt x="66" y="72"/>
                    <a:pt x="63" y="70"/>
                    <a:pt x="60" y="61"/>
                  </a:cubicBezTo>
                  <a:cubicBezTo>
                    <a:pt x="54" y="47"/>
                    <a:pt x="39" y="7"/>
                    <a:pt x="37" y="4"/>
                  </a:cubicBezTo>
                  <a:cubicBezTo>
                    <a:pt x="36" y="1"/>
                    <a:pt x="36" y="0"/>
                    <a:pt x="35" y="0"/>
                  </a:cubicBezTo>
                  <a:cubicBezTo>
                    <a:pt x="35" y="0"/>
                    <a:pt x="34" y="1"/>
                    <a:pt x="33" y="4"/>
                  </a:cubicBezTo>
                  <a:lnTo>
                    <a:pt x="11" y="63"/>
                  </a:lnTo>
                  <a:close/>
                  <a:moveTo>
                    <a:pt x="25" y="42"/>
                  </a:moveTo>
                  <a:lnTo>
                    <a:pt x="25" y="42"/>
                  </a:lnTo>
                  <a:cubicBezTo>
                    <a:pt x="24" y="42"/>
                    <a:pt x="24" y="42"/>
                    <a:pt x="24" y="42"/>
                  </a:cubicBezTo>
                  <a:lnTo>
                    <a:pt x="33" y="16"/>
                  </a:lnTo>
                  <a:cubicBezTo>
                    <a:pt x="33" y="14"/>
                    <a:pt x="34" y="14"/>
                    <a:pt x="34" y="16"/>
                  </a:cubicBezTo>
                  <a:lnTo>
                    <a:pt x="43" y="42"/>
                  </a:lnTo>
                  <a:cubicBezTo>
                    <a:pt x="44" y="42"/>
                    <a:pt x="44" y="42"/>
                    <a:pt x="43" y="42"/>
                  </a:cubicBezTo>
                  <a:lnTo>
                    <a:pt x="25" y="4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0" y="523949"/>
            <a:ext cx="320843" cy="740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2321939" y="651575"/>
            <a:ext cx="5119999" cy="1343163"/>
            <a:chOff x="1741454" y="488681"/>
            <a:chExt cx="3839999" cy="1007372"/>
          </a:xfrm>
        </p:grpSpPr>
        <p:grpSp>
          <p:nvGrpSpPr>
            <p:cNvPr id="230" name="Group 229"/>
            <p:cNvGrpSpPr/>
            <p:nvPr/>
          </p:nvGrpSpPr>
          <p:grpSpPr>
            <a:xfrm>
              <a:off x="1758675" y="488681"/>
              <a:ext cx="3743662" cy="558321"/>
              <a:chOff x="1730376" y="2881313"/>
              <a:chExt cx="3683000" cy="549275"/>
            </a:xfrm>
            <a:solidFill>
              <a:srgbClr val="3086AB"/>
            </a:solidFill>
            <a:effectLst/>
          </p:grpSpPr>
          <p:sp>
            <p:nvSpPr>
              <p:cNvPr id="253" name="Freeform 104"/>
              <p:cNvSpPr>
                <a:spLocks/>
              </p:cNvSpPr>
              <p:nvPr/>
            </p:nvSpPr>
            <p:spPr bwMode="auto">
              <a:xfrm>
                <a:off x="1738313" y="2881313"/>
                <a:ext cx="161925" cy="227013"/>
              </a:xfrm>
              <a:custGeom>
                <a:avLst/>
                <a:gdLst>
                  <a:gd name="T0" fmla="*/ 133 w 169"/>
                  <a:gd name="T1" fmla="*/ 237 h 237"/>
                  <a:gd name="T2" fmla="*/ 133 w 169"/>
                  <a:gd name="T3" fmla="*/ 237 h 237"/>
                  <a:gd name="T4" fmla="*/ 133 w 169"/>
                  <a:gd name="T5" fmla="*/ 133 h 237"/>
                  <a:gd name="T6" fmla="*/ 36 w 169"/>
                  <a:gd name="T7" fmla="*/ 133 h 237"/>
                  <a:gd name="T8" fmla="*/ 36 w 169"/>
                  <a:gd name="T9" fmla="*/ 237 h 237"/>
                  <a:gd name="T10" fmla="*/ 0 w 169"/>
                  <a:gd name="T11" fmla="*/ 237 h 237"/>
                  <a:gd name="T12" fmla="*/ 0 w 169"/>
                  <a:gd name="T13" fmla="*/ 0 h 237"/>
                  <a:gd name="T14" fmla="*/ 36 w 169"/>
                  <a:gd name="T15" fmla="*/ 0 h 237"/>
                  <a:gd name="T16" fmla="*/ 36 w 169"/>
                  <a:gd name="T17" fmla="*/ 101 h 237"/>
                  <a:gd name="T18" fmla="*/ 133 w 169"/>
                  <a:gd name="T19" fmla="*/ 101 h 237"/>
                  <a:gd name="T20" fmla="*/ 133 w 169"/>
                  <a:gd name="T21" fmla="*/ 0 h 237"/>
                  <a:gd name="T22" fmla="*/ 169 w 169"/>
                  <a:gd name="T23" fmla="*/ 0 h 237"/>
                  <a:gd name="T24" fmla="*/ 169 w 169"/>
                  <a:gd name="T25" fmla="*/ 237 h 237"/>
                  <a:gd name="T26" fmla="*/ 133 w 169"/>
                  <a:gd name="T27" fmla="*/ 237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9" h="237">
                    <a:moveTo>
                      <a:pt x="133" y="237"/>
                    </a:moveTo>
                    <a:lnTo>
                      <a:pt x="133" y="237"/>
                    </a:lnTo>
                    <a:lnTo>
                      <a:pt x="133" y="133"/>
                    </a:lnTo>
                    <a:lnTo>
                      <a:pt x="36" y="133"/>
                    </a:lnTo>
                    <a:lnTo>
                      <a:pt x="36" y="237"/>
                    </a:lnTo>
                    <a:lnTo>
                      <a:pt x="0" y="237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101"/>
                    </a:lnTo>
                    <a:lnTo>
                      <a:pt x="133" y="101"/>
                    </a:lnTo>
                    <a:lnTo>
                      <a:pt x="133" y="0"/>
                    </a:lnTo>
                    <a:lnTo>
                      <a:pt x="169" y="0"/>
                    </a:lnTo>
                    <a:lnTo>
                      <a:pt x="169" y="237"/>
                    </a:lnTo>
                    <a:lnTo>
                      <a:pt x="133" y="237"/>
                    </a:lnTo>
                    <a:close/>
                  </a:path>
                </a:pathLst>
              </a:custGeom>
              <a:solidFill>
                <a:srgbClr val="85796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sz="2400" noProof="0" dirty="0"/>
              </a:p>
            </p:txBody>
          </p:sp>
          <p:sp>
            <p:nvSpPr>
              <p:cNvPr id="254" name="Freeform 105"/>
              <p:cNvSpPr>
                <a:spLocks/>
              </p:cNvSpPr>
              <p:nvPr/>
            </p:nvSpPr>
            <p:spPr bwMode="auto">
              <a:xfrm>
                <a:off x="1943101" y="2881313"/>
                <a:ext cx="144463" cy="227013"/>
              </a:xfrm>
              <a:custGeom>
                <a:avLst/>
                <a:gdLst>
                  <a:gd name="T0" fmla="*/ 0 w 151"/>
                  <a:gd name="T1" fmla="*/ 237 h 237"/>
                  <a:gd name="T2" fmla="*/ 0 w 151"/>
                  <a:gd name="T3" fmla="*/ 237 h 237"/>
                  <a:gd name="T4" fmla="*/ 0 w 151"/>
                  <a:gd name="T5" fmla="*/ 0 h 237"/>
                  <a:gd name="T6" fmla="*/ 151 w 151"/>
                  <a:gd name="T7" fmla="*/ 0 h 237"/>
                  <a:gd name="T8" fmla="*/ 151 w 151"/>
                  <a:gd name="T9" fmla="*/ 32 h 237"/>
                  <a:gd name="T10" fmla="*/ 36 w 151"/>
                  <a:gd name="T11" fmla="*/ 32 h 237"/>
                  <a:gd name="T12" fmla="*/ 36 w 151"/>
                  <a:gd name="T13" fmla="*/ 101 h 237"/>
                  <a:gd name="T14" fmla="*/ 134 w 151"/>
                  <a:gd name="T15" fmla="*/ 101 h 237"/>
                  <a:gd name="T16" fmla="*/ 134 w 151"/>
                  <a:gd name="T17" fmla="*/ 133 h 237"/>
                  <a:gd name="T18" fmla="*/ 36 w 151"/>
                  <a:gd name="T19" fmla="*/ 133 h 237"/>
                  <a:gd name="T20" fmla="*/ 36 w 151"/>
                  <a:gd name="T21" fmla="*/ 205 h 237"/>
                  <a:gd name="T22" fmla="*/ 151 w 151"/>
                  <a:gd name="T23" fmla="*/ 205 h 237"/>
                  <a:gd name="T24" fmla="*/ 151 w 151"/>
                  <a:gd name="T25" fmla="*/ 237 h 237"/>
                  <a:gd name="T26" fmla="*/ 0 w 151"/>
                  <a:gd name="T27" fmla="*/ 237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1" h="237">
                    <a:moveTo>
                      <a:pt x="0" y="237"/>
                    </a:moveTo>
                    <a:lnTo>
                      <a:pt x="0" y="237"/>
                    </a:lnTo>
                    <a:lnTo>
                      <a:pt x="0" y="0"/>
                    </a:lnTo>
                    <a:lnTo>
                      <a:pt x="151" y="0"/>
                    </a:lnTo>
                    <a:lnTo>
                      <a:pt x="151" y="32"/>
                    </a:lnTo>
                    <a:lnTo>
                      <a:pt x="36" y="32"/>
                    </a:lnTo>
                    <a:lnTo>
                      <a:pt x="36" y="101"/>
                    </a:lnTo>
                    <a:lnTo>
                      <a:pt x="134" y="101"/>
                    </a:lnTo>
                    <a:lnTo>
                      <a:pt x="134" y="133"/>
                    </a:lnTo>
                    <a:lnTo>
                      <a:pt x="36" y="133"/>
                    </a:lnTo>
                    <a:lnTo>
                      <a:pt x="36" y="205"/>
                    </a:lnTo>
                    <a:lnTo>
                      <a:pt x="151" y="205"/>
                    </a:lnTo>
                    <a:lnTo>
                      <a:pt x="151" y="237"/>
                    </a:lnTo>
                    <a:lnTo>
                      <a:pt x="0" y="237"/>
                    </a:lnTo>
                    <a:close/>
                  </a:path>
                </a:pathLst>
              </a:custGeom>
              <a:solidFill>
                <a:srgbClr val="85796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sz="2400" noProof="0" dirty="0"/>
              </a:p>
            </p:txBody>
          </p:sp>
          <p:sp>
            <p:nvSpPr>
              <p:cNvPr id="255" name="Freeform 106"/>
              <p:cNvSpPr>
                <a:spLocks noEditPoints="1"/>
              </p:cNvSpPr>
              <p:nvPr/>
            </p:nvSpPr>
            <p:spPr bwMode="auto">
              <a:xfrm>
                <a:off x="2112963" y="2881313"/>
                <a:ext cx="193675" cy="227013"/>
              </a:xfrm>
              <a:custGeom>
                <a:avLst/>
                <a:gdLst>
                  <a:gd name="T0" fmla="*/ 165 w 203"/>
                  <a:gd name="T1" fmla="*/ 237 h 237"/>
                  <a:gd name="T2" fmla="*/ 165 w 203"/>
                  <a:gd name="T3" fmla="*/ 237 h 237"/>
                  <a:gd name="T4" fmla="*/ 148 w 203"/>
                  <a:gd name="T5" fmla="*/ 189 h 237"/>
                  <a:gd name="T6" fmla="*/ 55 w 203"/>
                  <a:gd name="T7" fmla="*/ 189 h 237"/>
                  <a:gd name="T8" fmla="*/ 38 w 203"/>
                  <a:gd name="T9" fmla="*/ 237 h 237"/>
                  <a:gd name="T10" fmla="*/ 0 w 203"/>
                  <a:gd name="T11" fmla="*/ 237 h 237"/>
                  <a:gd name="T12" fmla="*/ 87 w 203"/>
                  <a:gd name="T13" fmla="*/ 0 h 237"/>
                  <a:gd name="T14" fmla="*/ 116 w 203"/>
                  <a:gd name="T15" fmla="*/ 0 h 237"/>
                  <a:gd name="T16" fmla="*/ 203 w 203"/>
                  <a:gd name="T17" fmla="*/ 237 h 237"/>
                  <a:gd name="T18" fmla="*/ 165 w 203"/>
                  <a:gd name="T19" fmla="*/ 237 h 237"/>
                  <a:gd name="T20" fmla="*/ 102 w 203"/>
                  <a:gd name="T21" fmla="*/ 53 h 237"/>
                  <a:gd name="T22" fmla="*/ 102 w 203"/>
                  <a:gd name="T23" fmla="*/ 53 h 237"/>
                  <a:gd name="T24" fmla="*/ 65 w 203"/>
                  <a:gd name="T25" fmla="*/ 159 h 237"/>
                  <a:gd name="T26" fmla="*/ 138 w 203"/>
                  <a:gd name="T27" fmla="*/ 159 h 237"/>
                  <a:gd name="T28" fmla="*/ 102 w 203"/>
                  <a:gd name="T29" fmla="*/ 53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3" h="237">
                    <a:moveTo>
                      <a:pt x="165" y="237"/>
                    </a:moveTo>
                    <a:lnTo>
                      <a:pt x="165" y="237"/>
                    </a:lnTo>
                    <a:lnTo>
                      <a:pt x="148" y="189"/>
                    </a:lnTo>
                    <a:lnTo>
                      <a:pt x="55" y="189"/>
                    </a:lnTo>
                    <a:lnTo>
                      <a:pt x="38" y="237"/>
                    </a:lnTo>
                    <a:lnTo>
                      <a:pt x="0" y="237"/>
                    </a:lnTo>
                    <a:lnTo>
                      <a:pt x="87" y="0"/>
                    </a:lnTo>
                    <a:lnTo>
                      <a:pt x="116" y="0"/>
                    </a:lnTo>
                    <a:lnTo>
                      <a:pt x="203" y="237"/>
                    </a:lnTo>
                    <a:lnTo>
                      <a:pt x="165" y="237"/>
                    </a:lnTo>
                    <a:close/>
                    <a:moveTo>
                      <a:pt x="102" y="53"/>
                    </a:moveTo>
                    <a:lnTo>
                      <a:pt x="102" y="53"/>
                    </a:lnTo>
                    <a:lnTo>
                      <a:pt x="65" y="159"/>
                    </a:lnTo>
                    <a:lnTo>
                      <a:pt x="138" y="159"/>
                    </a:lnTo>
                    <a:lnTo>
                      <a:pt x="102" y="53"/>
                    </a:lnTo>
                    <a:close/>
                  </a:path>
                </a:pathLst>
              </a:custGeom>
              <a:solidFill>
                <a:srgbClr val="85796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sz="2400" noProof="0" dirty="0"/>
              </a:p>
            </p:txBody>
          </p:sp>
          <p:sp>
            <p:nvSpPr>
              <p:cNvPr id="256" name="Freeform 107"/>
              <p:cNvSpPr>
                <a:spLocks/>
              </p:cNvSpPr>
              <p:nvPr/>
            </p:nvSpPr>
            <p:spPr bwMode="auto">
              <a:xfrm>
                <a:off x="2335213" y="2881313"/>
                <a:ext cx="144463" cy="227013"/>
              </a:xfrm>
              <a:custGeom>
                <a:avLst/>
                <a:gdLst>
                  <a:gd name="T0" fmla="*/ 0 w 151"/>
                  <a:gd name="T1" fmla="*/ 237 h 237"/>
                  <a:gd name="T2" fmla="*/ 0 w 151"/>
                  <a:gd name="T3" fmla="*/ 237 h 237"/>
                  <a:gd name="T4" fmla="*/ 0 w 151"/>
                  <a:gd name="T5" fmla="*/ 0 h 237"/>
                  <a:gd name="T6" fmla="*/ 36 w 151"/>
                  <a:gd name="T7" fmla="*/ 0 h 237"/>
                  <a:gd name="T8" fmla="*/ 36 w 151"/>
                  <a:gd name="T9" fmla="*/ 205 h 237"/>
                  <a:gd name="T10" fmla="*/ 151 w 151"/>
                  <a:gd name="T11" fmla="*/ 205 h 237"/>
                  <a:gd name="T12" fmla="*/ 151 w 151"/>
                  <a:gd name="T13" fmla="*/ 237 h 237"/>
                  <a:gd name="T14" fmla="*/ 0 w 151"/>
                  <a:gd name="T15" fmla="*/ 237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1" h="237">
                    <a:moveTo>
                      <a:pt x="0" y="237"/>
                    </a:moveTo>
                    <a:lnTo>
                      <a:pt x="0" y="237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205"/>
                    </a:lnTo>
                    <a:lnTo>
                      <a:pt x="151" y="205"/>
                    </a:lnTo>
                    <a:lnTo>
                      <a:pt x="151" y="237"/>
                    </a:lnTo>
                    <a:lnTo>
                      <a:pt x="0" y="237"/>
                    </a:lnTo>
                    <a:close/>
                  </a:path>
                </a:pathLst>
              </a:custGeom>
              <a:solidFill>
                <a:srgbClr val="85796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sz="2400" noProof="0" dirty="0"/>
              </a:p>
            </p:txBody>
          </p:sp>
          <p:sp>
            <p:nvSpPr>
              <p:cNvPr id="257" name="Freeform 108"/>
              <p:cNvSpPr>
                <a:spLocks/>
              </p:cNvSpPr>
              <p:nvPr/>
            </p:nvSpPr>
            <p:spPr bwMode="auto">
              <a:xfrm>
                <a:off x="2470151" y="2881313"/>
                <a:ext cx="158750" cy="227013"/>
              </a:xfrm>
              <a:custGeom>
                <a:avLst/>
                <a:gdLst>
                  <a:gd name="T0" fmla="*/ 102 w 167"/>
                  <a:gd name="T1" fmla="*/ 32 h 237"/>
                  <a:gd name="T2" fmla="*/ 102 w 167"/>
                  <a:gd name="T3" fmla="*/ 32 h 237"/>
                  <a:gd name="T4" fmla="*/ 102 w 167"/>
                  <a:gd name="T5" fmla="*/ 237 h 237"/>
                  <a:gd name="T6" fmla="*/ 66 w 167"/>
                  <a:gd name="T7" fmla="*/ 237 h 237"/>
                  <a:gd name="T8" fmla="*/ 66 w 167"/>
                  <a:gd name="T9" fmla="*/ 32 h 237"/>
                  <a:gd name="T10" fmla="*/ 0 w 167"/>
                  <a:gd name="T11" fmla="*/ 32 h 237"/>
                  <a:gd name="T12" fmla="*/ 0 w 167"/>
                  <a:gd name="T13" fmla="*/ 0 h 237"/>
                  <a:gd name="T14" fmla="*/ 167 w 167"/>
                  <a:gd name="T15" fmla="*/ 0 h 237"/>
                  <a:gd name="T16" fmla="*/ 167 w 167"/>
                  <a:gd name="T17" fmla="*/ 32 h 237"/>
                  <a:gd name="T18" fmla="*/ 102 w 167"/>
                  <a:gd name="T19" fmla="*/ 32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7" h="237">
                    <a:moveTo>
                      <a:pt x="102" y="32"/>
                    </a:moveTo>
                    <a:lnTo>
                      <a:pt x="102" y="32"/>
                    </a:lnTo>
                    <a:lnTo>
                      <a:pt x="102" y="237"/>
                    </a:lnTo>
                    <a:lnTo>
                      <a:pt x="66" y="237"/>
                    </a:lnTo>
                    <a:lnTo>
                      <a:pt x="66" y="32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167" y="0"/>
                    </a:lnTo>
                    <a:lnTo>
                      <a:pt x="167" y="32"/>
                    </a:lnTo>
                    <a:lnTo>
                      <a:pt x="102" y="32"/>
                    </a:lnTo>
                    <a:close/>
                  </a:path>
                </a:pathLst>
              </a:custGeom>
              <a:solidFill>
                <a:srgbClr val="85796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sz="2400" noProof="0" dirty="0"/>
              </a:p>
            </p:txBody>
          </p:sp>
          <p:sp>
            <p:nvSpPr>
              <p:cNvPr id="258" name="Freeform 109"/>
              <p:cNvSpPr>
                <a:spLocks/>
              </p:cNvSpPr>
              <p:nvPr/>
            </p:nvSpPr>
            <p:spPr bwMode="auto">
              <a:xfrm>
                <a:off x="2662238" y="2881313"/>
                <a:ext cx="160338" cy="227013"/>
              </a:xfrm>
              <a:custGeom>
                <a:avLst/>
                <a:gdLst>
                  <a:gd name="T0" fmla="*/ 132 w 168"/>
                  <a:gd name="T1" fmla="*/ 237 h 237"/>
                  <a:gd name="T2" fmla="*/ 132 w 168"/>
                  <a:gd name="T3" fmla="*/ 237 h 237"/>
                  <a:gd name="T4" fmla="*/ 132 w 168"/>
                  <a:gd name="T5" fmla="*/ 133 h 237"/>
                  <a:gd name="T6" fmla="*/ 36 w 168"/>
                  <a:gd name="T7" fmla="*/ 133 h 237"/>
                  <a:gd name="T8" fmla="*/ 36 w 168"/>
                  <a:gd name="T9" fmla="*/ 237 h 237"/>
                  <a:gd name="T10" fmla="*/ 0 w 168"/>
                  <a:gd name="T11" fmla="*/ 237 h 237"/>
                  <a:gd name="T12" fmla="*/ 0 w 168"/>
                  <a:gd name="T13" fmla="*/ 0 h 237"/>
                  <a:gd name="T14" fmla="*/ 36 w 168"/>
                  <a:gd name="T15" fmla="*/ 0 h 237"/>
                  <a:gd name="T16" fmla="*/ 36 w 168"/>
                  <a:gd name="T17" fmla="*/ 101 h 237"/>
                  <a:gd name="T18" fmla="*/ 132 w 168"/>
                  <a:gd name="T19" fmla="*/ 101 h 237"/>
                  <a:gd name="T20" fmla="*/ 132 w 168"/>
                  <a:gd name="T21" fmla="*/ 0 h 237"/>
                  <a:gd name="T22" fmla="*/ 168 w 168"/>
                  <a:gd name="T23" fmla="*/ 0 h 237"/>
                  <a:gd name="T24" fmla="*/ 168 w 168"/>
                  <a:gd name="T25" fmla="*/ 237 h 237"/>
                  <a:gd name="T26" fmla="*/ 132 w 168"/>
                  <a:gd name="T27" fmla="*/ 237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8" h="237">
                    <a:moveTo>
                      <a:pt x="132" y="237"/>
                    </a:moveTo>
                    <a:lnTo>
                      <a:pt x="132" y="237"/>
                    </a:lnTo>
                    <a:lnTo>
                      <a:pt x="132" y="133"/>
                    </a:lnTo>
                    <a:lnTo>
                      <a:pt x="36" y="133"/>
                    </a:lnTo>
                    <a:lnTo>
                      <a:pt x="36" y="237"/>
                    </a:lnTo>
                    <a:lnTo>
                      <a:pt x="0" y="237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101"/>
                    </a:lnTo>
                    <a:lnTo>
                      <a:pt x="132" y="101"/>
                    </a:lnTo>
                    <a:lnTo>
                      <a:pt x="132" y="0"/>
                    </a:lnTo>
                    <a:lnTo>
                      <a:pt x="168" y="0"/>
                    </a:lnTo>
                    <a:lnTo>
                      <a:pt x="168" y="237"/>
                    </a:lnTo>
                    <a:lnTo>
                      <a:pt x="132" y="237"/>
                    </a:lnTo>
                    <a:close/>
                  </a:path>
                </a:pathLst>
              </a:custGeom>
              <a:solidFill>
                <a:srgbClr val="85796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sz="2400" noProof="0" dirty="0"/>
              </a:p>
            </p:txBody>
          </p:sp>
          <p:sp>
            <p:nvSpPr>
              <p:cNvPr id="259" name="Freeform 110"/>
              <p:cNvSpPr>
                <a:spLocks/>
              </p:cNvSpPr>
              <p:nvPr/>
            </p:nvSpPr>
            <p:spPr bwMode="auto">
              <a:xfrm>
                <a:off x="2851151" y="2881313"/>
                <a:ext cx="169863" cy="227013"/>
              </a:xfrm>
              <a:custGeom>
                <a:avLst/>
                <a:gdLst>
                  <a:gd name="T0" fmla="*/ 107 w 178"/>
                  <a:gd name="T1" fmla="*/ 139 h 237"/>
                  <a:gd name="T2" fmla="*/ 107 w 178"/>
                  <a:gd name="T3" fmla="*/ 139 h 237"/>
                  <a:gd name="T4" fmla="*/ 107 w 178"/>
                  <a:gd name="T5" fmla="*/ 237 h 237"/>
                  <a:gd name="T6" fmla="*/ 71 w 178"/>
                  <a:gd name="T7" fmla="*/ 237 h 237"/>
                  <a:gd name="T8" fmla="*/ 71 w 178"/>
                  <a:gd name="T9" fmla="*/ 139 h 237"/>
                  <a:gd name="T10" fmla="*/ 0 w 178"/>
                  <a:gd name="T11" fmla="*/ 0 h 237"/>
                  <a:gd name="T12" fmla="*/ 39 w 178"/>
                  <a:gd name="T13" fmla="*/ 0 h 237"/>
                  <a:gd name="T14" fmla="*/ 89 w 178"/>
                  <a:gd name="T15" fmla="*/ 104 h 237"/>
                  <a:gd name="T16" fmla="*/ 138 w 178"/>
                  <a:gd name="T17" fmla="*/ 0 h 237"/>
                  <a:gd name="T18" fmla="*/ 178 w 178"/>
                  <a:gd name="T19" fmla="*/ 0 h 237"/>
                  <a:gd name="T20" fmla="*/ 107 w 178"/>
                  <a:gd name="T21" fmla="*/ 139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8" h="237">
                    <a:moveTo>
                      <a:pt x="107" y="139"/>
                    </a:moveTo>
                    <a:lnTo>
                      <a:pt x="107" y="139"/>
                    </a:lnTo>
                    <a:lnTo>
                      <a:pt x="107" y="237"/>
                    </a:lnTo>
                    <a:lnTo>
                      <a:pt x="71" y="237"/>
                    </a:lnTo>
                    <a:lnTo>
                      <a:pt x="71" y="139"/>
                    </a:lnTo>
                    <a:lnTo>
                      <a:pt x="0" y="0"/>
                    </a:lnTo>
                    <a:lnTo>
                      <a:pt x="39" y="0"/>
                    </a:lnTo>
                    <a:lnTo>
                      <a:pt x="89" y="104"/>
                    </a:lnTo>
                    <a:lnTo>
                      <a:pt x="138" y="0"/>
                    </a:lnTo>
                    <a:lnTo>
                      <a:pt x="178" y="0"/>
                    </a:lnTo>
                    <a:lnTo>
                      <a:pt x="107" y="139"/>
                    </a:lnTo>
                    <a:close/>
                  </a:path>
                </a:pathLst>
              </a:custGeom>
              <a:solidFill>
                <a:srgbClr val="85796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sz="2400" noProof="0" dirty="0"/>
              </a:p>
            </p:txBody>
          </p:sp>
          <p:sp>
            <p:nvSpPr>
              <p:cNvPr id="260" name="Freeform 111"/>
              <p:cNvSpPr>
                <a:spLocks noEditPoints="1"/>
              </p:cNvSpPr>
              <p:nvPr/>
            </p:nvSpPr>
            <p:spPr bwMode="auto">
              <a:xfrm>
                <a:off x="3127376" y="2881313"/>
                <a:ext cx="160338" cy="227013"/>
              </a:xfrm>
              <a:custGeom>
                <a:avLst/>
                <a:gdLst>
                  <a:gd name="T0" fmla="*/ 96 w 168"/>
                  <a:gd name="T1" fmla="*/ 237 h 237"/>
                  <a:gd name="T2" fmla="*/ 96 w 168"/>
                  <a:gd name="T3" fmla="*/ 237 h 237"/>
                  <a:gd name="T4" fmla="*/ 0 w 168"/>
                  <a:gd name="T5" fmla="*/ 237 h 237"/>
                  <a:gd name="T6" fmla="*/ 0 w 168"/>
                  <a:gd name="T7" fmla="*/ 0 h 237"/>
                  <a:gd name="T8" fmla="*/ 93 w 168"/>
                  <a:gd name="T9" fmla="*/ 0 h 237"/>
                  <a:gd name="T10" fmla="*/ 164 w 168"/>
                  <a:gd name="T11" fmla="*/ 65 h 237"/>
                  <a:gd name="T12" fmla="*/ 132 w 168"/>
                  <a:gd name="T13" fmla="*/ 115 h 237"/>
                  <a:gd name="T14" fmla="*/ 168 w 168"/>
                  <a:gd name="T15" fmla="*/ 170 h 237"/>
                  <a:gd name="T16" fmla="*/ 96 w 168"/>
                  <a:gd name="T17" fmla="*/ 237 h 237"/>
                  <a:gd name="T18" fmla="*/ 90 w 168"/>
                  <a:gd name="T19" fmla="*/ 32 h 237"/>
                  <a:gd name="T20" fmla="*/ 90 w 168"/>
                  <a:gd name="T21" fmla="*/ 32 h 237"/>
                  <a:gd name="T22" fmla="*/ 36 w 168"/>
                  <a:gd name="T23" fmla="*/ 32 h 237"/>
                  <a:gd name="T24" fmla="*/ 36 w 168"/>
                  <a:gd name="T25" fmla="*/ 100 h 237"/>
                  <a:gd name="T26" fmla="*/ 90 w 168"/>
                  <a:gd name="T27" fmla="*/ 100 h 237"/>
                  <a:gd name="T28" fmla="*/ 128 w 168"/>
                  <a:gd name="T29" fmla="*/ 66 h 237"/>
                  <a:gd name="T30" fmla="*/ 90 w 168"/>
                  <a:gd name="T31" fmla="*/ 32 h 237"/>
                  <a:gd name="T32" fmla="*/ 93 w 168"/>
                  <a:gd name="T33" fmla="*/ 132 h 237"/>
                  <a:gd name="T34" fmla="*/ 93 w 168"/>
                  <a:gd name="T35" fmla="*/ 132 h 237"/>
                  <a:gd name="T36" fmla="*/ 36 w 168"/>
                  <a:gd name="T37" fmla="*/ 132 h 237"/>
                  <a:gd name="T38" fmla="*/ 36 w 168"/>
                  <a:gd name="T39" fmla="*/ 205 h 237"/>
                  <a:gd name="T40" fmla="*/ 93 w 168"/>
                  <a:gd name="T41" fmla="*/ 205 h 237"/>
                  <a:gd name="T42" fmla="*/ 132 w 168"/>
                  <a:gd name="T43" fmla="*/ 168 h 237"/>
                  <a:gd name="T44" fmla="*/ 93 w 168"/>
                  <a:gd name="T45" fmla="*/ 132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68" h="237">
                    <a:moveTo>
                      <a:pt x="96" y="237"/>
                    </a:moveTo>
                    <a:lnTo>
                      <a:pt x="96" y="237"/>
                    </a:lnTo>
                    <a:lnTo>
                      <a:pt x="0" y="237"/>
                    </a:lnTo>
                    <a:lnTo>
                      <a:pt x="0" y="0"/>
                    </a:lnTo>
                    <a:lnTo>
                      <a:pt x="93" y="0"/>
                    </a:lnTo>
                    <a:cubicBezTo>
                      <a:pt x="137" y="0"/>
                      <a:pt x="164" y="25"/>
                      <a:pt x="164" y="65"/>
                    </a:cubicBezTo>
                    <a:cubicBezTo>
                      <a:pt x="164" y="90"/>
                      <a:pt x="148" y="109"/>
                      <a:pt x="132" y="115"/>
                    </a:cubicBezTo>
                    <a:cubicBezTo>
                      <a:pt x="151" y="122"/>
                      <a:pt x="168" y="140"/>
                      <a:pt x="168" y="170"/>
                    </a:cubicBezTo>
                    <a:cubicBezTo>
                      <a:pt x="168" y="214"/>
                      <a:pt x="138" y="237"/>
                      <a:pt x="96" y="237"/>
                    </a:cubicBezTo>
                    <a:close/>
                    <a:moveTo>
                      <a:pt x="90" y="32"/>
                    </a:moveTo>
                    <a:lnTo>
                      <a:pt x="90" y="32"/>
                    </a:lnTo>
                    <a:lnTo>
                      <a:pt x="36" y="32"/>
                    </a:lnTo>
                    <a:lnTo>
                      <a:pt x="36" y="100"/>
                    </a:lnTo>
                    <a:lnTo>
                      <a:pt x="90" y="100"/>
                    </a:lnTo>
                    <a:cubicBezTo>
                      <a:pt x="113" y="100"/>
                      <a:pt x="128" y="88"/>
                      <a:pt x="128" y="66"/>
                    </a:cubicBezTo>
                    <a:cubicBezTo>
                      <a:pt x="128" y="44"/>
                      <a:pt x="113" y="32"/>
                      <a:pt x="90" y="32"/>
                    </a:cubicBezTo>
                    <a:close/>
                    <a:moveTo>
                      <a:pt x="93" y="132"/>
                    </a:moveTo>
                    <a:lnTo>
                      <a:pt x="93" y="132"/>
                    </a:lnTo>
                    <a:lnTo>
                      <a:pt x="36" y="132"/>
                    </a:lnTo>
                    <a:lnTo>
                      <a:pt x="36" y="205"/>
                    </a:lnTo>
                    <a:lnTo>
                      <a:pt x="93" y="205"/>
                    </a:lnTo>
                    <a:cubicBezTo>
                      <a:pt x="118" y="205"/>
                      <a:pt x="132" y="189"/>
                      <a:pt x="132" y="168"/>
                    </a:cubicBezTo>
                    <a:cubicBezTo>
                      <a:pt x="132" y="147"/>
                      <a:pt x="118" y="132"/>
                      <a:pt x="93" y="132"/>
                    </a:cubicBezTo>
                    <a:close/>
                  </a:path>
                </a:pathLst>
              </a:custGeom>
              <a:solidFill>
                <a:srgbClr val="85796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sz="2400" noProof="0" dirty="0"/>
              </a:p>
            </p:txBody>
          </p:sp>
          <p:sp>
            <p:nvSpPr>
              <p:cNvPr id="261" name="Freeform 112"/>
              <p:cNvSpPr>
                <a:spLocks/>
              </p:cNvSpPr>
              <p:nvPr/>
            </p:nvSpPr>
            <p:spPr bwMode="auto">
              <a:xfrm>
                <a:off x="3327401" y="2881313"/>
                <a:ext cx="33338" cy="227013"/>
              </a:xfrm>
              <a:custGeom>
                <a:avLst/>
                <a:gdLst>
                  <a:gd name="T0" fmla="*/ 0 w 36"/>
                  <a:gd name="T1" fmla="*/ 0 h 237"/>
                  <a:gd name="T2" fmla="*/ 0 w 36"/>
                  <a:gd name="T3" fmla="*/ 0 h 237"/>
                  <a:gd name="T4" fmla="*/ 36 w 36"/>
                  <a:gd name="T5" fmla="*/ 0 h 237"/>
                  <a:gd name="T6" fmla="*/ 36 w 36"/>
                  <a:gd name="T7" fmla="*/ 237 h 237"/>
                  <a:gd name="T8" fmla="*/ 0 w 36"/>
                  <a:gd name="T9" fmla="*/ 237 h 237"/>
                  <a:gd name="T10" fmla="*/ 0 w 36"/>
                  <a:gd name="T11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237">
                    <a:moveTo>
                      <a:pt x="0" y="0"/>
                    </a:moveTo>
                    <a:lnTo>
                      <a:pt x="0" y="0"/>
                    </a:lnTo>
                    <a:lnTo>
                      <a:pt x="36" y="0"/>
                    </a:lnTo>
                    <a:lnTo>
                      <a:pt x="36" y="237"/>
                    </a:lnTo>
                    <a:lnTo>
                      <a:pt x="0" y="2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5796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sz="2400" noProof="0" dirty="0"/>
              </a:p>
            </p:txBody>
          </p:sp>
          <p:sp>
            <p:nvSpPr>
              <p:cNvPr id="262" name="Freeform 113"/>
              <p:cNvSpPr>
                <a:spLocks noEditPoints="1"/>
              </p:cNvSpPr>
              <p:nvPr/>
            </p:nvSpPr>
            <p:spPr bwMode="auto">
              <a:xfrm>
                <a:off x="3403601" y="2881313"/>
                <a:ext cx="165100" cy="227013"/>
              </a:xfrm>
              <a:custGeom>
                <a:avLst/>
                <a:gdLst>
                  <a:gd name="T0" fmla="*/ 131 w 173"/>
                  <a:gd name="T1" fmla="*/ 237 h 237"/>
                  <a:gd name="T2" fmla="*/ 131 w 173"/>
                  <a:gd name="T3" fmla="*/ 237 h 237"/>
                  <a:gd name="T4" fmla="*/ 81 w 173"/>
                  <a:gd name="T5" fmla="*/ 137 h 237"/>
                  <a:gd name="T6" fmla="*/ 36 w 173"/>
                  <a:gd name="T7" fmla="*/ 137 h 237"/>
                  <a:gd name="T8" fmla="*/ 36 w 173"/>
                  <a:gd name="T9" fmla="*/ 237 h 237"/>
                  <a:gd name="T10" fmla="*/ 0 w 173"/>
                  <a:gd name="T11" fmla="*/ 237 h 237"/>
                  <a:gd name="T12" fmla="*/ 0 w 173"/>
                  <a:gd name="T13" fmla="*/ 0 h 237"/>
                  <a:gd name="T14" fmla="*/ 92 w 173"/>
                  <a:gd name="T15" fmla="*/ 0 h 237"/>
                  <a:gd name="T16" fmla="*/ 166 w 173"/>
                  <a:gd name="T17" fmla="*/ 69 h 237"/>
                  <a:gd name="T18" fmla="*/ 118 w 173"/>
                  <a:gd name="T19" fmla="*/ 132 h 237"/>
                  <a:gd name="T20" fmla="*/ 173 w 173"/>
                  <a:gd name="T21" fmla="*/ 237 h 237"/>
                  <a:gd name="T22" fmla="*/ 131 w 173"/>
                  <a:gd name="T23" fmla="*/ 237 h 237"/>
                  <a:gd name="T24" fmla="*/ 89 w 173"/>
                  <a:gd name="T25" fmla="*/ 32 h 237"/>
                  <a:gd name="T26" fmla="*/ 89 w 173"/>
                  <a:gd name="T27" fmla="*/ 32 h 237"/>
                  <a:gd name="T28" fmla="*/ 36 w 173"/>
                  <a:gd name="T29" fmla="*/ 32 h 237"/>
                  <a:gd name="T30" fmla="*/ 36 w 173"/>
                  <a:gd name="T31" fmla="*/ 106 h 237"/>
                  <a:gd name="T32" fmla="*/ 89 w 173"/>
                  <a:gd name="T33" fmla="*/ 106 h 237"/>
                  <a:gd name="T34" fmla="*/ 130 w 173"/>
                  <a:gd name="T35" fmla="*/ 69 h 237"/>
                  <a:gd name="T36" fmla="*/ 89 w 173"/>
                  <a:gd name="T37" fmla="*/ 32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3" h="237">
                    <a:moveTo>
                      <a:pt x="131" y="237"/>
                    </a:moveTo>
                    <a:lnTo>
                      <a:pt x="131" y="237"/>
                    </a:lnTo>
                    <a:lnTo>
                      <a:pt x="81" y="137"/>
                    </a:lnTo>
                    <a:lnTo>
                      <a:pt x="36" y="137"/>
                    </a:lnTo>
                    <a:lnTo>
                      <a:pt x="36" y="237"/>
                    </a:lnTo>
                    <a:lnTo>
                      <a:pt x="0" y="237"/>
                    </a:lnTo>
                    <a:lnTo>
                      <a:pt x="0" y="0"/>
                    </a:lnTo>
                    <a:lnTo>
                      <a:pt x="92" y="0"/>
                    </a:lnTo>
                    <a:cubicBezTo>
                      <a:pt x="137" y="0"/>
                      <a:pt x="166" y="29"/>
                      <a:pt x="166" y="69"/>
                    </a:cubicBezTo>
                    <a:cubicBezTo>
                      <a:pt x="166" y="103"/>
                      <a:pt x="145" y="125"/>
                      <a:pt x="118" y="132"/>
                    </a:cubicBezTo>
                    <a:lnTo>
                      <a:pt x="173" y="237"/>
                    </a:lnTo>
                    <a:lnTo>
                      <a:pt x="131" y="237"/>
                    </a:lnTo>
                    <a:close/>
                    <a:moveTo>
                      <a:pt x="89" y="32"/>
                    </a:moveTo>
                    <a:lnTo>
                      <a:pt x="89" y="32"/>
                    </a:lnTo>
                    <a:lnTo>
                      <a:pt x="36" y="32"/>
                    </a:lnTo>
                    <a:lnTo>
                      <a:pt x="36" y="106"/>
                    </a:lnTo>
                    <a:lnTo>
                      <a:pt x="89" y="106"/>
                    </a:lnTo>
                    <a:cubicBezTo>
                      <a:pt x="113" y="106"/>
                      <a:pt x="130" y="93"/>
                      <a:pt x="130" y="69"/>
                    </a:cubicBezTo>
                    <a:cubicBezTo>
                      <a:pt x="130" y="46"/>
                      <a:pt x="113" y="32"/>
                      <a:pt x="89" y="32"/>
                    </a:cubicBezTo>
                    <a:close/>
                  </a:path>
                </a:pathLst>
              </a:custGeom>
              <a:solidFill>
                <a:srgbClr val="85796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sz="2400" noProof="0" dirty="0"/>
              </a:p>
            </p:txBody>
          </p:sp>
          <p:sp>
            <p:nvSpPr>
              <p:cNvPr id="263" name="Freeform 114"/>
              <p:cNvSpPr>
                <a:spLocks/>
              </p:cNvSpPr>
              <p:nvPr/>
            </p:nvSpPr>
            <p:spPr bwMode="auto">
              <a:xfrm>
                <a:off x="3586163" y="2881313"/>
                <a:ext cx="160338" cy="227013"/>
              </a:xfrm>
              <a:custGeom>
                <a:avLst/>
                <a:gdLst>
                  <a:gd name="T0" fmla="*/ 102 w 167"/>
                  <a:gd name="T1" fmla="*/ 32 h 237"/>
                  <a:gd name="T2" fmla="*/ 102 w 167"/>
                  <a:gd name="T3" fmla="*/ 32 h 237"/>
                  <a:gd name="T4" fmla="*/ 102 w 167"/>
                  <a:gd name="T5" fmla="*/ 237 h 237"/>
                  <a:gd name="T6" fmla="*/ 66 w 167"/>
                  <a:gd name="T7" fmla="*/ 237 h 237"/>
                  <a:gd name="T8" fmla="*/ 66 w 167"/>
                  <a:gd name="T9" fmla="*/ 32 h 237"/>
                  <a:gd name="T10" fmla="*/ 0 w 167"/>
                  <a:gd name="T11" fmla="*/ 32 h 237"/>
                  <a:gd name="T12" fmla="*/ 0 w 167"/>
                  <a:gd name="T13" fmla="*/ 0 h 237"/>
                  <a:gd name="T14" fmla="*/ 167 w 167"/>
                  <a:gd name="T15" fmla="*/ 0 h 237"/>
                  <a:gd name="T16" fmla="*/ 167 w 167"/>
                  <a:gd name="T17" fmla="*/ 32 h 237"/>
                  <a:gd name="T18" fmla="*/ 102 w 167"/>
                  <a:gd name="T19" fmla="*/ 32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7" h="237">
                    <a:moveTo>
                      <a:pt x="102" y="32"/>
                    </a:moveTo>
                    <a:lnTo>
                      <a:pt x="102" y="32"/>
                    </a:lnTo>
                    <a:lnTo>
                      <a:pt x="102" y="237"/>
                    </a:lnTo>
                    <a:lnTo>
                      <a:pt x="66" y="237"/>
                    </a:lnTo>
                    <a:lnTo>
                      <a:pt x="66" y="32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167" y="0"/>
                    </a:lnTo>
                    <a:lnTo>
                      <a:pt x="167" y="32"/>
                    </a:lnTo>
                    <a:lnTo>
                      <a:pt x="102" y="32"/>
                    </a:lnTo>
                    <a:close/>
                  </a:path>
                </a:pathLst>
              </a:custGeom>
              <a:solidFill>
                <a:srgbClr val="85796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sz="2400" noProof="0" dirty="0"/>
              </a:p>
            </p:txBody>
          </p:sp>
          <p:sp>
            <p:nvSpPr>
              <p:cNvPr id="264" name="Freeform 115"/>
              <p:cNvSpPr>
                <a:spLocks/>
              </p:cNvSpPr>
              <p:nvPr/>
            </p:nvSpPr>
            <p:spPr bwMode="auto">
              <a:xfrm>
                <a:off x="3773488" y="2881313"/>
                <a:ext cx="161925" cy="227013"/>
              </a:xfrm>
              <a:custGeom>
                <a:avLst/>
                <a:gdLst>
                  <a:gd name="T0" fmla="*/ 133 w 169"/>
                  <a:gd name="T1" fmla="*/ 237 h 237"/>
                  <a:gd name="T2" fmla="*/ 133 w 169"/>
                  <a:gd name="T3" fmla="*/ 237 h 237"/>
                  <a:gd name="T4" fmla="*/ 133 w 169"/>
                  <a:gd name="T5" fmla="*/ 133 h 237"/>
                  <a:gd name="T6" fmla="*/ 36 w 169"/>
                  <a:gd name="T7" fmla="*/ 133 h 237"/>
                  <a:gd name="T8" fmla="*/ 36 w 169"/>
                  <a:gd name="T9" fmla="*/ 237 h 237"/>
                  <a:gd name="T10" fmla="*/ 0 w 169"/>
                  <a:gd name="T11" fmla="*/ 237 h 237"/>
                  <a:gd name="T12" fmla="*/ 0 w 169"/>
                  <a:gd name="T13" fmla="*/ 0 h 237"/>
                  <a:gd name="T14" fmla="*/ 36 w 169"/>
                  <a:gd name="T15" fmla="*/ 0 h 237"/>
                  <a:gd name="T16" fmla="*/ 36 w 169"/>
                  <a:gd name="T17" fmla="*/ 101 h 237"/>
                  <a:gd name="T18" fmla="*/ 133 w 169"/>
                  <a:gd name="T19" fmla="*/ 101 h 237"/>
                  <a:gd name="T20" fmla="*/ 133 w 169"/>
                  <a:gd name="T21" fmla="*/ 0 h 237"/>
                  <a:gd name="T22" fmla="*/ 169 w 169"/>
                  <a:gd name="T23" fmla="*/ 0 h 237"/>
                  <a:gd name="T24" fmla="*/ 169 w 169"/>
                  <a:gd name="T25" fmla="*/ 237 h 237"/>
                  <a:gd name="T26" fmla="*/ 133 w 169"/>
                  <a:gd name="T27" fmla="*/ 237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9" h="237">
                    <a:moveTo>
                      <a:pt x="133" y="237"/>
                    </a:moveTo>
                    <a:lnTo>
                      <a:pt x="133" y="237"/>
                    </a:lnTo>
                    <a:lnTo>
                      <a:pt x="133" y="133"/>
                    </a:lnTo>
                    <a:lnTo>
                      <a:pt x="36" y="133"/>
                    </a:lnTo>
                    <a:lnTo>
                      <a:pt x="36" y="237"/>
                    </a:lnTo>
                    <a:lnTo>
                      <a:pt x="0" y="237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101"/>
                    </a:lnTo>
                    <a:lnTo>
                      <a:pt x="133" y="101"/>
                    </a:lnTo>
                    <a:lnTo>
                      <a:pt x="133" y="0"/>
                    </a:lnTo>
                    <a:lnTo>
                      <a:pt x="169" y="0"/>
                    </a:lnTo>
                    <a:lnTo>
                      <a:pt x="169" y="237"/>
                    </a:lnTo>
                    <a:lnTo>
                      <a:pt x="133" y="237"/>
                    </a:lnTo>
                    <a:close/>
                  </a:path>
                </a:pathLst>
              </a:custGeom>
              <a:solidFill>
                <a:srgbClr val="85796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sz="2400" noProof="0" dirty="0"/>
              </a:p>
            </p:txBody>
          </p:sp>
          <p:sp>
            <p:nvSpPr>
              <p:cNvPr id="265" name="Freeform 116"/>
              <p:cNvSpPr>
                <a:spLocks/>
              </p:cNvSpPr>
              <p:nvPr/>
            </p:nvSpPr>
            <p:spPr bwMode="auto">
              <a:xfrm>
                <a:off x="3978276" y="3079750"/>
                <a:ext cx="28575" cy="74613"/>
              </a:xfrm>
              <a:custGeom>
                <a:avLst/>
                <a:gdLst>
                  <a:gd name="T0" fmla="*/ 0 w 29"/>
                  <a:gd name="T1" fmla="*/ 77 h 77"/>
                  <a:gd name="T2" fmla="*/ 0 w 29"/>
                  <a:gd name="T3" fmla="*/ 77 h 77"/>
                  <a:gd name="T4" fmla="*/ 0 w 29"/>
                  <a:gd name="T5" fmla="*/ 0 h 77"/>
                  <a:gd name="T6" fmla="*/ 29 w 29"/>
                  <a:gd name="T7" fmla="*/ 0 h 77"/>
                  <a:gd name="T8" fmla="*/ 29 w 29"/>
                  <a:gd name="T9" fmla="*/ 51 h 77"/>
                  <a:gd name="T10" fmla="*/ 0 w 29"/>
                  <a:gd name="T11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77">
                    <a:moveTo>
                      <a:pt x="0" y="77"/>
                    </a:moveTo>
                    <a:lnTo>
                      <a:pt x="0" y="77"/>
                    </a:lnTo>
                    <a:lnTo>
                      <a:pt x="0" y="0"/>
                    </a:lnTo>
                    <a:lnTo>
                      <a:pt x="29" y="0"/>
                    </a:lnTo>
                    <a:lnTo>
                      <a:pt x="29" y="51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85796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sz="2400" noProof="0" dirty="0"/>
              </a:p>
            </p:txBody>
          </p:sp>
          <p:sp>
            <p:nvSpPr>
              <p:cNvPr id="266" name="Freeform 117"/>
              <p:cNvSpPr>
                <a:spLocks/>
              </p:cNvSpPr>
              <p:nvPr/>
            </p:nvSpPr>
            <p:spPr bwMode="auto">
              <a:xfrm>
                <a:off x="1730376" y="3198813"/>
                <a:ext cx="165100" cy="231775"/>
              </a:xfrm>
              <a:custGeom>
                <a:avLst/>
                <a:gdLst>
                  <a:gd name="T0" fmla="*/ 150 w 172"/>
                  <a:gd name="T1" fmla="*/ 214 h 241"/>
                  <a:gd name="T2" fmla="*/ 150 w 172"/>
                  <a:gd name="T3" fmla="*/ 214 h 241"/>
                  <a:gd name="T4" fmla="*/ 85 w 172"/>
                  <a:gd name="T5" fmla="*/ 241 h 241"/>
                  <a:gd name="T6" fmla="*/ 24 w 172"/>
                  <a:gd name="T7" fmla="*/ 217 h 241"/>
                  <a:gd name="T8" fmla="*/ 0 w 172"/>
                  <a:gd name="T9" fmla="*/ 121 h 241"/>
                  <a:gd name="T10" fmla="*/ 24 w 172"/>
                  <a:gd name="T11" fmla="*/ 24 h 241"/>
                  <a:gd name="T12" fmla="*/ 85 w 172"/>
                  <a:gd name="T13" fmla="*/ 0 h 241"/>
                  <a:gd name="T14" fmla="*/ 171 w 172"/>
                  <a:gd name="T15" fmla="*/ 73 h 241"/>
                  <a:gd name="T16" fmla="*/ 135 w 172"/>
                  <a:gd name="T17" fmla="*/ 73 h 241"/>
                  <a:gd name="T18" fmla="*/ 85 w 172"/>
                  <a:gd name="T19" fmla="*/ 32 h 241"/>
                  <a:gd name="T20" fmla="*/ 50 w 172"/>
                  <a:gd name="T21" fmla="*/ 47 h 241"/>
                  <a:gd name="T22" fmla="*/ 36 w 172"/>
                  <a:gd name="T23" fmla="*/ 121 h 241"/>
                  <a:gd name="T24" fmla="*/ 50 w 172"/>
                  <a:gd name="T25" fmla="*/ 195 h 241"/>
                  <a:gd name="T26" fmla="*/ 85 w 172"/>
                  <a:gd name="T27" fmla="*/ 209 h 241"/>
                  <a:gd name="T28" fmla="*/ 124 w 172"/>
                  <a:gd name="T29" fmla="*/ 192 h 241"/>
                  <a:gd name="T30" fmla="*/ 136 w 172"/>
                  <a:gd name="T31" fmla="*/ 155 h 241"/>
                  <a:gd name="T32" fmla="*/ 136 w 172"/>
                  <a:gd name="T33" fmla="*/ 142 h 241"/>
                  <a:gd name="T34" fmla="*/ 85 w 172"/>
                  <a:gd name="T35" fmla="*/ 142 h 241"/>
                  <a:gd name="T36" fmla="*/ 85 w 172"/>
                  <a:gd name="T37" fmla="*/ 111 h 241"/>
                  <a:gd name="T38" fmla="*/ 172 w 172"/>
                  <a:gd name="T39" fmla="*/ 111 h 241"/>
                  <a:gd name="T40" fmla="*/ 172 w 172"/>
                  <a:gd name="T41" fmla="*/ 147 h 241"/>
                  <a:gd name="T42" fmla="*/ 150 w 172"/>
                  <a:gd name="T43" fmla="*/ 214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2" h="241">
                    <a:moveTo>
                      <a:pt x="150" y="214"/>
                    </a:moveTo>
                    <a:lnTo>
                      <a:pt x="150" y="214"/>
                    </a:lnTo>
                    <a:cubicBezTo>
                      <a:pt x="133" y="233"/>
                      <a:pt x="110" y="241"/>
                      <a:pt x="85" y="241"/>
                    </a:cubicBezTo>
                    <a:cubicBezTo>
                      <a:pt x="59" y="241"/>
                      <a:pt x="39" y="233"/>
                      <a:pt x="24" y="217"/>
                    </a:cubicBezTo>
                    <a:cubicBezTo>
                      <a:pt x="1" y="194"/>
                      <a:pt x="0" y="170"/>
                      <a:pt x="0" y="121"/>
                    </a:cubicBezTo>
                    <a:cubicBezTo>
                      <a:pt x="0" y="71"/>
                      <a:pt x="1" y="47"/>
                      <a:pt x="24" y="24"/>
                    </a:cubicBezTo>
                    <a:cubicBezTo>
                      <a:pt x="39" y="9"/>
                      <a:pt x="59" y="0"/>
                      <a:pt x="85" y="0"/>
                    </a:cubicBezTo>
                    <a:cubicBezTo>
                      <a:pt x="135" y="0"/>
                      <a:pt x="165" y="33"/>
                      <a:pt x="171" y="73"/>
                    </a:cubicBezTo>
                    <a:lnTo>
                      <a:pt x="135" y="73"/>
                    </a:lnTo>
                    <a:cubicBezTo>
                      <a:pt x="129" y="47"/>
                      <a:pt x="112" y="32"/>
                      <a:pt x="85" y="32"/>
                    </a:cubicBezTo>
                    <a:cubicBezTo>
                      <a:pt x="71" y="32"/>
                      <a:pt x="59" y="37"/>
                      <a:pt x="50" y="47"/>
                    </a:cubicBezTo>
                    <a:cubicBezTo>
                      <a:pt x="38" y="59"/>
                      <a:pt x="36" y="74"/>
                      <a:pt x="36" y="121"/>
                    </a:cubicBezTo>
                    <a:cubicBezTo>
                      <a:pt x="36" y="168"/>
                      <a:pt x="38" y="182"/>
                      <a:pt x="50" y="195"/>
                    </a:cubicBezTo>
                    <a:cubicBezTo>
                      <a:pt x="59" y="204"/>
                      <a:pt x="71" y="209"/>
                      <a:pt x="85" y="209"/>
                    </a:cubicBezTo>
                    <a:cubicBezTo>
                      <a:pt x="101" y="209"/>
                      <a:pt x="115" y="203"/>
                      <a:pt x="124" y="192"/>
                    </a:cubicBezTo>
                    <a:cubicBezTo>
                      <a:pt x="133" y="182"/>
                      <a:pt x="136" y="170"/>
                      <a:pt x="136" y="155"/>
                    </a:cubicBezTo>
                    <a:lnTo>
                      <a:pt x="136" y="142"/>
                    </a:lnTo>
                    <a:lnTo>
                      <a:pt x="85" y="142"/>
                    </a:lnTo>
                    <a:lnTo>
                      <a:pt x="85" y="111"/>
                    </a:lnTo>
                    <a:lnTo>
                      <a:pt x="172" y="111"/>
                    </a:lnTo>
                    <a:lnTo>
                      <a:pt x="172" y="147"/>
                    </a:lnTo>
                    <a:cubicBezTo>
                      <a:pt x="172" y="178"/>
                      <a:pt x="166" y="197"/>
                      <a:pt x="150" y="214"/>
                    </a:cubicBezTo>
                    <a:close/>
                  </a:path>
                </a:pathLst>
              </a:custGeom>
              <a:solidFill>
                <a:srgbClr val="85796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sz="2400" noProof="0" dirty="0"/>
              </a:p>
            </p:txBody>
          </p:sp>
          <p:sp>
            <p:nvSpPr>
              <p:cNvPr id="267" name="Freeform 118"/>
              <p:cNvSpPr>
                <a:spLocks noEditPoints="1"/>
              </p:cNvSpPr>
              <p:nvPr/>
            </p:nvSpPr>
            <p:spPr bwMode="auto">
              <a:xfrm>
                <a:off x="1930401" y="3200400"/>
                <a:ext cx="166688" cy="228600"/>
              </a:xfrm>
              <a:custGeom>
                <a:avLst/>
                <a:gdLst>
                  <a:gd name="T0" fmla="*/ 131 w 173"/>
                  <a:gd name="T1" fmla="*/ 237 h 237"/>
                  <a:gd name="T2" fmla="*/ 131 w 173"/>
                  <a:gd name="T3" fmla="*/ 237 h 237"/>
                  <a:gd name="T4" fmla="*/ 81 w 173"/>
                  <a:gd name="T5" fmla="*/ 137 h 237"/>
                  <a:gd name="T6" fmla="*/ 36 w 173"/>
                  <a:gd name="T7" fmla="*/ 137 h 237"/>
                  <a:gd name="T8" fmla="*/ 36 w 173"/>
                  <a:gd name="T9" fmla="*/ 237 h 237"/>
                  <a:gd name="T10" fmla="*/ 0 w 173"/>
                  <a:gd name="T11" fmla="*/ 237 h 237"/>
                  <a:gd name="T12" fmla="*/ 0 w 173"/>
                  <a:gd name="T13" fmla="*/ 0 h 237"/>
                  <a:gd name="T14" fmla="*/ 92 w 173"/>
                  <a:gd name="T15" fmla="*/ 0 h 237"/>
                  <a:gd name="T16" fmla="*/ 165 w 173"/>
                  <a:gd name="T17" fmla="*/ 69 h 237"/>
                  <a:gd name="T18" fmla="*/ 118 w 173"/>
                  <a:gd name="T19" fmla="*/ 132 h 237"/>
                  <a:gd name="T20" fmla="*/ 173 w 173"/>
                  <a:gd name="T21" fmla="*/ 237 h 237"/>
                  <a:gd name="T22" fmla="*/ 131 w 173"/>
                  <a:gd name="T23" fmla="*/ 237 h 237"/>
                  <a:gd name="T24" fmla="*/ 89 w 173"/>
                  <a:gd name="T25" fmla="*/ 32 h 237"/>
                  <a:gd name="T26" fmla="*/ 89 w 173"/>
                  <a:gd name="T27" fmla="*/ 32 h 237"/>
                  <a:gd name="T28" fmla="*/ 36 w 173"/>
                  <a:gd name="T29" fmla="*/ 32 h 237"/>
                  <a:gd name="T30" fmla="*/ 36 w 173"/>
                  <a:gd name="T31" fmla="*/ 107 h 237"/>
                  <a:gd name="T32" fmla="*/ 89 w 173"/>
                  <a:gd name="T33" fmla="*/ 107 h 237"/>
                  <a:gd name="T34" fmla="*/ 129 w 173"/>
                  <a:gd name="T35" fmla="*/ 70 h 237"/>
                  <a:gd name="T36" fmla="*/ 89 w 173"/>
                  <a:gd name="T37" fmla="*/ 32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3" h="237">
                    <a:moveTo>
                      <a:pt x="131" y="237"/>
                    </a:moveTo>
                    <a:lnTo>
                      <a:pt x="131" y="237"/>
                    </a:lnTo>
                    <a:lnTo>
                      <a:pt x="81" y="137"/>
                    </a:lnTo>
                    <a:lnTo>
                      <a:pt x="36" y="137"/>
                    </a:lnTo>
                    <a:lnTo>
                      <a:pt x="36" y="237"/>
                    </a:lnTo>
                    <a:lnTo>
                      <a:pt x="0" y="237"/>
                    </a:lnTo>
                    <a:lnTo>
                      <a:pt x="0" y="0"/>
                    </a:lnTo>
                    <a:lnTo>
                      <a:pt x="92" y="0"/>
                    </a:lnTo>
                    <a:cubicBezTo>
                      <a:pt x="137" y="0"/>
                      <a:pt x="165" y="29"/>
                      <a:pt x="165" y="69"/>
                    </a:cubicBezTo>
                    <a:cubicBezTo>
                      <a:pt x="165" y="103"/>
                      <a:pt x="145" y="125"/>
                      <a:pt x="118" y="132"/>
                    </a:cubicBezTo>
                    <a:lnTo>
                      <a:pt x="173" y="237"/>
                    </a:lnTo>
                    <a:lnTo>
                      <a:pt x="131" y="237"/>
                    </a:lnTo>
                    <a:close/>
                    <a:moveTo>
                      <a:pt x="89" y="32"/>
                    </a:moveTo>
                    <a:lnTo>
                      <a:pt x="89" y="32"/>
                    </a:lnTo>
                    <a:lnTo>
                      <a:pt x="36" y="32"/>
                    </a:lnTo>
                    <a:lnTo>
                      <a:pt x="36" y="107"/>
                    </a:lnTo>
                    <a:lnTo>
                      <a:pt x="89" y="107"/>
                    </a:lnTo>
                    <a:cubicBezTo>
                      <a:pt x="113" y="107"/>
                      <a:pt x="129" y="93"/>
                      <a:pt x="129" y="70"/>
                    </a:cubicBezTo>
                    <a:cubicBezTo>
                      <a:pt x="129" y="46"/>
                      <a:pt x="113" y="32"/>
                      <a:pt x="89" y="32"/>
                    </a:cubicBezTo>
                    <a:close/>
                  </a:path>
                </a:pathLst>
              </a:custGeom>
              <a:solidFill>
                <a:srgbClr val="85796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sz="2400" noProof="0" dirty="0"/>
              </a:p>
            </p:txBody>
          </p:sp>
          <p:sp>
            <p:nvSpPr>
              <p:cNvPr id="268" name="Freeform 119"/>
              <p:cNvSpPr>
                <a:spLocks noEditPoints="1"/>
              </p:cNvSpPr>
              <p:nvPr/>
            </p:nvSpPr>
            <p:spPr bwMode="auto">
              <a:xfrm>
                <a:off x="2114551" y="3198813"/>
                <a:ext cx="163513" cy="231775"/>
              </a:xfrm>
              <a:custGeom>
                <a:avLst/>
                <a:gdLst>
                  <a:gd name="T0" fmla="*/ 147 w 171"/>
                  <a:gd name="T1" fmla="*/ 217 h 241"/>
                  <a:gd name="T2" fmla="*/ 147 w 171"/>
                  <a:gd name="T3" fmla="*/ 217 h 241"/>
                  <a:gd name="T4" fmla="*/ 85 w 171"/>
                  <a:gd name="T5" fmla="*/ 241 h 241"/>
                  <a:gd name="T6" fmla="*/ 24 w 171"/>
                  <a:gd name="T7" fmla="*/ 217 h 241"/>
                  <a:gd name="T8" fmla="*/ 0 w 171"/>
                  <a:gd name="T9" fmla="*/ 121 h 241"/>
                  <a:gd name="T10" fmla="*/ 24 w 171"/>
                  <a:gd name="T11" fmla="*/ 24 h 241"/>
                  <a:gd name="T12" fmla="*/ 85 w 171"/>
                  <a:gd name="T13" fmla="*/ 0 h 241"/>
                  <a:gd name="T14" fmla="*/ 147 w 171"/>
                  <a:gd name="T15" fmla="*/ 24 h 241"/>
                  <a:gd name="T16" fmla="*/ 171 w 171"/>
                  <a:gd name="T17" fmla="*/ 121 h 241"/>
                  <a:gd name="T18" fmla="*/ 147 w 171"/>
                  <a:gd name="T19" fmla="*/ 217 h 241"/>
                  <a:gd name="T20" fmla="*/ 121 w 171"/>
                  <a:gd name="T21" fmla="*/ 47 h 241"/>
                  <a:gd name="T22" fmla="*/ 121 w 171"/>
                  <a:gd name="T23" fmla="*/ 47 h 241"/>
                  <a:gd name="T24" fmla="*/ 85 w 171"/>
                  <a:gd name="T25" fmla="*/ 32 h 241"/>
                  <a:gd name="T26" fmla="*/ 50 w 171"/>
                  <a:gd name="T27" fmla="*/ 47 h 241"/>
                  <a:gd name="T28" fmla="*/ 36 w 171"/>
                  <a:gd name="T29" fmla="*/ 121 h 241"/>
                  <a:gd name="T30" fmla="*/ 50 w 171"/>
                  <a:gd name="T31" fmla="*/ 194 h 241"/>
                  <a:gd name="T32" fmla="*/ 85 w 171"/>
                  <a:gd name="T33" fmla="*/ 209 h 241"/>
                  <a:gd name="T34" fmla="*/ 121 w 171"/>
                  <a:gd name="T35" fmla="*/ 194 h 241"/>
                  <a:gd name="T36" fmla="*/ 135 w 171"/>
                  <a:gd name="T37" fmla="*/ 121 h 241"/>
                  <a:gd name="T38" fmla="*/ 121 w 171"/>
                  <a:gd name="T39" fmla="*/ 47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1" h="241">
                    <a:moveTo>
                      <a:pt x="147" y="217"/>
                    </a:moveTo>
                    <a:lnTo>
                      <a:pt x="147" y="217"/>
                    </a:lnTo>
                    <a:cubicBezTo>
                      <a:pt x="131" y="233"/>
                      <a:pt x="111" y="241"/>
                      <a:pt x="85" y="241"/>
                    </a:cubicBezTo>
                    <a:cubicBezTo>
                      <a:pt x="59" y="241"/>
                      <a:pt x="39" y="233"/>
                      <a:pt x="24" y="217"/>
                    </a:cubicBezTo>
                    <a:cubicBezTo>
                      <a:pt x="1" y="194"/>
                      <a:pt x="0" y="170"/>
                      <a:pt x="0" y="121"/>
                    </a:cubicBezTo>
                    <a:cubicBezTo>
                      <a:pt x="0" y="71"/>
                      <a:pt x="1" y="47"/>
                      <a:pt x="24" y="24"/>
                    </a:cubicBezTo>
                    <a:cubicBezTo>
                      <a:pt x="39" y="9"/>
                      <a:pt x="59" y="0"/>
                      <a:pt x="85" y="0"/>
                    </a:cubicBezTo>
                    <a:cubicBezTo>
                      <a:pt x="111" y="0"/>
                      <a:pt x="131" y="9"/>
                      <a:pt x="147" y="24"/>
                    </a:cubicBezTo>
                    <a:cubicBezTo>
                      <a:pt x="170" y="47"/>
                      <a:pt x="171" y="71"/>
                      <a:pt x="171" y="121"/>
                    </a:cubicBezTo>
                    <a:cubicBezTo>
                      <a:pt x="171" y="170"/>
                      <a:pt x="170" y="194"/>
                      <a:pt x="147" y="217"/>
                    </a:cubicBezTo>
                    <a:close/>
                    <a:moveTo>
                      <a:pt x="121" y="47"/>
                    </a:moveTo>
                    <a:lnTo>
                      <a:pt x="121" y="47"/>
                    </a:lnTo>
                    <a:cubicBezTo>
                      <a:pt x="112" y="37"/>
                      <a:pt x="100" y="32"/>
                      <a:pt x="85" y="32"/>
                    </a:cubicBezTo>
                    <a:cubicBezTo>
                      <a:pt x="71" y="32"/>
                      <a:pt x="59" y="37"/>
                      <a:pt x="50" y="47"/>
                    </a:cubicBezTo>
                    <a:cubicBezTo>
                      <a:pt x="38" y="59"/>
                      <a:pt x="36" y="74"/>
                      <a:pt x="36" y="121"/>
                    </a:cubicBezTo>
                    <a:cubicBezTo>
                      <a:pt x="36" y="168"/>
                      <a:pt x="38" y="182"/>
                      <a:pt x="50" y="194"/>
                    </a:cubicBezTo>
                    <a:cubicBezTo>
                      <a:pt x="59" y="204"/>
                      <a:pt x="71" y="209"/>
                      <a:pt x="85" y="209"/>
                    </a:cubicBezTo>
                    <a:cubicBezTo>
                      <a:pt x="100" y="209"/>
                      <a:pt x="112" y="204"/>
                      <a:pt x="121" y="194"/>
                    </a:cubicBezTo>
                    <a:cubicBezTo>
                      <a:pt x="133" y="182"/>
                      <a:pt x="135" y="168"/>
                      <a:pt x="135" y="121"/>
                    </a:cubicBezTo>
                    <a:cubicBezTo>
                      <a:pt x="135" y="74"/>
                      <a:pt x="133" y="59"/>
                      <a:pt x="121" y="47"/>
                    </a:cubicBezTo>
                    <a:close/>
                  </a:path>
                </a:pathLst>
              </a:custGeom>
              <a:solidFill>
                <a:srgbClr val="85796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sz="2400" noProof="0" dirty="0"/>
              </a:p>
            </p:txBody>
          </p:sp>
          <p:sp>
            <p:nvSpPr>
              <p:cNvPr id="269" name="Freeform 120"/>
              <p:cNvSpPr>
                <a:spLocks/>
              </p:cNvSpPr>
              <p:nvPr/>
            </p:nvSpPr>
            <p:spPr bwMode="auto">
              <a:xfrm>
                <a:off x="2293938" y="3200400"/>
                <a:ext cx="269875" cy="228600"/>
              </a:xfrm>
              <a:custGeom>
                <a:avLst/>
                <a:gdLst>
                  <a:gd name="T0" fmla="*/ 221 w 283"/>
                  <a:gd name="T1" fmla="*/ 237 h 237"/>
                  <a:gd name="T2" fmla="*/ 221 w 283"/>
                  <a:gd name="T3" fmla="*/ 237 h 237"/>
                  <a:gd name="T4" fmla="*/ 190 w 283"/>
                  <a:gd name="T5" fmla="*/ 237 h 237"/>
                  <a:gd name="T6" fmla="*/ 142 w 283"/>
                  <a:gd name="T7" fmla="*/ 71 h 237"/>
                  <a:gd name="T8" fmla="*/ 94 w 283"/>
                  <a:gd name="T9" fmla="*/ 237 h 237"/>
                  <a:gd name="T10" fmla="*/ 62 w 283"/>
                  <a:gd name="T11" fmla="*/ 237 h 237"/>
                  <a:gd name="T12" fmla="*/ 0 w 283"/>
                  <a:gd name="T13" fmla="*/ 0 h 237"/>
                  <a:gd name="T14" fmla="*/ 38 w 283"/>
                  <a:gd name="T15" fmla="*/ 0 h 237"/>
                  <a:gd name="T16" fmla="*/ 80 w 283"/>
                  <a:gd name="T17" fmla="*/ 170 h 237"/>
                  <a:gd name="T18" fmla="*/ 127 w 283"/>
                  <a:gd name="T19" fmla="*/ 0 h 237"/>
                  <a:gd name="T20" fmla="*/ 156 w 283"/>
                  <a:gd name="T21" fmla="*/ 0 h 237"/>
                  <a:gd name="T22" fmla="*/ 204 w 283"/>
                  <a:gd name="T23" fmla="*/ 170 h 237"/>
                  <a:gd name="T24" fmla="*/ 245 w 283"/>
                  <a:gd name="T25" fmla="*/ 0 h 237"/>
                  <a:gd name="T26" fmla="*/ 283 w 283"/>
                  <a:gd name="T27" fmla="*/ 0 h 237"/>
                  <a:gd name="T28" fmla="*/ 221 w 283"/>
                  <a:gd name="T29" fmla="*/ 237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3" h="237">
                    <a:moveTo>
                      <a:pt x="221" y="237"/>
                    </a:moveTo>
                    <a:lnTo>
                      <a:pt x="221" y="237"/>
                    </a:lnTo>
                    <a:lnTo>
                      <a:pt x="190" y="237"/>
                    </a:lnTo>
                    <a:lnTo>
                      <a:pt x="142" y="71"/>
                    </a:lnTo>
                    <a:lnTo>
                      <a:pt x="94" y="237"/>
                    </a:lnTo>
                    <a:lnTo>
                      <a:pt x="62" y="237"/>
                    </a:lnTo>
                    <a:lnTo>
                      <a:pt x="0" y="0"/>
                    </a:lnTo>
                    <a:lnTo>
                      <a:pt x="38" y="0"/>
                    </a:lnTo>
                    <a:lnTo>
                      <a:pt x="80" y="170"/>
                    </a:lnTo>
                    <a:lnTo>
                      <a:pt x="127" y="0"/>
                    </a:lnTo>
                    <a:lnTo>
                      <a:pt x="156" y="0"/>
                    </a:lnTo>
                    <a:lnTo>
                      <a:pt x="204" y="170"/>
                    </a:lnTo>
                    <a:lnTo>
                      <a:pt x="245" y="0"/>
                    </a:lnTo>
                    <a:lnTo>
                      <a:pt x="283" y="0"/>
                    </a:lnTo>
                    <a:lnTo>
                      <a:pt x="221" y="237"/>
                    </a:lnTo>
                    <a:close/>
                  </a:path>
                </a:pathLst>
              </a:custGeom>
              <a:solidFill>
                <a:srgbClr val="85796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sz="2400" noProof="0" dirty="0"/>
              </a:p>
            </p:txBody>
          </p:sp>
          <p:sp>
            <p:nvSpPr>
              <p:cNvPr id="270" name="Freeform 121"/>
              <p:cNvSpPr>
                <a:spLocks/>
              </p:cNvSpPr>
              <p:nvPr/>
            </p:nvSpPr>
            <p:spPr bwMode="auto">
              <a:xfrm>
                <a:off x="2582863" y="3200400"/>
                <a:ext cx="160338" cy="228600"/>
              </a:xfrm>
              <a:custGeom>
                <a:avLst/>
                <a:gdLst>
                  <a:gd name="T0" fmla="*/ 102 w 167"/>
                  <a:gd name="T1" fmla="*/ 32 h 237"/>
                  <a:gd name="T2" fmla="*/ 102 w 167"/>
                  <a:gd name="T3" fmla="*/ 32 h 237"/>
                  <a:gd name="T4" fmla="*/ 102 w 167"/>
                  <a:gd name="T5" fmla="*/ 237 h 237"/>
                  <a:gd name="T6" fmla="*/ 66 w 167"/>
                  <a:gd name="T7" fmla="*/ 237 h 237"/>
                  <a:gd name="T8" fmla="*/ 66 w 167"/>
                  <a:gd name="T9" fmla="*/ 32 h 237"/>
                  <a:gd name="T10" fmla="*/ 0 w 167"/>
                  <a:gd name="T11" fmla="*/ 32 h 237"/>
                  <a:gd name="T12" fmla="*/ 0 w 167"/>
                  <a:gd name="T13" fmla="*/ 0 h 237"/>
                  <a:gd name="T14" fmla="*/ 167 w 167"/>
                  <a:gd name="T15" fmla="*/ 0 h 237"/>
                  <a:gd name="T16" fmla="*/ 167 w 167"/>
                  <a:gd name="T17" fmla="*/ 32 h 237"/>
                  <a:gd name="T18" fmla="*/ 102 w 167"/>
                  <a:gd name="T19" fmla="*/ 32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7" h="237">
                    <a:moveTo>
                      <a:pt x="102" y="32"/>
                    </a:moveTo>
                    <a:lnTo>
                      <a:pt x="102" y="32"/>
                    </a:lnTo>
                    <a:lnTo>
                      <a:pt x="102" y="237"/>
                    </a:lnTo>
                    <a:lnTo>
                      <a:pt x="66" y="237"/>
                    </a:lnTo>
                    <a:lnTo>
                      <a:pt x="66" y="32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167" y="0"/>
                    </a:lnTo>
                    <a:lnTo>
                      <a:pt x="167" y="32"/>
                    </a:lnTo>
                    <a:lnTo>
                      <a:pt x="102" y="32"/>
                    </a:lnTo>
                    <a:close/>
                  </a:path>
                </a:pathLst>
              </a:custGeom>
              <a:solidFill>
                <a:srgbClr val="85796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sz="2400" noProof="0" dirty="0"/>
              </a:p>
            </p:txBody>
          </p:sp>
          <p:sp>
            <p:nvSpPr>
              <p:cNvPr id="271" name="Freeform 122"/>
              <p:cNvSpPr>
                <a:spLocks/>
              </p:cNvSpPr>
              <p:nvPr/>
            </p:nvSpPr>
            <p:spPr bwMode="auto">
              <a:xfrm>
                <a:off x="2770188" y="3200400"/>
                <a:ext cx="161925" cy="228600"/>
              </a:xfrm>
              <a:custGeom>
                <a:avLst/>
                <a:gdLst>
                  <a:gd name="T0" fmla="*/ 133 w 169"/>
                  <a:gd name="T1" fmla="*/ 237 h 237"/>
                  <a:gd name="T2" fmla="*/ 133 w 169"/>
                  <a:gd name="T3" fmla="*/ 237 h 237"/>
                  <a:gd name="T4" fmla="*/ 133 w 169"/>
                  <a:gd name="T5" fmla="*/ 134 h 237"/>
                  <a:gd name="T6" fmla="*/ 36 w 169"/>
                  <a:gd name="T7" fmla="*/ 134 h 237"/>
                  <a:gd name="T8" fmla="*/ 36 w 169"/>
                  <a:gd name="T9" fmla="*/ 237 h 237"/>
                  <a:gd name="T10" fmla="*/ 0 w 169"/>
                  <a:gd name="T11" fmla="*/ 237 h 237"/>
                  <a:gd name="T12" fmla="*/ 0 w 169"/>
                  <a:gd name="T13" fmla="*/ 0 h 237"/>
                  <a:gd name="T14" fmla="*/ 36 w 169"/>
                  <a:gd name="T15" fmla="*/ 0 h 237"/>
                  <a:gd name="T16" fmla="*/ 36 w 169"/>
                  <a:gd name="T17" fmla="*/ 101 h 237"/>
                  <a:gd name="T18" fmla="*/ 133 w 169"/>
                  <a:gd name="T19" fmla="*/ 101 h 237"/>
                  <a:gd name="T20" fmla="*/ 133 w 169"/>
                  <a:gd name="T21" fmla="*/ 0 h 237"/>
                  <a:gd name="T22" fmla="*/ 169 w 169"/>
                  <a:gd name="T23" fmla="*/ 0 h 237"/>
                  <a:gd name="T24" fmla="*/ 169 w 169"/>
                  <a:gd name="T25" fmla="*/ 237 h 237"/>
                  <a:gd name="T26" fmla="*/ 133 w 169"/>
                  <a:gd name="T27" fmla="*/ 237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9" h="237">
                    <a:moveTo>
                      <a:pt x="133" y="237"/>
                    </a:moveTo>
                    <a:lnTo>
                      <a:pt x="133" y="237"/>
                    </a:lnTo>
                    <a:lnTo>
                      <a:pt x="133" y="134"/>
                    </a:lnTo>
                    <a:lnTo>
                      <a:pt x="36" y="134"/>
                    </a:lnTo>
                    <a:lnTo>
                      <a:pt x="36" y="237"/>
                    </a:lnTo>
                    <a:lnTo>
                      <a:pt x="0" y="237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101"/>
                    </a:lnTo>
                    <a:lnTo>
                      <a:pt x="133" y="101"/>
                    </a:lnTo>
                    <a:lnTo>
                      <a:pt x="133" y="0"/>
                    </a:lnTo>
                    <a:lnTo>
                      <a:pt x="169" y="0"/>
                    </a:lnTo>
                    <a:lnTo>
                      <a:pt x="169" y="237"/>
                    </a:lnTo>
                    <a:lnTo>
                      <a:pt x="133" y="237"/>
                    </a:lnTo>
                    <a:close/>
                  </a:path>
                </a:pathLst>
              </a:custGeom>
              <a:solidFill>
                <a:srgbClr val="85796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sz="2400" noProof="0" dirty="0"/>
              </a:p>
            </p:txBody>
          </p:sp>
          <p:sp>
            <p:nvSpPr>
              <p:cNvPr id="272" name="Freeform 123"/>
              <p:cNvSpPr>
                <a:spLocks noEditPoints="1"/>
              </p:cNvSpPr>
              <p:nvPr/>
            </p:nvSpPr>
            <p:spPr bwMode="auto">
              <a:xfrm>
                <a:off x="3040063" y="3198813"/>
                <a:ext cx="196850" cy="231775"/>
              </a:xfrm>
              <a:custGeom>
                <a:avLst/>
                <a:gdLst>
                  <a:gd name="T0" fmla="*/ 162 w 206"/>
                  <a:gd name="T1" fmla="*/ 239 h 241"/>
                  <a:gd name="T2" fmla="*/ 162 w 206"/>
                  <a:gd name="T3" fmla="*/ 239 h 241"/>
                  <a:gd name="T4" fmla="*/ 143 w 206"/>
                  <a:gd name="T5" fmla="*/ 216 h 241"/>
                  <a:gd name="T6" fmla="*/ 77 w 206"/>
                  <a:gd name="T7" fmla="*/ 241 h 241"/>
                  <a:gd name="T8" fmla="*/ 0 w 206"/>
                  <a:gd name="T9" fmla="*/ 171 h 241"/>
                  <a:gd name="T10" fmla="*/ 47 w 206"/>
                  <a:gd name="T11" fmla="*/ 104 h 241"/>
                  <a:gd name="T12" fmla="*/ 23 w 206"/>
                  <a:gd name="T13" fmla="*/ 53 h 241"/>
                  <a:gd name="T14" fmla="*/ 81 w 206"/>
                  <a:gd name="T15" fmla="*/ 0 h 241"/>
                  <a:gd name="T16" fmla="*/ 137 w 206"/>
                  <a:gd name="T17" fmla="*/ 53 h 241"/>
                  <a:gd name="T18" fmla="*/ 112 w 206"/>
                  <a:gd name="T19" fmla="*/ 95 h 241"/>
                  <a:gd name="T20" fmla="*/ 94 w 206"/>
                  <a:gd name="T21" fmla="*/ 107 h 241"/>
                  <a:gd name="T22" fmla="*/ 144 w 206"/>
                  <a:gd name="T23" fmla="*/ 167 h 241"/>
                  <a:gd name="T24" fmla="*/ 157 w 206"/>
                  <a:gd name="T25" fmla="*/ 119 h 241"/>
                  <a:gd name="T26" fmla="*/ 190 w 206"/>
                  <a:gd name="T27" fmla="*/ 119 h 241"/>
                  <a:gd name="T28" fmla="*/ 166 w 206"/>
                  <a:gd name="T29" fmla="*/ 192 h 241"/>
                  <a:gd name="T30" fmla="*/ 206 w 206"/>
                  <a:gd name="T31" fmla="*/ 239 h 241"/>
                  <a:gd name="T32" fmla="*/ 162 w 206"/>
                  <a:gd name="T33" fmla="*/ 239 h 241"/>
                  <a:gd name="T34" fmla="*/ 66 w 206"/>
                  <a:gd name="T35" fmla="*/ 125 h 241"/>
                  <a:gd name="T36" fmla="*/ 66 w 206"/>
                  <a:gd name="T37" fmla="*/ 125 h 241"/>
                  <a:gd name="T38" fmla="*/ 34 w 206"/>
                  <a:gd name="T39" fmla="*/ 170 h 241"/>
                  <a:gd name="T40" fmla="*/ 77 w 206"/>
                  <a:gd name="T41" fmla="*/ 210 h 241"/>
                  <a:gd name="T42" fmla="*/ 122 w 206"/>
                  <a:gd name="T43" fmla="*/ 192 h 241"/>
                  <a:gd name="T44" fmla="*/ 66 w 206"/>
                  <a:gd name="T45" fmla="*/ 125 h 241"/>
                  <a:gd name="T46" fmla="*/ 81 w 206"/>
                  <a:gd name="T47" fmla="*/ 30 h 241"/>
                  <a:gd name="T48" fmla="*/ 81 w 206"/>
                  <a:gd name="T49" fmla="*/ 30 h 241"/>
                  <a:gd name="T50" fmla="*/ 57 w 206"/>
                  <a:gd name="T51" fmla="*/ 53 h 241"/>
                  <a:gd name="T52" fmla="*/ 76 w 206"/>
                  <a:gd name="T53" fmla="*/ 86 h 241"/>
                  <a:gd name="T54" fmla="*/ 87 w 206"/>
                  <a:gd name="T55" fmla="*/ 78 h 241"/>
                  <a:gd name="T56" fmla="*/ 104 w 206"/>
                  <a:gd name="T57" fmla="*/ 53 h 241"/>
                  <a:gd name="T58" fmla="*/ 81 w 206"/>
                  <a:gd name="T59" fmla="*/ 3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06" h="241">
                    <a:moveTo>
                      <a:pt x="162" y="239"/>
                    </a:moveTo>
                    <a:lnTo>
                      <a:pt x="162" y="239"/>
                    </a:lnTo>
                    <a:lnTo>
                      <a:pt x="143" y="216"/>
                    </a:lnTo>
                    <a:cubicBezTo>
                      <a:pt x="132" y="225"/>
                      <a:pt x="113" y="241"/>
                      <a:pt x="77" y="241"/>
                    </a:cubicBezTo>
                    <a:cubicBezTo>
                      <a:pt x="28" y="241"/>
                      <a:pt x="0" y="214"/>
                      <a:pt x="0" y="171"/>
                    </a:cubicBezTo>
                    <a:cubicBezTo>
                      <a:pt x="0" y="138"/>
                      <a:pt x="24" y="119"/>
                      <a:pt x="47" y="104"/>
                    </a:cubicBezTo>
                    <a:cubicBezTo>
                      <a:pt x="37" y="91"/>
                      <a:pt x="23" y="75"/>
                      <a:pt x="23" y="53"/>
                    </a:cubicBezTo>
                    <a:cubicBezTo>
                      <a:pt x="23" y="22"/>
                      <a:pt x="45" y="0"/>
                      <a:pt x="81" y="0"/>
                    </a:cubicBezTo>
                    <a:cubicBezTo>
                      <a:pt x="114" y="0"/>
                      <a:pt x="137" y="23"/>
                      <a:pt x="137" y="53"/>
                    </a:cubicBezTo>
                    <a:cubicBezTo>
                      <a:pt x="137" y="72"/>
                      <a:pt x="127" y="85"/>
                      <a:pt x="112" y="95"/>
                    </a:cubicBezTo>
                    <a:lnTo>
                      <a:pt x="94" y="107"/>
                    </a:lnTo>
                    <a:lnTo>
                      <a:pt x="144" y="167"/>
                    </a:lnTo>
                    <a:cubicBezTo>
                      <a:pt x="153" y="154"/>
                      <a:pt x="157" y="141"/>
                      <a:pt x="157" y="119"/>
                    </a:cubicBezTo>
                    <a:lnTo>
                      <a:pt x="190" y="119"/>
                    </a:lnTo>
                    <a:cubicBezTo>
                      <a:pt x="189" y="149"/>
                      <a:pt x="182" y="173"/>
                      <a:pt x="166" y="192"/>
                    </a:cubicBezTo>
                    <a:lnTo>
                      <a:pt x="206" y="239"/>
                    </a:lnTo>
                    <a:lnTo>
                      <a:pt x="162" y="239"/>
                    </a:lnTo>
                    <a:close/>
                    <a:moveTo>
                      <a:pt x="66" y="125"/>
                    </a:moveTo>
                    <a:lnTo>
                      <a:pt x="66" y="125"/>
                    </a:lnTo>
                    <a:cubicBezTo>
                      <a:pt x="49" y="137"/>
                      <a:pt x="34" y="148"/>
                      <a:pt x="34" y="170"/>
                    </a:cubicBezTo>
                    <a:cubicBezTo>
                      <a:pt x="34" y="194"/>
                      <a:pt x="52" y="210"/>
                      <a:pt x="77" y="210"/>
                    </a:cubicBezTo>
                    <a:cubicBezTo>
                      <a:pt x="93" y="210"/>
                      <a:pt x="107" y="206"/>
                      <a:pt x="122" y="192"/>
                    </a:cubicBezTo>
                    <a:lnTo>
                      <a:pt x="66" y="125"/>
                    </a:lnTo>
                    <a:close/>
                    <a:moveTo>
                      <a:pt x="81" y="30"/>
                    </a:moveTo>
                    <a:lnTo>
                      <a:pt x="81" y="30"/>
                    </a:lnTo>
                    <a:cubicBezTo>
                      <a:pt x="66" y="30"/>
                      <a:pt x="57" y="40"/>
                      <a:pt x="57" y="53"/>
                    </a:cubicBezTo>
                    <a:cubicBezTo>
                      <a:pt x="57" y="63"/>
                      <a:pt x="64" y="72"/>
                      <a:pt x="76" y="86"/>
                    </a:cubicBezTo>
                    <a:lnTo>
                      <a:pt x="87" y="78"/>
                    </a:lnTo>
                    <a:cubicBezTo>
                      <a:pt x="96" y="72"/>
                      <a:pt x="104" y="64"/>
                      <a:pt x="104" y="53"/>
                    </a:cubicBezTo>
                    <a:cubicBezTo>
                      <a:pt x="104" y="40"/>
                      <a:pt x="95" y="30"/>
                      <a:pt x="81" y="30"/>
                    </a:cubicBezTo>
                    <a:close/>
                  </a:path>
                </a:pathLst>
              </a:custGeom>
              <a:solidFill>
                <a:srgbClr val="85796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sz="2400" noProof="0" dirty="0"/>
              </a:p>
            </p:txBody>
          </p:sp>
          <p:sp>
            <p:nvSpPr>
              <p:cNvPr id="273" name="Freeform 124"/>
              <p:cNvSpPr>
                <a:spLocks noEditPoints="1"/>
              </p:cNvSpPr>
              <p:nvPr/>
            </p:nvSpPr>
            <p:spPr bwMode="auto">
              <a:xfrm>
                <a:off x="3340101" y="3200400"/>
                <a:ext cx="160338" cy="228600"/>
              </a:xfrm>
              <a:custGeom>
                <a:avLst/>
                <a:gdLst>
                  <a:gd name="T0" fmla="*/ 151 w 169"/>
                  <a:gd name="T1" fmla="*/ 207 h 237"/>
                  <a:gd name="T2" fmla="*/ 151 w 169"/>
                  <a:gd name="T3" fmla="*/ 207 h 237"/>
                  <a:gd name="T4" fmla="*/ 83 w 169"/>
                  <a:gd name="T5" fmla="*/ 237 h 237"/>
                  <a:gd name="T6" fmla="*/ 0 w 169"/>
                  <a:gd name="T7" fmla="*/ 237 h 237"/>
                  <a:gd name="T8" fmla="*/ 0 w 169"/>
                  <a:gd name="T9" fmla="*/ 0 h 237"/>
                  <a:gd name="T10" fmla="*/ 83 w 169"/>
                  <a:gd name="T11" fmla="*/ 0 h 237"/>
                  <a:gd name="T12" fmla="*/ 151 w 169"/>
                  <a:gd name="T13" fmla="*/ 30 h 237"/>
                  <a:gd name="T14" fmla="*/ 169 w 169"/>
                  <a:gd name="T15" fmla="*/ 119 h 237"/>
                  <a:gd name="T16" fmla="*/ 151 w 169"/>
                  <a:gd name="T17" fmla="*/ 207 h 237"/>
                  <a:gd name="T18" fmla="*/ 120 w 169"/>
                  <a:gd name="T19" fmla="*/ 48 h 237"/>
                  <a:gd name="T20" fmla="*/ 120 w 169"/>
                  <a:gd name="T21" fmla="*/ 48 h 237"/>
                  <a:gd name="T22" fmla="*/ 79 w 169"/>
                  <a:gd name="T23" fmla="*/ 32 h 237"/>
                  <a:gd name="T24" fmla="*/ 36 w 169"/>
                  <a:gd name="T25" fmla="*/ 32 h 237"/>
                  <a:gd name="T26" fmla="*/ 36 w 169"/>
                  <a:gd name="T27" fmla="*/ 205 h 237"/>
                  <a:gd name="T28" fmla="*/ 79 w 169"/>
                  <a:gd name="T29" fmla="*/ 205 h 237"/>
                  <a:gd name="T30" fmla="*/ 120 w 169"/>
                  <a:gd name="T31" fmla="*/ 189 h 237"/>
                  <a:gd name="T32" fmla="*/ 133 w 169"/>
                  <a:gd name="T33" fmla="*/ 119 h 237"/>
                  <a:gd name="T34" fmla="*/ 120 w 169"/>
                  <a:gd name="T35" fmla="*/ 48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9" h="237">
                    <a:moveTo>
                      <a:pt x="151" y="207"/>
                    </a:moveTo>
                    <a:lnTo>
                      <a:pt x="151" y="207"/>
                    </a:lnTo>
                    <a:cubicBezTo>
                      <a:pt x="134" y="228"/>
                      <a:pt x="113" y="237"/>
                      <a:pt x="83" y="237"/>
                    </a:cubicBezTo>
                    <a:lnTo>
                      <a:pt x="0" y="237"/>
                    </a:lnTo>
                    <a:lnTo>
                      <a:pt x="0" y="0"/>
                    </a:lnTo>
                    <a:lnTo>
                      <a:pt x="83" y="0"/>
                    </a:lnTo>
                    <a:cubicBezTo>
                      <a:pt x="113" y="0"/>
                      <a:pt x="134" y="9"/>
                      <a:pt x="151" y="30"/>
                    </a:cubicBezTo>
                    <a:cubicBezTo>
                      <a:pt x="168" y="51"/>
                      <a:pt x="169" y="81"/>
                      <a:pt x="169" y="119"/>
                    </a:cubicBezTo>
                    <a:cubicBezTo>
                      <a:pt x="169" y="157"/>
                      <a:pt x="168" y="186"/>
                      <a:pt x="151" y="207"/>
                    </a:cubicBezTo>
                    <a:close/>
                    <a:moveTo>
                      <a:pt x="120" y="48"/>
                    </a:moveTo>
                    <a:lnTo>
                      <a:pt x="120" y="48"/>
                    </a:lnTo>
                    <a:cubicBezTo>
                      <a:pt x="110" y="37"/>
                      <a:pt x="96" y="32"/>
                      <a:pt x="79" y="32"/>
                    </a:cubicBezTo>
                    <a:lnTo>
                      <a:pt x="36" y="32"/>
                    </a:lnTo>
                    <a:lnTo>
                      <a:pt x="36" y="205"/>
                    </a:lnTo>
                    <a:lnTo>
                      <a:pt x="79" y="205"/>
                    </a:lnTo>
                    <a:cubicBezTo>
                      <a:pt x="96" y="205"/>
                      <a:pt x="110" y="201"/>
                      <a:pt x="120" y="189"/>
                    </a:cubicBezTo>
                    <a:cubicBezTo>
                      <a:pt x="132" y="176"/>
                      <a:pt x="133" y="154"/>
                      <a:pt x="133" y="119"/>
                    </a:cubicBezTo>
                    <a:cubicBezTo>
                      <a:pt x="133" y="83"/>
                      <a:pt x="132" y="61"/>
                      <a:pt x="120" y="48"/>
                    </a:cubicBezTo>
                    <a:close/>
                  </a:path>
                </a:pathLst>
              </a:custGeom>
              <a:solidFill>
                <a:srgbClr val="85796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sz="2400" noProof="0" dirty="0"/>
              </a:p>
            </p:txBody>
          </p:sp>
          <p:sp>
            <p:nvSpPr>
              <p:cNvPr id="274" name="Freeform 125"/>
              <p:cNvSpPr>
                <a:spLocks/>
              </p:cNvSpPr>
              <p:nvPr/>
            </p:nvSpPr>
            <p:spPr bwMode="auto">
              <a:xfrm>
                <a:off x="3536951" y="3200400"/>
                <a:ext cx="144463" cy="228600"/>
              </a:xfrm>
              <a:custGeom>
                <a:avLst/>
                <a:gdLst>
                  <a:gd name="T0" fmla="*/ 0 w 152"/>
                  <a:gd name="T1" fmla="*/ 237 h 237"/>
                  <a:gd name="T2" fmla="*/ 0 w 152"/>
                  <a:gd name="T3" fmla="*/ 237 h 237"/>
                  <a:gd name="T4" fmla="*/ 0 w 152"/>
                  <a:gd name="T5" fmla="*/ 0 h 237"/>
                  <a:gd name="T6" fmla="*/ 152 w 152"/>
                  <a:gd name="T7" fmla="*/ 0 h 237"/>
                  <a:gd name="T8" fmla="*/ 152 w 152"/>
                  <a:gd name="T9" fmla="*/ 32 h 237"/>
                  <a:gd name="T10" fmla="*/ 36 w 152"/>
                  <a:gd name="T11" fmla="*/ 32 h 237"/>
                  <a:gd name="T12" fmla="*/ 36 w 152"/>
                  <a:gd name="T13" fmla="*/ 102 h 237"/>
                  <a:gd name="T14" fmla="*/ 135 w 152"/>
                  <a:gd name="T15" fmla="*/ 102 h 237"/>
                  <a:gd name="T16" fmla="*/ 135 w 152"/>
                  <a:gd name="T17" fmla="*/ 134 h 237"/>
                  <a:gd name="T18" fmla="*/ 36 w 152"/>
                  <a:gd name="T19" fmla="*/ 134 h 237"/>
                  <a:gd name="T20" fmla="*/ 36 w 152"/>
                  <a:gd name="T21" fmla="*/ 205 h 237"/>
                  <a:gd name="T22" fmla="*/ 152 w 152"/>
                  <a:gd name="T23" fmla="*/ 205 h 237"/>
                  <a:gd name="T24" fmla="*/ 152 w 152"/>
                  <a:gd name="T25" fmla="*/ 237 h 237"/>
                  <a:gd name="T26" fmla="*/ 0 w 152"/>
                  <a:gd name="T27" fmla="*/ 237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2" h="237">
                    <a:moveTo>
                      <a:pt x="0" y="237"/>
                    </a:moveTo>
                    <a:lnTo>
                      <a:pt x="0" y="237"/>
                    </a:lnTo>
                    <a:lnTo>
                      <a:pt x="0" y="0"/>
                    </a:lnTo>
                    <a:lnTo>
                      <a:pt x="152" y="0"/>
                    </a:lnTo>
                    <a:lnTo>
                      <a:pt x="152" y="32"/>
                    </a:lnTo>
                    <a:lnTo>
                      <a:pt x="36" y="32"/>
                    </a:lnTo>
                    <a:lnTo>
                      <a:pt x="36" y="102"/>
                    </a:lnTo>
                    <a:lnTo>
                      <a:pt x="135" y="102"/>
                    </a:lnTo>
                    <a:lnTo>
                      <a:pt x="135" y="134"/>
                    </a:lnTo>
                    <a:lnTo>
                      <a:pt x="36" y="134"/>
                    </a:lnTo>
                    <a:lnTo>
                      <a:pt x="36" y="205"/>
                    </a:lnTo>
                    <a:lnTo>
                      <a:pt x="152" y="205"/>
                    </a:lnTo>
                    <a:lnTo>
                      <a:pt x="152" y="237"/>
                    </a:lnTo>
                    <a:lnTo>
                      <a:pt x="0" y="237"/>
                    </a:lnTo>
                    <a:close/>
                  </a:path>
                </a:pathLst>
              </a:custGeom>
              <a:solidFill>
                <a:srgbClr val="85796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sz="2400" noProof="0" dirty="0"/>
              </a:p>
            </p:txBody>
          </p:sp>
          <p:sp>
            <p:nvSpPr>
              <p:cNvPr id="275" name="Freeform 126"/>
              <p:cNvSpPr>
                <a:spLocks/>
              </p:cNvSpPr>
              <p:nvPr/>
            </p:nvSpPr>
            <p:spPr bwMode="auto">
              <a:xfrm>
                <a:off x="3703638" y="3200400"/>
                <a:ext cx="176213" cy="228600"/>
              </a:xfrm>
              <a:custGeom>
                <a:avLst/>
                <a:gdLst>
                  <a:gd name="T0" fmla="*/ 106 w 185"/>
                  <a:gd name="T1" fmla="*/ 237 h 237"/>
                  <a:gd name="T2" fmla="*/ 106 w 185"/>
                  <a:gd name="T3" fmla="*/ 237 h 237"/>
                  <a:gd name="T4" fmla="*/ 78 w 185"/>
                  <a:gd name="T5" fmla="*/ 237 h 237"/>
                  <a:gd name="T6" fmla="*/ 0 w 185"/>
                  <a:gd name="T7" fmla="*/ 0 h 237"/>
                  <a:gd name="T8" fmla="*/ 38 w 185"/>
                  <a:gd name="T9" fmla="*/ 0 h 237"/>
                  <a:gd name="T10" fmla="*/ 92 w 185"/>
                  <a:gd name="T11" fmla="*/ 173 h 237"/>
                  <a:gd name="T12" fmla="*/ 147 w 185"/>
                  <a:gd name="T13" fmla="*/ 0 h 237"/>
                  <a:gd name="T14" fmla="*/ 185 w 185"/>
                  <a:gd name="T15" fmla="*/ 0 h 237"/>
                  <a:gd name="T16" fmla="*/ 106 w 185"/>
                  <a:gd name="T17" fmla="*/ 237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5" h="237">
                    <a:moveTo>
                      <a:pt x="106" y="237"/>
                    </a:moveTo>
                    <a:lnTo>
                      <a:pt x="106" y="237"/>
                    </a:lnTo>
                    <a:lnTo>
                      <a:pt x="78" y="237"/>
                    </a:lnTo>
                    <a:lnTo>
                      <a:pt x="0" y="0"/>
                    </a:lnTo>
                    <a:lnTo>
                      <a:pt x="38" y="0"/>
                    </a:lnTo>
                    <a:lnTo>
                      <a:pt x="92" y="173"/>
                    </a:lnTo>
                    <a:lnTo>
                      <a:pt x="147" y="0"/>
                    </a:lnTo>
                    <a:lnTo>
                      <a:pt x="185" y="0"/>
                    </a:lnTo>
                    <a:lnTo>
                      <a:pt x="106" y="237"/>
                    </a:lnTo>
                    <a:close/>
                  </a:path>
                </a:pathLst>
              </a:custGeom>
              <a:solidFill>
                <a:srgbClr val="85796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sz="2400" noProof="0" dirty="0"/>
              </a:p>
            </p:txBody>
          </p:sp>
          <p:sp>
            <p:nvSpPr>
              <p:cNvPr id="276" name="Freeform 127"/>
              <p:cNvSpPr>
                <a:spLocks/>
              </p:cNvSpPr>
              <p:nvPr/>
            </p:nvSpPr>
            <p:spPr bwMode="auto">
              <a:xfrm>
                <a:off x="3910013" y="3200400"/>
                <a:ext cx="142875" cy="228600"/>
              </a:xfrm>
              <a:custGeom>
                <a:avLst/>
                <a:gdLst>
                  <a:gd name="T0" fmla="*/ 0 w 151"/>
                  <a:gd name="T1" fmla="*/ 237 h 237"/>
                  <a:gd name="T2" fmla="*/ 0 w 151"/>
                  <a:gd name="T3" fmla="*/ 237 h 237"/>
                  <a:gd name="T4" fmla="*/ 0 w 151"/>
                  <a:gd name="T5" fmla="*/ 0 h 237"/>
                  <a:gd name="T6" fmla="*/ 151 w 151"/>
                  <a:gd name="T7" fmla="*/ 0 h 237"/>
                  <a:gd name="T8" fmla="*/ 151 w 151"/>
                  <a:gd name="T9" fmla="*/ 32 h 237"/>
                  <a:gd name="T10" fmla="*/ 36 w 151"/>
                  <a:gd name="T11" fmla="*/ 32 h 237"/>
                  <a:gd name="T12" fmla="*/ 36 w 151"/>
                  <a:gd name="T13" fmla="*/ 102 h 237"/>
                  <a:gd name="T14" fmla="*/ 134 w 151"/>
                  <a:gd name="T15" fmla="*/ 102 h 237"/>
                  <a:gd name="T16" fmla="*/ 134 w 151"/>
                  <a:gd name="T17" fmla="*/ 134 h 237"/>
                  <a:gd name="T18" fmla="*/ 36 w 151"/>
                  <a:gd name="T19" fmla="*/ 134 h 237"/>
                  <a:gd name="T20" fmla="*/ 36 w 151"/>
                  <a:gd name="T21" fmla="*/ 205 h 237"/>
                  <a:gd name="T22" fmla="*/ 151 w 151"/>
                  <a:gd name="T23" fmla="*/ 205 h 237"/>
                  <a:gd name="T24" fmla="*/ 151 w 151"/>
                  <a:gd name="T25" fmla="*/ 237 h 237"/>
                  <a:gd name="T26" fmla="*/ 0 w 151"/>
                  <a:gd name="T27" fmla="*/ 237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1" h="237">
                    <a:moveTo>
                      <a:pt x="0" y="237"/>
                    </a:moveTo>
                    <a:lnTo>
                      <a:pt x="0" y="237"/>
                    </a:lnTo>
                    <a:lnTo>
                      <a:pt x="0" y="0"/>
                    </a:lnTo>
                    <a:lnTo>
                      <a:pt x="151" y="0"/>
                    </a:lnTo>
                    <a:lnTo>
                      <a:pt x="151" y="32"/>
                    </a:lnTo>
                    <a:lnTo>
                      <a:pt x="36" y="32"/>
                    </a:lnTo>
                    <a:lnTo>
                      <a:pt x="36" y="102"/>
                    </a:lnTo>
                    <a:lnTo>
                      <a:pt x="134" y="102"/>
                    </a:lnTo>
                    <a:lnTo>
                      <a:pt x="134" y="134"/>
                    </a:lnTo>
                    <a:lnTo>
                      <a:pt x="36" y="134"/>
                    </a:lnTo>
                    <a:lnTo>
                      <a:pt x="36" y="205"/>
                    </a:lnTo>
                    <a:lnTo>
                      <a:pt x="151" y="205"/>
                    </a:lnTo>
                    <a:lnTo>
                      <a:pt x="151" y="237"/>
                    </a:lnTo>
                    <a:lnTo>
                      <a:pt x="0" y="237"/>
                    </a:lnTo>
                    <a:close/>
                  </a:path>
                </a:pathLst>
              </a:custGeom>
              <a:solidFill>
                <a:srgbClr val="85796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sz="2400" noProof="0" dirty="0"/>
              </a:p>
            </p:txBody>
          </p:sp>
          <p:sp>
            <p:nvSpPr>
              <p:cNvPr id="277" name="Freeform 128"/>
              <p:cNvSpPr>
                <a:spLocks/>
              </p:cNvSpPr>
              <p:nvPr/>
            </p:nvSpPr>
            <p:spPr bwMode="auto">
              <a:xfrm>
                <a:off x="4086226" y="3200400"/>
                <a:ext cx="142875" cy="228600"/>
              </a:xfrm>
              <a:custGeom>
                <a:avLst/>
                <a:gdLst>
                  <a:gd name="T0" fmla="*/ 0 w 150"/>
                  <a:gd name="T1" fmla="*/ 237 h 237"/>
                  <a:gd name="T2" fmla="*/ 0 w 150"/>
                  <a:gd name="T3" fmla="*/ 237 h 237"/>
                  <a:gd name="T4" fmla="*/ 0 w 150"/>
                  <a:gd name="T5" fmla="*/ 0 h 237"/>
                  <a:gd name="T6" fmla="*/ 36 w 150"/>
                  <a:gd name="T7" fmla="*/ 0 h 237"/>
                  <a:gd name="T8" fmla="*/ 36 w 150"/>
                  <a:gd name="T9" fmla="*/ 205 h 237"/>
                  <a:gd name="T10" fmla="*/ 150 w 150"/>
                  <a:gd name="T11" fmla="*/ 205 h 237"/>
                  <a:gd name="T12" fmla="*/ 150 w 150"/>
                  <a:gd name="T13" fmla="*/ 237 h 237"/>
                  <a:gd name="T14" fmla="*/ 0 w 150"/>
                  <a:gd name="T15" fmla="*/ 237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0" h="237">
                    <a:moveTo>
                      <a:pt x="0" y="237"/>
                    </a:moveTo>
                    <a:lnTo>
                      <a:pt x="0" y="237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205"/>
                    </a:lnTo>
                    <a:lnTo>
                      <a:pt x="150" y="205"/>
                    </a:lnTo>
                    <a:lnTo>
                      <a:pt x="150" y="237"/>
                    </a:lnTo>
                    <a:lnTo>
                      <a:pt x="0" y="237"/>
                    </a:lnTo>
                    <a:close/>
                  </a:path>
                </a:pathLst>
              </a:custGeom>
              <a:solidFill>
                <a:srgbClr val="85796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sz="2400" noProof="0" dirty="0"/>
              </a:p>
            </p:txBody>
          </p:sp>
          <p:sp>
            <p:nvSpPr>
              <p:cNvPr id="278" name="Freeform 129"/>
              <p:cNvSpPr>
                <a:spLocks noEditPoints="1"/>
              </p:cNvSpPr>
              <p:nvPr/>
            </p:nvSpPr>
            <p:spPr bwMode="auto">
              <a:xfrm>
                <a:off x="4246563" y="3198813"/>
                <a:ext cx="163513" cy="231775"/>
              </a:xfrm>
              <a:custGeom>
                <a:avLst/>
                <a:gdLst>
                  <a:gd name="T0" fmla="*/ 146 w 170"/>
                  <a:gd name="T1" fmla="*/ 217 h 241"/>
                  <a:gd name="T2" fmla="*/ 146 w 170"/>
                  <a:gd name="T3" fmla="*/ 217 h 241"/>
                  <a:gd name="T4" fmla="*/ 85 w 170"/>
                  <a:gd name="T5" fmla="*/ 241 h 241"/>
                  <a:gd name="T6" fmla="*/ 24 w 170"/>
                  <a:gd name="T7" fmla="*/ 217 h 241"/>
                  <a:gd name="T8" fmla="*/ 0 w 170"/>
                  <a:gd name="T9" fmla="*/ 121 h 241"/>
                  <a:gd name="T10" fmla="*/ 24 w 170"/>
                  <a:gd name="T11" fmla="*/ 24 h 241"/>
                  <a:gd name="T12" fmla="*/ 85 w 170"/>
                  <a:gd name="T13" fmla="*/ 0 h 241"/>
                  <a:gd name="T14" fmla="*/ 146 w 170"/>
                  <a:gd name="T15" fmla="*/ 24 h 241"/>
                  <a:gd name="T16" fmla="*/ 170 w 170"/>
                  <a:gd name="T17" fmla="*/ 121 h 241"/>
                  <a:gd name="T18" fmla="*/ 146 w 170"/>
                  <a:gd name="T19" fmla="*/ 217 h 241"/>
                  <a:gd name="T20" fmla="*/ 120 w 170"/>
                  <a:gd name="T21" fmla="*/ 47 h 241"/>
                  <a:gd name="T22" fmla="*/ 120 w 170"/>
                  <a:gd name="T23" fmla="*/ 47 h 241"/>
                  <a:gd name="T24" fmla="*/ 85 w 170"/>
                  <a:gd name="T25" fmla="*/ 32 h 241"/>
                  <a:gd name="T26" fmla="*/ 50 w 170"/>
                  <a:gd name="T27" fmla="*/ 47 h 241"/>
                  <a:gd name="T28" fmla="*/ 36 w 170"/>
                  <a:gd name="T29" fmla="*/ 121 h 241"/>
                  <a:gd name="T30" fmla="*/ 50 w 170"/>
                  <a:gd name="T31" fmla="*/ 194 h 241"/>
                  <a:gd name="T32" fmla="*/ 85 w 170"/>
                  <a:gd name="T33" fmla="*/ 209 h 241"/>
                  <a:gd name="T34" fmla="*/ 120 w 170"/>
                  <a:gd name="T35" fmla="*/ 194 h 241"/>
                  <a:gd name="T36" fmla="*/ 134 w 170"/>
                  <a:gd name="T37" fmla="*/ 121 h 241"/>
                  <a:gd name="T38" fmla="*/ 120 w 170"/>
                  <a:gd name="T39" fmla="*/ 47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0" h="241">
                    <a:moveTo>
                      <a:pt x="146" y="217"/>
                    </a:moveTo>
                    <a:lnTo>
                      <a:pt x="146" y="217"/>
                    </a:lnTo>
                    <a:cubicBezTo>
                      <a:pt x="131" y="233"/>
                      <a:pt x="111" y="241"/>
                      <a:pt x="85" y="241"/>
                    </a:cubicBezTo>
                    <a:cubicBezTo>
                      <a:pt x="59" y="241"/>
                      <a:pt x="39" y="233"/>
                      <a:pt x="24" y="217"/>
                    </a:cubicBezTo>
                    <a:cubicBezTo>
                      <a:pt x="0" y="194"/>
                      <a:pt x="0" y="170"/>
                      <a:pt x="0" y="121"/>
                    </a:cubicBezTo>
                    <a:cubicBezTo>
                      <a:pt x="0" y="71"/>
                      <a:pt x="0" y="47"/>
                      <a:pt x="24" y="24"/>
                    </a:cubicBezTo>
                    <a:cubicBezTo>
                      <a:pt x="39" y="9"/>
                      <a:pt x="59" y="0"/>
                      <a:pt x="85" y="0"/>
                    </a:cubicBezTo>
                    <a:cubicBezTo>
                      <a:pt x="111" y="0"/>
                      <a:pt x="131" y="9"/>
                      <a:pt x="146" y="24"/>
                    </a:cubicBezTo>
                    <a:cubicBezTo>
                      <a:pt x="170" y="47"/>
                      <a:pt x="170" y="71"/>
                      <a:pt x="170" y="121"/>
                    </a:cubicBezTo>
                    <a:cubicBezTo>
                      <a:pt x="170" y="170"/>
                      <a:pt x="170" y="194"/>
                      <a:pt x="146" y="217"/>
                    </a:cubicBezTo>
                    <a:close/>
                    <a:moveTo>
                      <a:pt x="120" y="47"/>
                    </a:moveTo>
                    <a:lnTo>
                      <a:pt x="120" y="47"/>
                    </a:lnTo>
                    <a:cubicBezTo>
                      <a:pt x="111" y="37"/>
                      <a:pt x="99" y="32"/>
                      <a:pt x="85" y="32"/>
                    </a:cubicBezTo>
                    <a:cubicBezTo>
                      <a:pt x="71" y="32"/>
                      <a:pt x="59" y="37"/>
                      <a:pt x="50" y="47"/>
                    </a:cubicBezTo>
                    <a:cubicBezTo>
                      <a:pt x="38" y="59"/>
                      <a:pt x="36" y="74"/>
                      <a:pt x="36" y="121"/>
                    </a:cubicBezTo>
                    <a:cubicBezTo>
                      <a:pt x="36" y="168"/>
                      <a:pt x="38" y="182"/>
                      <a:pt x="50" y="194"/>
                    </a:cubicBezTo>
                    <a:cubicBezTo>
                      <a:pt x="59" y="204"/>
                      <a:pt x="71" y="209"/>
                      <a:pt x="85" y="209"/>
                    </a:cubicBezTo>
                    <a:cubicBezTo>
                      <a:pt x="99" y="209"/>
                      <a:pt x="111" y="204"/>
                      <a:pt x="120" y="194"/>
                    </a:cubicBezTo>
                    <a:cubicBezTo>
                      <a:pt x="132" y="182"/>
                      <a:pt x="134" y="168"/>
                      <a:pt x="134" y="121"/>
                    </a:cubicBezTo>
                    <a:cubicBezTo>
                      <a:pt x="134" y="74"/>
                      <a:pt x="132" y="59"/>
                      <a:pt x="120" y="47"/>
                    </a:cubicBezTo>
                    <a:close/>
                  </a:path>
                </a:pathLst>
              </a:custGeom>
              <a:solidFill>
                <a:srgbClr val="85796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sz="2400" noProof="0" dirty="0"/>
              </a:p>
            </p:txBody>
          </p:sp>
          <p:sp>
            <p:nvSpPr>
              <p:cNvPr id="279" name="Freeform 130"/>
              <p:cNvSpPr>
                <a:spLocks noEditPoints="1"/>
              </p:cNvSpPr>
              <p:nvPr/>
            </p:nvSpPr>
            <p:spPr bwMode="auto">
              <a:xfrm>
                <a:off x="4445001" y="3200400"/>
                <a:ext cx="158750" cy="228600"/>
              </a:xfrm>
              <a:custGeom>
                <a:avLst/>
                <a:gdLst>
                  <a:gd name="T0" fmla="*/ 90 w 166"/>
                  <a:gd name="T1" fmla="*/ 144 h 237"/>
                  <a:gd name="T2" fmla="*/ 90 w 166"/>
                  <a:gd name="T3" fmla="*/ 144 h 237"/>
                  <a:gd name="T4" fmla="*/ 36 w 166"/>
                  <a:gd name="T5" fmla="*/ 144 h 237"/>
                  <a:gd name="T6" fmla="*/ 36 w 166"/>
                  <a:gd name="T7" fmla="*/ 237 h 237"/>
                  <a:gd name="T8" fmla="*/ 0 w 166"/>
                  <a:gd name="T9" fmla="*/ 237 h 237"/>
                  <a:gd name="T10" fmla="*/ 0 w 166"/>
                  <a:gd name="T11" fmla="*/ 0 h 237"/>
                  <a:gd name="T12" fmla="*/ 90 w 166"/>
                  <a:gd name="T13" fmla="*/ 0 h 237"/>
                  <a:gd name="T14" fmla="*/ 166 w 166"/>
                  <a:gd name="T15" fmla="*/ 72 h 237"/>
                  <a:gd name="T16" fmla="*/ 90 w 166"/>
                  <a:gd name="T17" fmla="*/ 144 h 237"/>
                  <a:gd name="T18" fmla="*/ 88 w 166"/>
                  <a:gd name="T19" fmla="*/ 32 h 237"/>
                  <a:gd name="T20" fmla="*/ 88 w 166"/>
                  <a:gd name="T21" fmla="*/ 32 h 237"/>
                  <a:gd name="T22" fmla="*/ 36 w 166"/>
                  <a:gd name="T23" fmla="*/ 32 h 237"/>
                  <a:gd name="T24" fmla="*/ 36 w 166"/>
                  <a:gd name="T25" fmla="*/ 112 h 237"/>
                  <a:gd name="T26" fmla="*/ 88 w 166"/>
                  <a:gd name="T27" fmla="*/ 112 h 237"/>
                  <a:gd name="T28" fmla="*/ 130 w 166"/>
                  <a:gd name="T29" fmla="*/ 72 h 237"/>
                  <a:gd name="T30" fmla="*/ 88 w 166"/>
                  <a:gd name="T31" fmla="*/ 32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6" h="237">
                    <a:moveTo>
                      <a:pt x="90" y="144"/>
                    </a:moveTo>
                    <a:lnTo>
                      <a:pt x="90" y="144"/>
                    </a:lnTo>
                    <a:lnTo>
                      <a:pt x="36" y="144"/>
                    </a:lnTo>
                    <a:lnTo>
                      <a:pt x="36" y="237"/>
                    </a:lnTo>
                    <a:lnTo>
                      <a:pt x="0" y="237"/>
                    </a:lnTo>
                    <a:lnTo>
                      <a:pt x="0" y="0"/>
                    </a:lnTo>
                    <a:lnTo>
                      <a:pt x="90" y="0"/>
                    </a:lnTo>
                    <a:cubicBezTo>
                      <a:pt x="136" y="0"/>
                      <a:pt x="166" y="31"/>
                      <a:pt x="166" y="72"/>
                    </a:cubicBezTo>
                    <a:cubicBezTo>
                      <a:pt x="166" y="113"/>
                      <a:pt x="136" y="144"/>
                      <a:pt x="90" y="144"/>
                    </a:cubicBezTo>
                    <a:close/>
                    <a:moveTo>
                      <a:pt x="88" y="32"/>
                    </a:moveTo>
                    <a:lnTo>
                      <a:pt x="88" y="32"/>
                    </a:lnTo>
                    <a:lnTo>
                      <a:pt x="36" y="32"/>
                    </a:lnTo>
                    <a:lnTo>
                      <a:pt x="36" y="112"/>
                    </a:lnTo>
                    <a:lnTo>
                      <a:pt x="88" y="112"/>
                    </a:lnTo>
                    <a:cubicBezTo>
                      <a:pt x="113" y="112"/>
                      <a:pt x="130" y="97"/>
                      <a:pt x="130" y="72"/>
                    </a:cubicBezTo>
                    <a:cubicBezTo>
                      <a:pt x="130" y="47"/>
                      <a:pt x="113" y="32"/>
                      <a:pt x="88" y="32"/>
                    </a:cubicBezTo>
                    <a:close/>
                  </a:path>
                </a:pathLst>
              </a:custGeom>
              <a:solidFill>
                <a:srgbClr val="85796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sz="2400" noProof="0" dirty="0"/>
              </a:p>
            </p:txBody>
          </p:sp>
          <p:sp>
            <p:nvSpPr>
              <p:cNvPr id="280" name="Freeform 131"/>
              <p:cNvSpPr>
                <a:spLocks/>
              </p:cNvSpPr>
              <p:nvPr/>
            </p:nvSpPr>
            <p:spPr bwMode="auto">
              <a:xfrm>
                <a:off x="4630738" y="3200400"/>
                <a:ext cx="200025" cy="228600"/>
              </a:xfrm>
              <a:custGeom>
                <a:avLst/>
                <a:gdLst>
                  <a:gd name="T0" fmla="*/ 174 w 210"/>
                  <a:gd name="T1" fmla="*/ 237 h 237"/>
                  <a:gd name="T2" fmla="*/ 174 w 210"/>
                  <a:gd name="T3" fmla="*/ 237 h 237"/>
                  <a:gd name="T4" fmla="*/ 174 w 210"/>
                  <a:gd name="T5" fmla="*/ 79 h 237"/>
                  <a:gd name="T6" fmla="*/ 119 w 210"/>
                  <a:gd name="T7" fmla="*/ 194 h 237"/>
                  <a:gd name="T8" fmla="*/ 92 w 210"/>
                  <a:gd name="T9" fmla="*/ 194 h 237"/>
                  <a:gd name="T10" fmla="*/ 36 w 210"/>
                  <a:gd name="T11" fmla="*/ 79 h 237"/>
                  <a:gd name="T12" fmla="*/ 36 w 210"/>
                  <a:gd name="T13" fmla="*/ 237 h 237"/>
                  <a:gd name="T14" fmla="*/ 0 w 210"/>
                  <a:gd name="T15" fmla="*/ 237 h 237"/>
                  <a:gd name="T16" fmla="*/ 0 w 210"/>
                  <a:gd name="T17" fmla="*/ 0 h 237"/>
                  <a:gd name="T18" fmla="*/ 36 w 210"/>
                  <a:gd name="T19" fmla="*/ 0 h 237"/>
                  <a:gd name="T20" fmla="*/ 106 w 210"/>
                  <a:gd name="T21" fmla="*/ 148 h 237"/>
                  <a:gd name="T22" fmla="*/ 174 w 210"/>
                  <a:gd name="T23" fmla="*/ 0 h 237"/>
                  <a:gd name="T24" fmla="*/ 210 w 210"/>
                  <a:gd name="T25" fmla="*/ 0 h 237"/>
                  <a:gd name="T26" fmla="*/ 210 w 210"/>
                  <a:gd name="T27" fmla="*/ 237 h 237"/>
                  <a:gd name="T28" fmla="*/ 174 w 210"/>
                  <a:gd name="T29" fmla="*/ 237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10" h="237">
                    <a:moveTo>
                      <a:pt x="174" y="237"/>
                    </a:moveTo>
                    <a:lnTo>
                      <a:pt x="174" y="237"/>
                    </a:lnTo>
                    <a:lnTo>
                      <a:pt x="174" y="79"/>
                    </a:lnTo>
                    <a:lnTo>
                      <a:pt x="119" y="194"/>
                    </a:lnTo>
                    <a:lnTo>
                      <a:pt x="92" y="194"/>
                    </a:lnTo>
                    <a:lnTo>
                      <a:pt x="36" y="79"/>
                    </a:lnTo>
                    <a:lnTo>
                      <a:pt x="36" y="237"/>
                    </a:lnTo>
                    <a:lnTo>
                      <a:pt x="0" y="237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106" y="148"/>
                    </a:lnTo>
                    <a:lnTo>
                      <a:pt x="174" y="0"/>
                    </a:lnTo>
                    <a:lnTo>
                      <a:pt x="210" y="0"/>
                    </a:lnTo>
                    <a:lnTo>
                      <a:pt x="210" y="237"/>
                    </a:lnTo>
                    <a:lnTo>
                      <a:pt x="174" y="237"/>
                    </a:lnTo>
                    <a:close/>
                  </a:path>
                </a:pathLst>
              </a:custGeom>
              <a:solidFill>
                <a:srgbClr val="85796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sz="2400" noProof="0" dirty="0"/>
              </a:p>
            </p:txBody>
          </p:sp>
          <p:sp>
            <p:nvSpPr>
              <p:cNvPr id="281" name="Freeform 132"/>
              <p:cNvSpPr>
                <a:spLocks/>
              </p:cNvSpPr>
              <p:nvPr/>
            </p:nvSpPr>
            <p:spPr bwMode="auto">
              <a:xfrm>
                <a:off x="4868863" y="3200400"/>
                <a:ext cx="144463" cy="228600"/>
              </a:xfrm>
              <a:custGeom>
                <a:avLst/>
                <a:gdLst>
                  <a:gd name="T0" fmla="*/ 0 w 152"/>
                  <a:gd name="T1" fmla="*/ 237 h 237"/>
                  <a:gd name="T2" fmla="*/ 0 w 152"/>
                  <a:gd name="T3" fmla="*/ 237 h 237"/>
                  <a:gd name="T4" fmla="*/ 0 w 152"/>
                  <a:gd name="T5" fmla="*/ 0 h 237"/>
                  <a:gd name="T6" fmla="*/ 152 w 152"/>
                  <a:gd name="T7" fmla="*/ 0 h 237"/>
                  <a:gd name="T8" fmla="*/ 152 w 152"/>
                  <a:gd name="T9" fmla="*/ 32 h 237"/>
                  <a:gd name="T10" fmla="*/ 36 w 152"/>
                  <a:gd name="T11" fmla="*/ 32 h 237"/>
                  <a:gd name="T12" fmla="*/ 36 w 152"/>
                  <a:gd name="T13" fmla="*/ 102 h 237"/>
                  <a:gd name="T14" fmla="*/ 135 w 152"/>
                  <a:gd name="T15" fmla="*/ 102 h 237"/>
                  <a:gd name="T16" fmla="*/ 135 w 152"/>
                  <a:gd name="T17" fmla="*/ 134 h 237"/>
                  <a:gd name="T18" fmla="*/ 36 w 152"/>
                  <a:gd name="T19" fmla="*/ 134 h 237"/>
                  <a:gd name="T20" fmla="*/ 36 w 152"/>
                  <a:gd name="T21" fmla="*/ 205 h 237"/>
                  <a:gd name="T22" fmla="*/ 152 w 152"/>
                  <a:gd name="T23" fmla="*/ 205 h 237"/>
                  <a:gd name="T24" fmla="*/ 152 w 152"/>
                  <a:gd name="T25" fmla="*/ 237 h 237"/>
                  <a:gd name="T26" fmla="*/ 0 w 152"/>
                  <a:gd name="T27" fmla="*/ 237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2" h="237">
                    <a:moveTo>
                      <a:pt x="0" y="237"/>
                    </a:moveTo>
                    <a:lnTo>
                      <a:pt x="0" y="237"/>
                    </a:lnTo>
                    <a:lnTo>
                      <a:pt x="0" y="0"/>
                    </a:lnTo>
                    <a:lnTo>
                      <a:pt x="152" y="0"/>
                    </a:lnTo>
                    <a:lnTo>
                      <a:pt x="152" y="32"/>
                    </a:lnTo>
                    <a:lnTo>
                      <a:pt x="36" y="32"/>
                    </a:lnTo>
                    <a:lnTo>
                      <a:pt x="36" y="102"/>
                    </a:lnTo>
                    <a:lnTo>
                      <a:pt x="135" y="102"/>
                    </a:lnTo>
                    <a:lnTo>
                      <a:pt x="135" y="134"/>
                    </a:lnTo>
                    <a:lnTo>
                      <a:pt x="36" y="134"/>
                    </a:lnTo>
                    <a:lnTo>
                      <a:pt x="36" y="205"/>
                    </a:lnTo>
                    <a:lnTo>
                      <a:pt x="152" y="205"/>
                    </a:lnTo>
                    <a:lnTo>
                      <a:pt x="152" y="237"/>
                    </a:lnTo>
                    <a:lnTo>
                      <a:pt x="0" y="237"/>
                    </a:lnTo>
                    <a:close/>
                  </a:path>
                </a:pathLst>
              </a:custGeom>
              <a:solidFill>
                <a:srgbClr val="85796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sz="2400" noProof="0" dirty="0"/>
              </a:p>
            </p:txBody>
          </p:sp>
          <p:sp>
            <p:nvSpPr>
              <p:cNvPr id="282" name="Freeform 133"/>
              <p:cNvSpPr>
                <a:spLocks/>
              </p:cNvSpPr>
              <p:nvPr/>
            </p:nvSpPr>
            <p:spPr bwMode="auto">
              <a:xfrm>
                <a:off x="5048251" y="3200400"/>
                <a:ext cx="171450" cy="228600"/>
              </a:xfrm>
              <a:custGeom>
                <a:avLst/>
                <a:gdLst>
                  <a:gd name="T0" fmla="*/ 146 w 179"/>
                  <a:gd name="T1" fmla="*/ 237 h 237"/>
                  <a:gd name="T2" fmla="*/ 146 w 179"/>
                  <a:gd name="T3" fmla="*/ 237 h 237"/>
                  <a:gd name="T4" fmla="*/ 36 w 179"/>
                  <a:gd name="T5" fmla="*/ 70 h 237"/>
                  <a:gd name="T6" fmla="*/ 36 w 179"/>
                  <a:gd name="T7" fmla="*/ 237 h 237"/>
                  <a:gd name="T8" fmla="*/ 0 w 179"/>
                  <a:gd name="T9" fmla="*/ 237 h 237"/>
                  <a:gd name="T10" fmla="*/ 0 w 179"/>
                  <a:gd name="T11" fmla="*/ 0 h 237"/>
                  <a:gd name="T12" fmla="*/ 33 w 179"/>
                  <a:gd name="T13" fmla="*/ 0 h 237"/>
                  <a:gd name="T14" fmla="*/ 143 w 179"/>
                  <a:gd name="T15" fmla="*/ 167 h 237"/>
                  <a:gd name="T16" fmla="*/ 143 w 179"/>
                  <a:gd name="T17" fmla="*/ 0 h 237"/>
                  <a:gd name="T18" fmla="*/ 179 w 179"/>
                  <a:gd name="T19" fmla="*/ 0 h 237"/>
                  <a:gd name="T20" fmla="*/ 179 w 179"/>
                  <a:gd name="T21" fmla="*/ 237 h 237"/>
                  <a:gd name="T22" fmla="*/ 146 w 179"/>
                  <a:gd name="T23" fmla="*/ 237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9" h="237">
                    <a:moveTo>
                      <a:pt x="146" y="237"/>
                    </a:moveTo>
                    <a:lnTo>
                      <a:pt x="146" y="237"/>
                    </a:lnTo>
                    <a:lnTo>
                      <a:pt x="36" y="70"/>
                    </a:lnTo>
                    <a:lnTo>
                      <a:pt x="36" y="237"/>
                    </a:lnTo>
                    <a:lnTo>
                      <a:pt x="0" y="237"/>
                    </a:lnTo>
                    <a:lnTo>
                      <a:pt x="0" y="0"/>
                    </a:lnTo>
                    <a:lnTo>
                      <a:pt x="33" y="0"/>
                    </a:lnTo>
                    <a:lnTo>
                      <a:pt x="143" y="167"/>
                    </a:lnTo>
                    <a:lnTo>
                      <a:pt x="143" y="0"/>
                    </a:lnTo>
                    <a:lnTo>
                      <a:pt x="179" y="0"/>
                    </a:lnTo>
                    <a:lnTo>
                      <a:pt x="179" y="237"/>
                    </a:lnTo>
                    <a:lnTo>
                      <a:pt x="146" y="237"/>
                    </a:lnTo>
                    <a:close/>
                  </a:path>
                </a:pathLst>
              </a:custGeom>
              <a:solidFill>
                <a:srgbClr val="85796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sz="2400" noProof="0" dirty="0"/>
              </a:p>
            </p:txBody>
          </p:sp>
          <p:sp>
            <p:nvSpPr>
              <p:cNvPr id="283" name="Freeform 134"/>
              <p:cNvSpPr>
                <a:spLocks/>
              </p:cNvSpPr>
              <p:nvPr/>
            </p:nvSpPr>
            <p:spPr bwMode="auto">
              <a:xfrm>
                <a:off x="5254626" y="3200400"/>
                <a:ext cx="158750" cy="228600"/>
              </a:xfrm>
              <a:custGeom>
                <a:avLst/>
                <a:gdLst>
                  <a:gd name="T0" fmla="*/ 101 w 166"/>
                  <a:gd name="T1" fmla="*/ 32 h 237"/>
                  <a:gd name="T2" fmla="*/ 101 w 166"/>
                  <a:gd name="T3" fmla="*/ 32 h 237"/>
                  <a:gd name="T4" fmla="*/ 101 w 166"/>
                  <a:gd name="T5" fmla="*/ 237 h 237"/>
                  <a:gd name="T6" fmla="*/ 65 w 166"/>
                  <a:gd name="T7" fmla="*/ 237 h 237"/>
                  <a:gd name="T8" fmla="*/ 65 w 166"/>
                  <a:gd name="T9" fmla="*/ 32 h 237"/>
                  <a:gd name="T10" fmla="*/ 0 w 166"/>
                  <a:gd name="T11" fmla="*/ 32 h 237"/>
                  <a:gd name="T12" fmla="*/ 0 w 166"/>
                  <a:gd name="T13" fmla="*/ 0 h 237"/>
                  <a:gd name="T14" fmla="*/ 166 w 166"/>
                  <a:gd name="T15" fmla="*/ 0 h 237"/>
                  <a:gd name="T16" fmla="*/ 166 w 166"/>
                  <a:gd name="T17" fmla="*/ 32 h 237"/>
                  <a:gd name="T18" fmla="*/ 101 w 166"/>
                  <a:gd name="T19" fmla="*/ 32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6" h="237">
                    <a:moveTo>
                      <a:pt x="101" y="32"/>
                    </a:moveTo>
                    <a:lnTo>
                      <a:pt x="101" y="32"/>
                    </a:lnTo>
                    <a:lnTo>
                      <a:pt x="101" y="237"/>
                    </a:lnTo>
                    <a:lnTo>
                      <a:pt x="65" y="237"/>
                    </a:lnTo>
                    <a:lnTo>
                      <a:pt x="65" y="32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166" y="0"/>
                    </a:lnTo>
                    <a:lnTo>
                      <a:pt x="166" y="32"/>
                    </a:lnTo>
                    <a:lnTo>
                      <a:pt x="101" y="32"/>
                    </a:lnTo>
                    <a:close/>
                  </a:path>
                </a:pathLst>
              </a:custGeom>
              <a:solidFill>
                <a:srgbClr val="85796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sz="2400" noProof="0" dirty="0"/>
              </a:p>
            </p:txBody>
          </p:sp>
        </p:grpSp>
        <p:grpSp>
          <p:nvGrpSpPr>
            <p:cNvPr id="231" name="Group 230"/>
            <p:cNvGrpSpPr/>
            <p:nvPr/>
          </p:nvGrpSpPr>
          <p:grpSpPr>
            <a:xfrm>
              <a:off x="1741454" y="1191074"/>
              <a:ext cx="2707700" cy="304979"/>
              <a:chOff x="1720851" y="3584575"/>
              <a:chExt cx="2663825" cy="300038"/>
            </a:xfrm>
            <a:solidFill>
              <a:srgbClr val="3086AB"/>
            </a:solidFill>
          </p:grpSpPr>
          <p:sp>
            <p:nvSpPr>
              <p:cNvPr id="233" name="Freeform 135"/>
              <p:cNvSpPr>
                <a:spLocks/>
              </p:cNvSpPr>
              <p:nvPr/>
            </p:nvSpPr>
            <p:spPr bwMode="auto">
              <a:xfrm>
                <a:off x="1720851" y="3584575"/>
                <a:ext cx="147638" cy="228600"/>
              </a:xfrm>
              <a:custGeom>
                <a:avLst/>
                <a:gdLst>
                  <a:gd name="T0" fmla="*/ 89 w 155"/>
                  <a:gd name="T1" fmla="*/ 137 h 237"/>
                  <a:gd name="T2" fmla="*/ 89 w 155"/>
                  <a:gd name="T3" fmla="*/ 137 h 237"/>
                  <a:gd name="T4" fmla="*/ 133 w 155"/>
                  <a:gd name="T5" fmla="*/ 237 h 237"/>
                  <a:gd name="T6" fmla="*/ 106 w 155"/>
                  <a:gd name="T7" fmla="*/ 237 h 237"/>
                  <a:gd name="T8" fmla="*/ 71 w 155"/>
                  <a:gd name="T9" fmla="*/ 152 h 237"/>
                  <a:gd name="T10" fmla="*/ 33 w 155"/>
                  <a:gd name="T11" fmla="*/ 188 h 237"/>
                  <a:gd name="T12" fmla="*/ 23 w 155"/>
                  <a:gd name="T13" fmla="*/ 237 h 237"/>
                  <a:gd name="T14" fmla="*/ 0 w 155"/>
                  <a:gd name="T15" fmla="*/ 237 h 237"/>
                  <a:gd name="T16" fmla="*/ 47 w 155"/>
                  <a:gd name="T17" fmla="*/ 0 h 237"/>
                  <a:gd name="T18" fmla="*/ 70 w 155"/>
                  <a:gd name="T19" fmla="*/ 0 h 237"/>
                  <a:gd name="T20" fmla="*/ 39 w 155"/>
                  <a:gd name="T21" fmla="*/ 157 h 237"/>
                  <a:gd name="T22" fmla="*/ 125 w 155"/>
                  <a:gd name="T23" fmla="*/ 73 h 237"/>
                  <a:gd name="T24" fmla="*/ 155 w 155"/>
                  <a:gd name="T25" fmla="*/ 73 h 237"/>
                  <a:gd name="T26" fmla="*/ 89 w 155"/>
                  <a:gd name="T27" fmla="*/ 137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5" h="237">
                    <a:moveTo>
                      <a:pt x="89" y="137"/>
                    </a:moveTo>
                    <a:lnTo>
                      <a:pt x="89" y="137"/>
                    </a:lnTo>
                    <a:lnTo>
                      <a:pt x="133" y="237"/>
                    </a:lnTo>
                    <a:lnTo>
                      <a:pt x="106" y="237"/>
                    </a:lnTo>
                    <a:lnTo>
                      <a:pt x="71" y="152"/>
                    </a:lnTo>
                    <a:lnTo>
                      <a:pt x="33" y="188"/>
                    </a:lnTo>
                    <a:lnTo>
                      <a:pt x="23" y="237"/>
                    </a:lnTo>
                    <a:lnTo>
                      <a:pt x="0" y="237"/>
                    </a:lnTo>
                    <a:lnTo>
                      <a:pt x="47" y="0"/>
                    </a:lnTo>
                    <a:lnTo>
                      <a:pt x="70" y="0"/>
                    </a:lnTo>
                    <a:lnTo>
                      <a:pt x="39" y="157"/>
                    </a:lnTo>
                    <a:lnTo>
                      <a:pt x="125" y="73"/>
                    </a:lnTo>
                    <a:lnTo>
                      <a:pt x="155" y="73"/>
                    </a:lnTo>
                    <a:lnTo>
                      <a:pt x="89" y="13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34313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4" name="Freeform 136"/>
              <p:cNvSpPr>
                <a:spLocks/>
              </p:cNvSpPr>
              <p:nvPr/>
            </p:nvSpPr>
            <p:spPr bwMode="auto">
              <a:xfrm>
                <a:off x="1870076" y="3652838"/>
                <a:ext cx="139700" cy="160338"/>
              </a:xfrm>
              <a:custGeom>
                <a:avLst/>
                <a:gdLst>
                  <a:gd name="T0" fmla="*/ 144 w 146"/>
                  <a:gd name="T1" fmla="*/ 63 h 166"/>
                  <a:gd name="T2" fmla="*/ 144 w 146"/>
                  <a:gd name="T3" fmla="*/ 63 h 166"/>
                  <a:gd name="T4" fmla="*/ 123 w 146"/>
                  <a:gd name="T5" fmla="*/ 166 h 166"/>
                  <a:gd name="T6" fmla="*/ 100 w 146"/>
                  <a:gd name="T7" fmla="*/ 166 h 166"/>
                  <a:gd name="T8" fmla="*/ 120 w 146"/>
                  <a:gd name="T9" fmla="*/ 65 h 166"/>
                  <a:gd name="T10" fmla="*/ 122 w 146"/>
                  <a:gd name="T11" fmla="*/ 50 h 166"/>
                  <a:gd name="T12" fmla="*/ 92 w 146"/>
                  <a:gd name="T13" fmla="*/ 20 h 166"/>
                  <a:gd name="T14" fmla="*/ 44 w 146"/>
                  <a:gd name="T15" fmla="*/ 66 h 166"/>
                  <a:gd name="T16" fmla="*/ 24 w 146"/>
                  <a:gd name="T17" fmla="*/ 166 h 166"/>
                  <a:gd name="T18" fmla="*/ 0 w 146"/>
                  <a:gd name="T19" fmla="*/ 166 h 166"/>
                  <a:gd name="T20" fmla="*/ 33 w 146"/>
                  <a:gd name="T21" fmla="*/ 2 h 166"/>
                  <a:gd name="T22" fmla="*/ 56 w 146"/>
                  <a:gd name="T23" fmla="*/ 2 h 166"/>
                  <a:gd name="T24" fmla="*/ 52 w 146"/>
                  <a:gd name="T25" fmla="*/ 20 h 166"/>
                  <a:gd name="T26" fmla="*/ 101 w 146"/>
                  <a:gd name="T27" fmla="*/ 0 h 166"/>
                  <a:gd name="T28" fmla="*/ 146 w 146"/>
                  <a:gd name="T29" fmla="*/ 46 h 166"/>
                  <a:gd name="T30" fmla="*/ 144 w 146"/>
                  <a:gd name="T31" fmla="*/ 63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6" h="166">
                    <a:moveTo>
                      <a:pt x="144" y="63"/>
                    </a:moveTo>
                    <a:lnTo>
                      <a:pt x="144" y="63"/>
                    </a:lnTo>
                    <a:lnTo>
                      <a:pt x="123" y="166"/>
                    </a:lnTo>
                    <a:lnTo>
                      <a:pt x="100" y="166"/>
                    </a:lnTo>
                    <a:lnTo>
                      <a:pt x="120" y="65"/>
                    </a:lnTo>
                    <a:cubicBezTo>
                      <a:pt x="121" y="60"/>
                      <a:pt x="122" y="54"/>
                      <a:pt x="122" y="50"/>
                    </a:cubicBezTo>
                    <a:cubicBezTo>
                      <a:pt x="122" y="30"/>
                      <a:pt x="109" y="20"/>
                      <a:pt x="92" y="20"/>
                    </a:cubicBezTo>
                    <a:cubicBezTo>
                      <a:pt x="81" y="20"/>
                      <a:pt x="52" y="26"/>
                      <a:pt x="44" y="66"/>
                    </a:cubicBezTo>
                    <a:lnTo>
                      <a:pt x="24" y="166"/>
                    </a:lnTo>
                    <a:lnTo>
                      <a:pt x="0" y="166"/>
                    </a:lnTo>
                    <a:lnTo>
                      <a:pt x="33" y="2"/>
                    </a:lnTo>
                    <a:lnTo>
                      <a:pt x="56" y="2"/>
                    </a:lnTo>
                    <a:lnTo>
                      <a:pt x="52" y="20"/>
                    </a:lnTo>
                    <a:cubicBezTo>
                      <a:pt x="63" y="8"/>
                      <a:pt x="79" y="0"/>
                      <a:pt x="101" y="0"/>
                    </a:cubicBezTo>
                    <a:cubicBezTo>
                      <a:pt x="126" y="0"/>
                      <a:pt x="146" y="17"/>
                      <a:pt x="146" y="46"/>
                    </a:cubicBezTo>
                    <a:cubicBezTo>
                      <a:pt x="146" y="51"/>
                      <a:pt x="145" y="58"/>
                      <a:pt x="144" y="63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34313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5" name="Freeform 137"/>
              <p:cNvSpPr>
                <a:spLocks noEditPoints="1"/>
              </p:cNvSpPr>
              <p:nvPr/>
            </p:nvSpPr>
            <p:spPr bwMode="auto">
              <a:xfrm>
                <a:off x="2027238" y="3652838"/>
                <a:ext cx="128588" cy="161925"/>
              </a:xfrm>
              <a:custGeom>
                <a:avLst/>
                <a:gdLst>
                  <a:gd name="T0" fmla="*/ 130 w 134"/>
                  <a:gd name="T1" fmla="*/ 84 h 168"/>
                  <a:gd name="T2" fmla="*/ 130 w 134"/>
                  <a:gd name="T3" fmla="*/ 84 h 168"/>
                  <a:gd name="T4" fmla="*/ 99 w 134"/>
                  <a:gd name="T5" fmla="*/ 151 h 168"/>
                  <a:gd name="T6" fmla="*/ 53 w 134"/>
                  <a:gd name="T7" fmla="*/ 168 h 168"/>
                  <a:gd name="T8" fmla="*/ 0 w 134"/>
                  <a:gd name="T9" fmla="*/ 114 h 168"/>
                  <a:gd name="T10" fmla="*/ 3 w 134"/>
                  <a:gd name="T11" fmla="*/ 84 h 168"/>
                  <a:gd name="T12" fmla="*/ 34 w 134"/>
                  <a:gd name="T13" fmla="*/ 18 h 168"/>
                  <a:gd name="T14" fmla="*/ 81 w 134"/>
                  <a:gd name="T15" fmla="*/ 0 h 168"/>
                  <a:gd name="T16" fmla="*/ 134 w 134"/>
                  <a:gd name="T17" fmla="*/ 54 h 168"/>
                  <a:gd name="T18" fmla="*/ 130 w 134"/>
                  <a:gd name="T19" fmla="*/ 84 h 168"/>
                  <a:gd name="T20" fmla="*/ 79 w 134"/>
                  <a:gd name="T21" fmla="*/ 20 h 168"/>
                  <a:gd name="T22" fmla="*/ 79 w 134"/>
                  <a:gd name="T23" fmla="*/ 20 h 168"/>
                  <a:gd name="T24" fmla="*/ 48 w 134"/>
                  <a:gd name="T25" fmla="*/ 33 h 168"/>
                  <a:gd name="T26" fmla="*/ 26 w 134"/>
                  <a:gd name="T27" fmla="*/ 84 h 168"/>
                  <a:gd name="T28" fmla="*/ 23 w 134"/>
                  <a:gd name="T29" fmla="*/ 113 h 168"/>
                  <a:gd name="T30" fmla="*/ 54 w 134"/>
                  <a:gd name="T31" fmla="*/ 148 h 168"/>
                  <a:gd name="T32" fmla="*/ 85 w 134"/>
                  <a:gd name="T33" fmla="*/ 135 h 168"/>
                  <a:gd name="T34" fmla="*/ 107 w 134"/>
                  <a:gd name="T35" fmla="*/ 84 h 168"/>
                  <a:gd name="T36" fmla="*/ 111 w 134"/>
                  <a:gd name="T37" fmla="*/ 56 h 168"/>
                  <a:gd name="T38" fmla="*/ 79 w 134"/>
                  <a:gd name="T39" fmla="*/ 2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34" h="168">
                    <a:moveTo>
                      <a:pt x="130" y="84"/>
                    </a:moveTo>
                    <a:lnTo>
                      <a:pt x="130" y="84"/>
                    </a:lnTo>
                    <a:cubicBezTo>
                      <a:pt x="123" y="120"/>
                      <a:pt x="113" y="138"/>
                      <a:pt x="99" y="151"/>
                    </a:cubicBezTo>
                    <a:cubicBezTo>
                      <a:pt x="86" y="163"/>
                      <a:pt x="70" y="168"/>
                      <a:pt x="53" y="168"/>
                    </a:cubicBezTo>
                    <a:cubicBezTo>
                      <a:pt x="26" y="168"/>
                      <a:pt x="0" y="154"/>
                      <a:pt x="0" y="114"/>
                    </a:cubicBezTo>
                    <a:cubicBezTo>
                      <a:pt x="0" y="104"/>
                      <a:pt x="2" y="92"/>
                      <a:pt x="3" y="84"/>
                    </a:cubicBezTo>
                    <a:cubicBezTo>
                      <a:pt x="10" y="48"/>
                      <a:pt x="20" y="30"/>
                      <a:pt x="34" y="18"/>
                    </a:cubicBezTo>
                    <a:cubicBezTo>
                      <a:pt x="48" y="6"/>
                      <a:pt x="63" y="0"/>
                      <a:pt x="81" y="0"/>
                    </a:cubicBezTo>
                    <a:cubicBezTo>
                      <a:pt x="107" y="0"/>
                      <a:pt x="134" y="15"/>
                      <a:pt x="134" y="54"/>
                    </a:cubicBezTo>
                    <a:cubicBezTo>
                      <a:pt x="134" y="64"/>
                      <a:pt x="132" y="77"/>
                      <a:pt x="130" y="84"/>
                    </a:cubicBezTo>
                    <a:close/>
                    <a:moveTo>
                      <a:pt x="79" y="20"/>
                    </a:moveTo>
                    <a:lnTo>
                      <a:pt x="79" y="20"/>
                    </a:lnTo>
                    <a:cubicBezTo>
                      <a:pt x="67" y="20"/>
                      <a:pt x="56" y="25"/>
                      <a:pt x="48" y="33"/>
                    </a:cubicBezTo>
                    <a:cubicBezTo>
                      <a:pt x="38" y="43"/>
                      <a:pt x="31" y="57"/>
                      <a:pt x="26" y="84"/>
                    </a:cubicBezTo>
                    <a:cubicBezTo>
                      <a:pt x="24" y="96"/>
                      <a:pt x="23" y="106"/>
                      <a:pt x="23" y="113"/>
                    </a:cubicBezTo>
                    <a:cubicBezTo>
                      <a:pt x="23" y="138"/>
                      <a:pt x="38" y="148"/>
                      <a:pt x="54" y="148"/>
                    </a:cubicBezTo>
                    <a:cubicBezTo>
                      <a:pt x="66" y="148"/>
                      <a:pt x="77" y="143"/>
                      <a:pt x="85" y="135"/>
                    </a:cubicBezTo>
                    <a:cubicBezTo>
                      <a:pt x="95" y="125"/>
                      <a:pt x="102" y="111"/>
                      <a:pt x="107" y="84"/>
                    </a:cubicBezTo>
                    <a:cubicBezTo>
                      <a:pt x="110" y="72"/>
                      <a:pt x="111" y="62"/>
                      <a:pt x="111" y="56"/>
                    </a:cubicBezTo>
                    <a:cubicBezTo>
                      <a:pt x="111" y="30"/>
                      <a:pt x="96" y="20"/>
                      <a:pt x="79" y="2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34313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6" name="Freeform 138"/>
              <p:cNvSpPr>
                <a:spLocks/>
              </p:cNvSpPr>
              <p:nvPr/>
            </p:nvSpPr>
            <p:spPr bwMode="auto">
              <a:xfrm>
                <a:off x="2178051" y="3654425"/>
                <a:ext cx="211138" cy="158750"/>
              </a:xfrm>
              <a:custGeom>
                <a:avLst/>
                <a:gdLst>
                  <a:gd name="T0" fmla="*/ 141 w 221"/>
                  <a:gd name="T1" fmla="*/ 164 h 164"/>
                  <a:gd name="T2" fmla="*/ 141 w 221"/>
                  <a:gd name="T3" fmla="*/ 164 h 164"/>
                  <a:gd name="T4" fmla="*/ 120 w 221"/>
                  <a:gd name="T5" fmla="*/ 164 h 164"/>
                  <a:gd name="T6" fmla="*/ 104 w 221"/>
                  <a:gd name="T7" fmla="*/ 37 h 164"/>
                  <a:gd name="T8" fmla="*/ 38 w 221"/>
                  <a:gd name="T9" fmla="*/ 164 h 164"/>
                  <a:gd name="T10" fmla="*/ 17 w 221"/>
                  <a:gd name="T11" fmla="*/ 164 h 164"/>
                  <a:gd name="T12" fmla="*/ 0 w 221"/>
                  <a:gd name="T13" fmla="*/ 0 h 164"/>
                  <a:gd name="T14" fmla="*/ 23 w 221"/>
                  <a:gd name="T15" fmla="*/ 0 h 164"/>
                  <a:gd name="T16" fmla="*/ 34 w 221"/>
                  <a:gd name="T17" fmla="*/ 131 h 164"/>
                  <a:gd name="T18" fmla="*/ 100 w 221"/>
                  <a:gd name="T19" fmla="*/ 0 h 164"/>
                  <a:gd name="T20" fmla="*/ 119 w 221"/>
                  <a:gd name="T21" fmla="*/ 0 h 164"/>
                  <a:gd name="T22" fmla="*/ 135 w 221"/>
                  <a:gd name="T23" fmla="*/ 131 h 164"/>
                  <a:gd name="T24" fmla="*/ 196 w 221"/>
                  <a:gd name="T25" fmla="*/ 0 h 164"/>
                  <a:gd name="T26" fmla="*/ 221 w 221"/>
                  <a:gd name="T27" fmla="*/ 0 h 164"/>
                  <a:gd name="T28" fmla="*/ 141 w 221"/>
                  <a:gd name="T29" fmla="*/ 16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21" h="164">
                    <a:moveTo>
                      <a:pt x="141" y="164"/>
                    </a:moveTo>
                    <a:lnTo>
                      <a:pt x="141" y="164"/>
                    </a:lnTo>
                    <a:lnTo>
                      <a:pt x="120" y="164"/>
                    </a:lnTo>
                    <a:lnTo>
                      <a:pt x="104" y="37"/>
                    </a:lnTo>
                    <a:lnTo>
                      <a:pt x="38" y="164"/>
                    </a:lnTo>
                    <a:lnTo>
                      <a:pt x="17" y="164"/>
                    </a:lnTo>
                    <a:lnTo>
                      <a:pt x="0" y="0"/>
                    </a:lnTo>
                    <a:lnTo>
                      <a:pt x="23" y="0"/>
                    </a:lnTo>
                    <a:lnTo>
                      <a:pt x="34" y="131"/>
                    </a:lnTo>
                    <a:lnTo>
                      <a:pt x="100" y="0"/>
                    </a:lnTo>
                    <a:lnTo>
                      <a:pt x="119" y="0"/>
                    </a:lnTo>
                    <a:lnTo>
                      <a:pt x="135" y="131"/>
                    </a:lnTo>
                    <a:lnTo>
                      <a:pt x="196" y="0"/>
                    </a:lnTo>
                    <a:lnTo>
                      <a:pt x="221" y="0"/>
                    </a:lnTo>
                    <a:lnTo>
                      <a:pt x="141" y="16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34313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7" name="Freeform 139"/>
              <p:cNvSpPr>
                <a:spLocks/>
              </p:cNvSpPr>
              <p:nvPr/>
            </p:nvSpPr>
            <p:spPr bwMode="auto">
              <a:xfrm>
                <a:off x="2389188" y="3584575"/>
                <a:ext cx="58738" cy="228600"/>
              </a:xfrm>
              <a:custGeom>
                <a:avLst/>
                <a:gdLst>
                  <a:gd name="T0" fmla="*/ 24 w 63"/>
                  <a:gd name="T1" fmla="*/ 193 h 237"/>
                  <a:gd name="T2" fmla="*/ 24 w 63"/>
                  <a:gd name="T3" fmla="*/ 193 h 237"/>
                  <a:gd name="T4" fmla="*/ 23 w 63"/>
                  <a:gd name="T5" fmla="*/ 204 h 237"/>
                  <a:gd name="T6" fmla="*/ 41 w 63"/>
                  <a:gd name="T7" fmla="*/ 217 h 237"/>
                  <a:gd name="T8" fmla="*/ 55 w 63"/>
                  <a:gd name="T9" fmla="*/ 217 h 237"/>
                  <a:gd name="T10" fmla="*/ 51 w 63"/>
                  <a:gd name="T11" fmla="*/ 237 h 237"/>
                  <a:gd name="T12" fmla="*/ 33 w 63"/>
                  <a:gd name="T13" fmla="*/ 237 h 237"/>
                  <a:gd name="T14" fmla="*/ 0 w 63"/>
                  <a:gd name="T15" fmla="*/ 206 h 237"/>
                  <a:gd name="T16" fmla="*/ 1 w 63"/>
                  <a:gd name="T17" fmla="*/ 193 h 237"/>
                  <a:gd name="T18" fmla="*/ 40 w 63"/>
                  <a:gd name="T19" fmla="*/ 0 h 237"/>
                  <a:gd name="T20" fmla="*/ 63 w 63"/>
                  <a:gd name="T21" fmla="*/ 0 h 237"/>
                  <a:gd name="T22" fmla="*/ 24 w 63"/>
                  <a:gd name="T23" fmla="*/ 193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3" h="237">
                    <a:moveTo>
                      <a:pt x="24" y="193"/>
                    </a:moveTo>
                    <a:lnTo>
                      <a:pt x="24" y="193"/>
                    </a:lnTo>
                    <a:cubicBezTo>
                      <a:pt x="23" y="197"/>
                      <a:pt x="23" y="200"/>
                      <a:pt x="23" y="204"/>
                    </a:cubicBezTo>
                    <a:cubicBezTo>
                      <a:pt x="23" y="212"/>
                      <a:pt x="27" y="217"/>
                      <a:pt x="41" y="217"/>
                    </a:cubicBezTo>
                    <a:lnTo>
                      <a:pt x="55" y="217"/>
                    </a:lnTo>
                    <a:lnTo>
                      <a:pt x="51" y="237"/>
                    </a:lnTo>
                    <a:lnTo>
                      <a:pt x="33" y="237"/>
                    </a:lnTo>
                    <a:cubicBezTo>
                      <a:pt x="19" y="237"/>
                      <a:pt x="0" y="230"/>
                      <a:pt x="0" y="206"/>
                    </a:cubicBezTo>
                    <a:cubicBezTo>
                      <a:pt x="0" y="201"/>
                      <a:pt x="0" y="197"/>
                      <a:pt x="1" y="193"/>
                    </a:cubicBezTo>
                    <a:lnTo>
                      <a:pt x="40" y="0"/>
                    </a:lnTo>
                    <a:lnTo>
                      <a:pt x="63" y="0"/>
                    </a:lnTo>
                    <a:lnTo>
                      <a:pt x="24" y="19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34313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8" name="Freeform 140"/>
              <p:cNvSpPr>
                <a:spLocks noEditPoints="1"/>
              </p:cNvSpPr>
              <p:nvPr/>
            </p:nvSpPr>
            <p:spPr bwMode="auto">
              <a:xfrm>
                <a:off x="2452688" y="3652838"/>
                <a:ext cx="128588" cy="161925"/>
              </a:xfrm>
              <a:custGeom>
                <a:avLst/>
                <a:gdLst>
                  <a:gd name="T0" fmla="*/ 130 w 134"/>
                  <a:gd name="T1" fmla="*/ 90 h 168"/>
                  <a:gd name="T2" fmla="*/ 130 w 134"/>
                  <a:gd name="T3" fmla="*/ 90 h 168"/>
                  <a:gd name="T4" fmla="*/ 24 w 134"/>
                  <a:gd name="T5" fmla="*/ 90 h 168"/>
                  <a:gd name="T6" fmla="*/ 22 w 134"/>
                  <a:gd name="T7" fmla="*/ 111 h 168"/>
                  <a:gd name="T8" fmla="*/ 58 w 134"/>
                  <a:gd name="T9" fmla="*/ 148 h 168"/>
                  <a:gd name="T10" fmla="*/ 104 w 134"/>
                  <a:gd name="T11" fmla="*/ 129 h 168"/>
                  <a:gd name="T12" fmla="*/ 118 w 134"/>
                  <a:gd name="T13" fmla="*/ 144 h 168"/>
                  <a:gd name="T14" fmla="*/ 56 w 134"/>
                  <a:gd name="T15" fmla="*/ 168 h 168"/>
                  <a:gd name="T16" fmla="*/ 0 w 134"/>
                  <a:gd name="T17" fmla="*/ 112 h 168"/>
                  <a:gd name="T18" fmla="*/ 81 w 134"/>
                  <a:gd name="T19" fmla="*/ 0 h 168"/>
                  <a:gd name="T20" fmla="*/ 134 w 134"/>
                  <a:gd name="T21" fmla="*/ 56 h 168"/>
                  <a:gd name="T22" fmla="*/ 130 w 134"/>
                  <a:gd name="T23" fmla="*/ 90 h 168"/>
                  <a:gd name="T24" fmla="*/ 80 w 134"/>
                  <a:gd name="T25" fmla="*/ 20 h 168"/>
                  <a:gd name="T26" fmla="*/ 80 w 134"/>
                  <a:gd name="T27" fmla="*/ 20 h 168"/>
                  <a:gd name="T28" fmla="*/ 28 w 134"/>
                  <a:gd name="T29" fmla="*/ 73 h 168"/>
                  <a:gd name="T30" fmla="*/ 110 w 134"/>
                  <a:gd name="T31" fmla="*/ 73 h 168"/>
                  <a:gd name="T32" fmla="*/ 112 w 134"/>
                  <a:gd name="T33" fmla="*/ 56 h 168"/>
                  <a:gd name="T34" fmla="*/ 80 w 134"/>
                  <a:gd name="T35" fmla="*/ 2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4" h="168">
                    <a:moveTo>
                      <a:pt x="130" y="90"/>
                    </a:moveTo>
                    <a:lnTo>
                      <a:pt x="130" y="90"/>
                    </a:lnTo>
                    <a:lnTo>
                      <a:pt x="24" y="90"/>
                    </a:lnTo>
                    <a:cubicBezTo>
                      <a:pt x="23" y="97"/>
                      <a:pt x="22" y="103"/>
                      <a:pt x="22" y="111"/>
                    </a:cubicBezTo>
                    <a:cubicBezTo>
                      <a:pt x="22" y="132"/>
                      <a:pt x="33" y="148"/>
                      <a:pt x="58" y="148"/>
                    </a:cubicBezTo>
                    <a:cubicBezTo>
                      <a:pt x="77" y="148"/>
                      <a:pt x="90" y="142"/>
                      <a:pt x="104" y="129"/>
                    </a:cubicBezTo>
                    <a:lnTo>
                      <a:pt x="118" y="144"/>
                    </a:lnTo>
                    <a:cubicBezTo>
                      <a:pt x="100" y="161"/>
                      <a:pt x="81" y="168"/>
                      <a:pt x="56" y="168"/>
                    </a:cubicBezTo>
                    <a:cubicBezTo>
                      <a:pt x="24" y="168"/>
                      <a:pt x="0" y="150"/>
                      <a:pt x="0" y="112"/>
                    </a:cubicBezTo>
                    <a:cubicBezTo>
                      <a:pt x="0" y="63"/>
                      <a:pt x="23" y="0"/>
                      <a:pt x="81" y="0"/>
                    </a:cubicBezTo>
                    <a:cubicBezTo>
                      <a:pt x="116" y="0"/>
                      <a:pt x="134" y="25"/>
                      <a:pt x="134" y="56"/>
                    </a:cubicBezTo>
                    <a:cubicBezTo>
                      <a:pt x="134" y="65"/>
                      <a:pt x="133" y="77"/>
                      <a:pt x="130" y="90"/>
                    </a:cubicBezTo>
                    <a:close/>
                    <a:moveTo>
                      <a:pt x="80" y="20"/>
                    </a:moveTo>
                    <a:lnTo>
                      <a:pt x="80" y="20"/>
                    </a:lnTo>
                    <a:cubicBezTo>
                      <a:pt x="56" y="20"/>
                      <a:pt x="37" y="36"/>
                      <a:pt x="28" y="73"/>
                    </a:cubicBezTo>
                    <a:lnTo>
                      <a:pt x="110" y="73"/>
                    </a:lnTo>
                    <a:cubicBezTo>
                      <a:pt x="111" y="68"/>
                      <a:pt x="112" y="63"/>
                      <a:pt x="112" y="56"/>
                    </a:cubicBezTo>
                    <a:cubicBezTo>
                      <a:pt x="112" y="31"/>
                      <a:pt x="97" y="20"/>
                      <a:pt x="80" y="2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34313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9" name="Freeform 141"/>
              <p:cNvSpPr>
                <a:spLocks noEditPoints="1"/>
              </p:cNvSpPr>
              <p:nvPr/>
            </p:nvSpPr>
            <p:spPr bwMode="auto">
              <a:xfrm>
                <a:off x="2597151" y="3584575"/>
                <a:ext cx="152400" cy="230188"/>
              </a:xfrm>
              <a:custGeom>
                <a:avLst/>
                <a:gdLst>
                  <a:gd name="T0" fmla="*/ 111 w 159"/>
                  <a:gd name="T1" fmla="*/ 237 h 239"/>
                  <a:gd name="T2" fmla="*/ 111 w 159"/>
                  <a:gd name="T3" fmla="*/ 237 h 239"/>
                  <a:gd name="T4" fmla="*/ 88 w 159"/>
                  <a:gd name="T5" fmla="*/ 237 h 239"/>
                  <a:gd name="T6" fmla="*/ 92 w 159"/>
                  <a:gd name="T7" fmla="*/ 218 h 239"/>
                  <a:gd name="T8" fmla="*/ 47 w 159"/>
                  <a:gd name="T9" fmla="*/ 239 h 239"/>
                  <a:gd name="T10" fmla="*/ 0 w 159"/>
                  <a:gd name="T11" fmla="*/ 188 h 239"/>
                  <a:gd name="T12" fmla="*/ 3 w 159"/>
                  <a:gd name="T13" fmla="*/ 155 h 239"/>
                  <a:gd name="T14" fmla="*/ 32 w 159"/>
                  <a:gd name="T15" fmla="*/ 88 h 239"/>
                  <a:gd name="T16" fmla="*/ 76 w 159"/>
                  <a:gd name="T17" fmla="*/ 71 h 239"/>
                  <a:gd name="T18" fmla="*/ 116 w 159"/>
                  <a:gd name="T19" fmla="*/ 94 h 239"/>
                  <a:gd name="T20" fmla="*/ 135 w 159"/>
                  <a:gd name="T21" fmla="*/ 0 h 239"/>
                  <a:gd name="T22" fmla="*/ 159 w 159"/>
                  <a:gd name="T23" fmla="*/ 0 h 239"/>
                  <a:gd name="T24" fmla="*/ 111 w 159"/>
                  <a:gd name="T25" fmla="*/ 237 h 239"/>
                  <a:gd name="T26" fmla="*/ 78 w 159"/>
                  <a:gd name="T27" fmla="*/ 92 h 239"/>
                  <a:gd name="T28" fmla="*/ 78 w 159"/>
                  <a:gd name="T29" fmla="*/ 92 h 239"/>
                  <a:gd name="T30" fmla="*/ 27 w 159"/>
                  <a:gd name="T31" fmla="*/ 155 h 239"/>
                  <a:gd name="T32" fmla="*/ 23 w 159"/>
                  <a:gd name="T33" fmla="*/ 185 h 239"/>
                  <a:gd name="T34" fmla="*/ 53 w 159"/>
                  <a:gd name="T35" fmla="*/ 219 h 239"/>
                  <a:gd name="T36" fmla="*/ 104 w 159"/>
                  <a:gd name="T37" fmla="*/ 155 h 239"/>
                  <a:gd name="T38" fmla="*/ 108 w 159"/>
                  <a:gd name="T39" fmla="*/ 125 h 239"/>
                  <a:gd name="T40" fmla="*/ 78 w 159"/>
                  <a:gd name="T41" fmla="*/ 92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9" h="239">
                    <a:moveTo>
                      <a:pt x="111" y="237"/>
                    </a:moveTo>
                    <a:lnTo>
                      <a:pt x="111" y="237"/>
                    </a:lnTo>
                    <a:lnTo>
                      <a:pt x="88" y="237"/>
                    </a:lnTo>
                    <a:lnTo>
                      <a:pt x="92" y="218"/>
                    </a:lnTo>
                    <a:cubicBezTo>
                      <a:pt x="77" y="236"/>
                      <a:pt x="62" y="239"/>
                      <a:pt x="47" y="239"/>
                    </a:cubicBezTo>
                    <a:cubicBezTo>
                      <a:pt x="11" y="239"/>
                      <a:pt x="0" y="216"/>
                      <a:pt x="0" y="188"/>
                    </a:cubicBezTo>
                    <a:cubicBezTo>
                      <a:pt x="0" y="178"/>
                      <a:pt x="1" y="166"/>
                      <a:pt x="3" y="155"/>
                    </a:cubicBezTo>
                    <a:cubicBezTo>
                      <a:pt x="9" y="126"/>
                      <a:pt x="17" y="103"/>
                      <a:pt x="32" y="88"/>
                    </a:cubicBezTo>
                    <a:cubicBezTo>
                      <a:pt x="45" y="75"/>
                      <a:pt x="59" y="71"/>
                      <a:pt x="76" y="71"/>
                    </a:cubicBezTo>
                    <a:cubicBezTo>
                      <a:pt x="91" y="71"/>
                      <a:pt x="107" y="76"/>
                      <a:pt x="116" y="94"/>
                    </a:cubicBezTo>
                    <a:lnTo>
                      <a:pt x="135" y="0"/>
                    </a:lnTo>
                    <a:lnTo>
                      <a:pt x="159" y="0"/>
                    </a:lnTo>
                    <a:lnTo>
                      <a:pt x="111" y="237"/>
                    </a:lnTo>
                    <a:close/>
                    <a:moveTo>
                      <a:pt x="78" y="92"/>
                    </a:moveTo>
                    <a:lnTo>
                      <a:pt x="78" y="92"/>
                    </a:lnTo>
                    <a:cubicBezTo>
                      <a:pt x="45" y="92"/>
                      <a:pt x="33" y="121"/>
                      <a:pt x="27" y="155"/>
                    </a:cubicBezTo>
                    <a:cubicBezTo>
                      <a:pt x="25" y="165"/>
                      <a:pt x="23" y="176"/>
                      <a:pt x="23" y="185"/>
                    </a:cubicBezTo>
                    <a:cubicBezTo>
                      <a:pt x="23" y="203"/>
                      <a:pt x="30" y="219"/>
                      <a:pt x="53" y="219"/>
                    </a:cubicBezTo>
                    <a:cubicBezTo>
                      <a:pt x="86" y="219"/>
                      <a:pt x="98" y="189"/>
                      <a:pt x="104" y="155"/>
                    </a:cubicBezTo>
                    <a:cubicBezTo>
                      <a:pt x="106" y="145"/>
                      <a:pt x="108" y="134"/>
                      <a:pt x="108" y="125"/>
                    </a:cubicBezTo>
                    <a:cubicBezTo>
                      <a:pt x="108" y="107"/>
                      <a:pt x="101" y="92"/>
                      <a:pt x="78" y="92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34313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0" name="Freeform 142"/>
              <p:cNvSpPr>
                <a:spLocks noEditPoints="1"/>
              </p:cNvSpPr>
              <p:nvPr/>
            </p:nvSpPr>
            <p:spPr bwMode="auto">
              <a:xfrm>
                <a:off x="2725738" y="3652838"/>
                <a:ext cx="153988" cy="231775"/>
              </a:xfrm>
              <a:custGeom>
                <a:avLst/>
                <a:gdLst>
                  <a:gd name="T0" fmla="*/ 127 w 161"/>
                  <a:gd name="T1" fmla="*/ 170 h 241"/>
                  <a:gd name="T2" fmla="*/ 127 w 161"/>
                  <a:gd name="T3" fmla="*/ 170 h 241"/>
                  <a:gd name="T4" fmla="*/ 50 w 161"/>
                  <a:gd name="T5" fmla="*/ 241 h 241"/>
                  <a:gd name="T6" fmla="*/ 0 w 161"/>
                  <a:gd name="T7" fmla="*/ 219 h 241"/>
                  <a:gd name="T8" fmla="*/ 17 w 161"/>
                  <a:gd name="T9" fmla="*/ 205 h 241"/>
                  <a:gd name="T10" fmla="*/ 50 w 161"/>
                  <a:gd name="T11" fmla="*/ 221 h 241"/>
                  <a:gd name="T12" fmla="*/ 104 w 161"/>
                  <a:gd name="T13" fmla="*/ 170 h 241"/>
                  <a:gd name="T14" fmla="*/ 109 w 161"/>
                  <a:gd name="T15" fmla="*/ 145 h 241"/>
                  <a:gd name="T16" fmla="*/ 64 w 161"/>
                  <a:gd name="T17" fmla="*/ 166 h 241"/>
                  <a:gd name="T18" fmla="*/ 17 w 161"/>
                  <a:gd name="T19" fmla="*/ 115 h 241"/>
                  <a:gd name="T20" fmla="*/ 21 w 161"/>
                  <a:gd name="T21" fmla="*/ 83 h 241"/>
                  <a:gd name="T22" fmla="*/ 48 w 161"/>
                  <a:gd name="T23" fmla="*/ 17 h 241"/>
                  <a:gd name="T24" fmla="*/ 92 w 161"/>
                  <a:gd name="T25" fmla="*/ 0 h 241"/>
                  <a:gd name="T26" fmla="*/ 134 w 161"/>
                  <a:gd name="T27" fmla="*/ 23 h 241"/>
                  <a:gd name="T28" fmla="*/ 138 w 161"/>
                  <a:gd name="T29" fmla="*/ 2 h 241"/>
                  <a:gd name="T30" fmla="*/ 161 w 161"/>
                  <a:gd name="T31" fmla="*/ 2 h 241"/>
                  <a:gd name="T32" fmla="*/ 127 w 161"/>
                  <a:gd name="T33" fmla="*/ 170 h 241"/>
                  <a:gd name="T34" fmla="*/ 95 w 161"/>
                  <a:gd name="T35" fmla="*/ 21 h 241"/>
                  <a:gd name="T36" fmla="*/ 95 w 161"/>
                  <a:gd name="T37" fmla="*/ 21 h 241"/>
                  <a:gd name="T38" fmla="*/ 44 w 161"/>
                  <a:gd name="T39" fmla="*/ 83 h 241"/>
                  <a:gd name="T40" fmla="*/ 41 w 161"/>
                  <a:gd name="T41" fmla="*/ 112 h 241"/>
                  <a:gd name="T42" fmla="*/ 70 w 161"/>
                  <a:gd name="T43" fmla="*/ 145 h 241"/>
                  <a:gd name="T44" fmla="*/ 121 w 161"/>
                  <a:gd name="T45" fmla="*/ 83 h 241"/>
                  <a:gd name="T46" fmla="*/ 125 w 161"/>
                  <a:gd name="T47" fmla="*/ 54 h 241"/>
                  <a:gd name="T48" fmla="*/ 95 w 161"/>
                  <a:gd name="T49" fmla="*/ 21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1" h="241">
                    <a:moveTo>
                      <a:pt x="127" y="170"/>
                    </a:moveTo>
                    <a:lnTo>
                      <a:pt x="127" y="170"/>
                    </a:lnTo>
                    <a:cubicBezTo>
                      <a:pt x="115" y="229"/>
                      <a:pt x="78" y="241"/>
                      <a:pt x="50" y="241"/>
                    </a:cubicBezTo>
                    <a:cubicBezTo>
                      <a:pt x="28" y="241"/>
                      <a:pt x="12" y="234"/>
                      <a:pt x="0" y="219"/>
                    </a:cubicBezTo>
                    <a:lnTo>
                      <a:pt x="17" y="205"/>
                    </a:lnTo>
                    <a:cubicBezTo>
                      <a:pt x="24" y="214"/>
                      <a:pt x="33" y="221"/>
                      <a:pt x="50" y="221"/>
                    </a:cubicBezTo>
                    <a:cubicBezTo>
                      <a:pt x="74" y="221"/>
                      <a:pt x="96" y="207"/>
                      <a:pt x="104" y="170"/>
                    </a:cubicBezTo>
                    <a:lnTo>
                      <a:pt x="109" y="145"/>
                    </a:lnTo>
                    <a:cubicBezTo>
                      <a:pt x="99" y="158"/>
                      <a:pt x="86" y="166"/>
                      <a:pt x="64" y="166"/>
                    </a:cubicBezTo>
                    <a:cubicBezTo>
                      <a:pt x="35" y="166"/>
                      <a:pt x="17" y="147"/>
                      <a:pt x="17" y="115"/>
                    </a:cubicBezTo>
                    <a:cubicBezTo>
                      <a:pt x="17" y="107"/>
                      <a:pt x="18" y="97"/>
                      <a:pt x="21" y="83"/>
                    </a:cubicBezTo>
                    <a:cubicBezTo>
                      <a:pt x="26" y="54"/>
                      <a:pt x="34" y="32"/>
                      <a:pt x="48" y="17"/>
                    </a:cubicBezTo>
                    <a:cubicBezTo>
                      <a:pt x="61" y="4"/>
                      <a:pt x="77" y="0"/>
                      <a:pt x="92" y="0"/>
                    </a:cubicBezTo>
                    <a:cubicBezTo>
                      <a:pt x="108" y="0"/>
                      <a:pt x="125" y="5"/>
                      <a:pt x="134" y="23"/>
                    </a:cubicBezTo>
                    <a:lnTo>
                      <a:pt x="138" y="2"/>
                    </a:lnTo>
                    <a:lnTo>
                      <a:pt x="161" y="2"/>
                    </a:lnTo>
                    <a:lnTo>
                      <a:pt x="127" y="170"/>
                    </a:lnTo>
                    <a:close/>
                    <a:moveTo>
                      <a:pt x="95" y="21"/>
                    </a:moveTo>
                    <a:lnTo>
                      <a:pt x="95" y="21"/>
                    </a:lnTo>
                    <a:cubicBezTo>
                      <a:pt x="63" y="21"/>
                      <a:pt x="51" y="50"/>
                      <a:pt x="44" y="83"/>
                    </a:cubicBezTo>
                    <a:cubicBezTo>
                      <a:pt x="42" y="93"/>
                      <a:pt x="41" y="103"/>
                      <a:pt x="41" y="112"/>
                    </a:cubicBezTo>
                    <a:cubicBezTo>
                      <a:pt x="41" y="130"/>
                      <a:pt x="47" y="145"/>
                      <a:pt x="70" y="145"/>
                    </a:cubicBezTo>
                    <a:cubicBezTo>
                      <a:pt x="102" y="145"/>
                      <a:pt x="115" y="115"/>
                      <a:pt x="121" y="83"/>
                    </a:cubicBezTo>
                    <a:cubicBezTo>
                      <a:pt x="123" y="72"/>
                      <a:pt x="125" y="62"/>
                      <a:pt x="125" y="54"/>
                    </a:cubicBezTo>
                    <a:cubicBezTo>
                      <a:pt x="125" y="32"/>
                      <a:pt x="115" y="21"/>
                      <a:pt x="95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34313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1" name="Freeform 143"/>
              <p:cNvSpPr>
                <a:spLocks noEditPoints="1"/>
              </p:cNvSpPr>
              <p:nvPr/>
            </p:nvSpPr>
            <p:spPr bwMode="auto">
              <a:xfrm>
                <a:off x="2886076" y="3652838"/>
                <a:ext cx="127000" cy="161925"/>
              </a:xfrm>
              <a:custGeom>
                <a:avLst/>
                <a:gdLst>
                  <a:gd name="T0" fmla="*/ 130 w 134"/>
                  <a:gd name="T1" fmla="*/ 90 h 168"/>
                  <a:gd name="T2" fmla="*/ 130 w 134"/>
                  <a:gd name="T3" fmla="*/ 90 h 168"/>
                  <a:gd name="T4" fmla="*/ 24 w 134"/>
                  <a:gd name="T5" fmla="*/ 90 h 168"/>
                  <a:gd name="T6" fmla="*/ 22 w 134"/>
                  <a:gd name="T7" fmla="*/ 111 h 168"/>
                  <a:gd name="T8" fmla="*/ 58 w 134"/>
                  <a:gd name="T9" fmla="*/ 148 h 168"/>
                  <a:gd name="T10" fmla="*/ 104 w 134"/>
                  <a:gd name="T11" fmla="*/ 129 h 168"/>
                  <a:gd name="T12" fmla="*/ 118 w 134"/>
                  <a:gd name="T13" fmla="*/ 144 h 168"/>
                  <a:gd name="T14" fmla="*/ 56 w 134"/>
                  <a:gd name="T15" fmla="*/ 168 h 168"/>
                  <a:gd name="T16" fmla="*/ 0 w 134"/>
                  <a:gd name="T17" fmla="*/ 112 h 168"/>
                  <a:gd name="T18" fmla="*/ 81 w 134"/>
                  <a:gd name="T19" fmla="*/ 0 h 168"/>
                  <a:gd name="T20" fmla="*/ 134 w 134"/>
                  <a:gd name="T21" fmla="*/ 56 h 168"/>
                  <a:gd name="T22" fmla="*/ 130 w 134"/>
                  <a:gd name="T23" fmla="*/ 90 h 168"/>
                  <a:gd name="T24" fmla="*/ 80 w 134"/>
                  <a:gd name="T25" fmla="*/ 20 h 168"/>
                  <a:gd name="T26" fmla="*/ 80 w 134"/>
                  <a:gd name="T27" fmla="*/ 20 h 168"/>
                  <a:gd name="T28" fmla="*/ 28 w 134"/>
                  <a:gd name="T29" fmla="*/ 73 h 168"/>
                  <a:gd name="T30" fmla="*/ 110 w 134"/>
                  <a:gd name="T31" fmla="*/ 73 h 168"/>
                  <a:gd name="T32" fmla="*/ 112 w 134"/>
                  <a:gd name="T33" fmla="*/ 56 h 168"/>
                  <a:gd name="T34" fmla="*/ 80 w 134"/>
                  <a:gd name="T35" fmla="*/ 2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4" h="168">
                    <a:moveTo>
                      <a:pt x="130" y="90"/>
                    </a:moveTo>
                    <a:lnTo>
                      <a:pt x="130" y="90"/>
                    </a:lnTo>
                    <a:lnTo>
                      <a:pt x="24" y="90"/>
                    </a:lnTo>
                    <a:cubicBezTo>
                      <a:pt x="23" y="97"/>
                      <a:pt x="22" y="103"/>
                      <a:pt x="22" y="111"/>
                    </a:cubicBezTo>
                    <a:cubicBezTo>
                      <a:pt x="22" y="132"/>
                      <a:pt x="33" y="148"/>
                      <a:pt x="58" y="148"/>
                    </a:cubicBezTo>
                    <a:cubicBezTo>
                      <a:pt x="77" y="148"/>
                      <a:pt x="90" y="142"/>
                      <a:pt x="104" y="129"/>
                    </a:cubicBezTo>
                    <a:lnTo>
                      <a:pt x="118" y="144"/>
                    </a:lnTo>
                    <a:cubicBezTo>
                      <a:pt x="100" y="161"/>
                      <a:pt x="81" y="168"/>
                      <a:pt x="56" y="168"/>
                    </a:cubicBezTo>
                    <a:cubicBezTo>
                      <a:pt x="24" y="168"/>
                      <a:pt x="0" y="150"/>
                      <a:pt x="0" y="112"/>
                    </a:cubicBezTo>
                    <a:cubicBezTo>
                      <a:pt x="0" y="63"/>
                      <a:pt x="23" y="0"/>
                      <a:pt x="81" y="0"/>
                    </a:cubicBezTo>
                    <a:cubicBezTo>
                      <a:pt x="116" y="0"/>
                      <a:pt x="134" y="25"/>
                      <a:pt x="134" y="56"/>
                    </a:cubicBezTo>
                    <a:cubicBezTo>
                      <a:pt x="134" y="65"/>
                      <a:pt x="133" y="77"/>
                      <a:pt x="130" y="90"/>
                    </a:cubicBezTo>
                    <a:close/>
                    <a:moveTo>
                      <a:pt x="80" y="20"/>
                    </a:moveTo>
                    <a:lnTo>
                      <a:pt x="80" y="20"/>
                    </a:lnTo>
                    <a:cubicBezTo>
                      <a:pt x="56" y="20"/>
                      <a:pt x="37" y="36"/>
                      <a:pt x="28" y="73"/>
                    </a:cubicBezTo>
                    <a:lnTo>
                      <a:pt x="110" y="73"/>
                    </a:lnTo>
                    <a:cubicBezTo>
                      <a:pt x="111" y="68"/>
                      <a:pt x="112" y="63"/>
                      <a:pt x="112" y="56"/>
                    </a:cubicBezTo>
                    <a:cubicBezTo>
                      <a:pt x="112" y="31"/>
                      <a:pt x="97" y="20"/>
                      <a:pt x="80" y="2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34313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2" name="Freeform 144"/>
              <p:cNvSpPr>
                <a:spLocks noEditPoints="1"/>
              </p:cNvSpPr>
              <p:nvPr/>
            </p:nvSpPr>
            <p:spPr bwMode="auto">
              <a:xfrm>
                <a:off x="3111501" y="3586163"/>
                <a:ext cx="68263" cy="227013"/>
              </a:xfrm>
              <a:custGeom>
                <a:avLst/>
                <a:gdLst>
                  <a:gd name="T0" fmla="*/ 24 w 72"/>
                  <a:gd name="T1" fmla="*/ 235 h 235"/>
                  <a:gd name="T2" fmla="*/ 24 w 72"/>
                  <a:gd name="T3" fmla="*/ 235 h 235"/>
                  <a:gd name="T4" fmla="*/ 0 w 72"/>
                  <a:gd name="T5" fmla="*/ 235 h 235"/>
                  <a:gd name="T6" fmla="*/ 33 w 72"/>
                  <a:gd name="T7" fmla="*/ 71 h 235"/>
                  <a:gd name="T8" fmla="*/ 56 w 72"/>
                  <a:gd name="T9" fmla="*/ 71 h 235"/>
                  <a:gd name="T10" fmla="*/ 24 w 72"/>
                  <a:gd name="T11" fmla="*/ 235 h 235"/>
                  <a:gd name="T12" fmla="*/ 67 w 72"/>
                  <a:gd name="T13" fmla="*/ 24 h 235"/>
                  <a:gd name="T14" fmla="*/ 67 w 72"/>
                  <a:gd name="T15" fmla="*/ 24 h 235"/>
                  <a:gd name="T16" fmla="*/ 40 w 72"/>
                  <a:gd name="T17" fmla="*/ 24 h 235"/>
                  <a:gd name="T18" fmla="*/ 45 w 72"/>
                  <a:gd name="T19" fmla="*/ 0 h 235"/>
                  <a:gd name="T20" fmla="*/ 72 w 72"/>
                  <a:gd name="T21" fmla="*/ 0 h 235"/>
                  <a:gd name="T22" fmla="*/ 67 w 72"/>
                  <a:gd name="T23" fmla="*/ 2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2" h="235">
                    <a:moveTo>
                      <a:pt x="24" y="235"/>
                    </a:moveTo>
                    <a:lnTo>
                      <a:pt x="24" y="235"/>
                    </a:lnTo>
                    <a:lnTo>
                      <a:pt x="0" y="235"/>
                    </a:lnTo>
                    <a:lnTo>
                      <a:pt x="33" y="71"/>
                    </a:lnTo>
                    <a:lnTo>
                      <a:pt x="56" y="71"/>
                    </a:lnTo>
                    <a:lnTo>
                      <a:pt x="24" y="235"/>
                    </a:lnTo>
                    <a:close/>
                    <a:moveTo>
                      <a:pt x="67" y="24"/>
                    </a:moveTo>
                    <a:lnTo>
                      <a:pt x="67" y="24"/>
                    </a:lnTo>
                    <a:lnTo>
                      <a:pt x="40" y="24"/>
                    </a:lnTo>
                    <a:lnTo>
                      <a:pt x="45" y="0"/>
                    </a:lnTo>
                    <a:lnTo>
                      <a:pt x="72" y="0"/>
                    </a:lnTo>
                    <a:lnTo>
                      <a:pt x="67" y="2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34313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3" name="Freeform 145"/>
              <p:cNvSpPr>
                <a:spLocks/>
              </p:cNvSpPr>
              <p:nvPr/>
            </p:nvSpPr>
            <p:spPr bwMode="auto">
              <a:xfrm>
                <a:off x="3171826" y="3652838"/>
                <a:ext cx="138113" cy="160338"/>
              </a:xfrm>
              <a:custGeom>
                <a:avLst/>
                <a:gdLst>
                  <a:gd name="T0" fmla="*/ 144 w 146"/>
                  <a:gd name="T1" fmla="*/ 63 h 166"/>
                  <a:gd name="T2" fmla="*/ 144 w 146"/>
                  <a:gd name="T3" fmla="*/ 63 h 166"/>
                  <a:gd name="T4" fmla="*/ 123 w 146"/>
                  <a:gd name="T5" fmla="*/ 166 h 166"/>
                  <a:gd name="T6" fmla="*/ 100 w 146"/>
                  <a:gd name="T7" fmla="*/ 166 h 166"/>
                  <a:gd name="T8" fmla="*/ 120 w 146"/>
                  <a:gd name="T9" fmla="*/ 65 h 166"/>
                  <a:gd name="T10" fmla="*/ 122 w 146"/>
                  <a:gd name="T11" fmla="*/ 50 h 166"/>
                  <a:gd name="T12" fmla="*/ 92 w 146"/>
                  <a:gd name="T13" fmla="*/ 20 h 166"/>
                  <a:gd name="T14" fmla="*/ 44 w 146"/>
                  <a:gd name="T15" fmla="*/ 66 h 166"/>
                  <a:gd name="T16" fmla="*/ 24 w 146"/>
                  <a:gd name="T17" fmla="*/ 166 h 166"/>
                  <a:gd name="T18" fmla="*/ 0 w 146"/>
                  <a:gd name="T19" fmla="*/ 166 h 166"/>
                  <a:gd name="T20" fmla="*/ 33 w 146"/>
                  <a:gd name="T21" fmla="*/ 2 h 166"/>
                  <a:gd name="T22" fmla="*/ 56 w 146"/>
                  <a:gd name="T23" fmla="*/ 2 h 166"/>
                  <a:gd name="T24" fmla="*/ 52 w 146"/>
                  <a:gd name="T25" fmla="*/ 20 h 166"/>
                  <a:gd name="T26" fmla="*/ 101 w 146"/>
                  <a:gd name="T27" fmla="*/ 0 h 166"/>
                  <a:gd name="T28" fmla="*/ 146 w 146"/>
                  <a:gd name="T29" fmla="*/ 46 h 166"/>
                  <a:gd name="T30" fmla="*/ 144 w 146"/>
                  <a:gd name="T31" fmla="*/ 63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6" h="166">
                    <a:moveTo>
                      <a:pt x="144" y="63"/>
                    </a:moveTo>
                    <a:lnTo>
                      <a:pt x="144" y="63"/>
                    </a:lnTo>
                    <a:lnTo>
                      <a:pt x="123" y="166"/>
                    </a:lnTo>
                    <a:lnTo>
                      <a:pt x="100" y="166"/>
                    </a:lnTo>
                    <a:lnTo>
                      <a:pt x="120" y="65"/>
                    </a:lnTo>
                    <a:cubicBezTo>
                      <a:pt x="121" y="60"/>
                      <a:pt x="122" y="54"/>
                      <a:pt x="122" y="50"/>
                    </a:cubicBezTo>
                    <a:cubicBezTo>
                      <a:pt x="122" y="30"/>
                      <a:pt x="109" y="20"/>
                      <a:pt x="92" y="20"/>
                    </a:cubicBezTo>
                    <a:cubicBezTo>
                      <a:pt x="81" y="20"/>
                      <a:pt x="52" y="26"/>
                      <a:pt x="44" y="66"/>
                    </a:cubicBezTo>
                    <a:lnTo>
                      <a:pt x="24" y="166"/>
                    </a:lnTo>
                    <a:lnTo>
                      <a:pt x="0" y="166"/>
                    </a:lnTo>
                    <a:lnTo>
                      <a:pt x="33" y="2"/>
                    </a:lnTo>
                    <a:lnTo>
                      <a:pt x="56" y="2"/>
                    </a:lnTo>
                    <a:lnTo>
                      <a:pt x="52" y="20"/>
                    </a:lnTo>
                    <a:cubicBezTo>
                      <a:pt x="63" y="8"/>
                      <a:pt x="79" y="0"/>
                      <a:pt x="101" y="0"/>
                    </a:cubicBezTo>
                    <a:cubicBezTo>
                      <a:pt x="126" y="0"/>
                      <a:pt x="146" y="17"/>
                      <a:pt x="146" y="46"/>
                    </a:cubicBezTo>
                    <a:cubicBezTo>
                      <a:pt x="146" y="51"/>
                      <a:pt x="145" y="58"/>
                      <a:pt x="144" y="63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34313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4" name="Freeform 146"/>
              <p:cNvSpPr>
                <a:spLocks/>
              </p:cNvSpPr>
              <p:nvPr/>
            </p:nvSpPr>
            <p:spPr bwMode="auto">
              <a:xfrm>
                <a:off x="3333751" y="3606800"/>
                <a:ext cx="77788" cy="206375"/>
              </a:xfrm>
              <a:custGeom>
                <a:avLst/>
                <a:gdLst>
                  <a:gd name="T0" fmla="*/ 78 w 81"/>
                  <a:gd name="T1" fmla="*/ 68 h 214"/>
                  <a:gd name="T2" fmla="*/ 78 w 81"/>
                  <a:gd name="T3" fmla="*/ 68 h 214"/>
                  <a:gd name="T4" fmla="*/ 46 w 81"/>
                  <a:gd name="T5" fmla="*/ 68 h 214"/>
                  <a:gd name="T6" fmla="*/ 25 w 81"/>
                  <a:gd name="T7" fmla="*/ 170 h 214"/>
                  <a:gd name="T8" fmla="*/ 24 w 81"/>
                  <a:gd name="T9" fmla="*/ 180 h 214"/>
                  <a:gd name="T10" fmla="*/ 42 w 81"/>
                  <a:gd name="T11" fmla="*/ 194 h 214"/>
                  <a:gd name="T12" fmla="*/ 55 w 81"/>
                  <a:gd name="T13" fmla="*/ 194 h 214"/>
                  <a:gd name="T14" fmla="*/ 51 w 81"/>
                  <a:gd name="T15" fmla="*/ 214 h 214"/>
                  <a:gd name="T16" fmla="*/ 34 w 81"/>
                  <a:gd name="T17" fmla="*/ 214 h 214"/>
                  <a:gd name="T18" fmla="*/ 0 w 81"/>
                  <a:gd name="T19" fmla="*/ 183 h 214"/>
                  <a:gd name="T20" fmla="*/ 2 w 81"/>
                  <a:gd name="T21" fmla="*/ 170 h 214"/>
                  <a:gd name="T22" fmla="*/ 22 w 81"/>
                  <a:gd name="T23" fmla="*/ 68 h 214"/>
                  <a:gd name="T24" fmla="*/ 2 w 81"/>
                  <a:gd name="T25" fmla="*/ 68 h 214"/>
                  <a:gd name="T26" fmla="*/ 5 w 81"/>
                  <a:gd name="T27" fmla="*/ 50 h 214"/>
                  <a:gd name="T28" fmla="*/ 26 w 81"/>
                  <a:gd name="T29" fmla="*/ 50 h 214"/>
                  <a:gd name="T30" fmla="*/ 36 w 81"/>
                  <a:gd name="T31" fmla="*/ 0 h 214"/>
                  <a:gd name="T32" fmla="*/ 59 w 81"/>
                  <a:gd name="T33" fmla="*/ 0 h 214"/>
                  <a:gd name="T34" fmla="*/ 49 w 81"/>
                  <a:gd name="T35" fmla="*/ 50 h 214"/>
                  <a:gd name="T36" fmla="*/ 81 w 81"/>
                  <a:gd name="T37" fmla="*/ 50 h 214"/>
                  <a:gd name="T38" fmla="*/ 78 w 81"/>
                  <a:gd name="T39" fmla="*/ 68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1" h="214">
                    <a:moveTo>
                      <a:pt x="78" y="68"/>
                    </a:moveTo>
                    <a:lnTo>
                      <a:pt x="78" y="68"/>
                    </a:lnTo>
                    <a:lnTo>
                      <a:pt x="46" y="68"/>
                    </a:lnTo>
                    <a:lnTo>
                      <a:pt x="25" y="170"/>
                    </a:lnTo>
                    <a:cubicBezTo>
                      <a:pt x="24" y="174"/>
                      <a:pt x="24" y="177"/>
                      <a:pt x="24" y="180"/>
                    </a:cubicBezTo>
                    <a:cubicBezTo>
                      <a:pt x="24" y="189"/>
                      <a:pt x="28" y="194"/>
                      <a:pt x="42" y="194"/>
                    </a:cubicBezTo>
                    <a:lnTo>
                      <a:pt x="55" y="194"/>
                    </a:lnTo>
                    <a:lnTo>
                      <a:pt x="51" y="214"/>
                    </a:lnTo>
                    <a:lnTo>
                      <a:pt x="34" y="214"/>
                    </a:lnTo>
                    <a:cubicBezTo>
                      <a:pt x="20" y="214"/>
                      <a:pt x="0" y="207"/>
                      <a:pt x="0" y="183"/>
                    </a:cubicBezTo>
                    <a:cubicBezTo>
                      <a:pt x="0" y="178"/>
                      <a:pt x="1" y="174"/>
                      <a:pt x="2" y="170"/>
                    </a:cubicBezTo>
                    <a:lnTo>
                      <a:pt x="22" y="68"/>
                    </a:lnTo>
                    <a:lnTo>
                      <a:pt x="2" y="68"/>
                    </a:lnTo>
                    <a:lnTo>
                      <a:pt x="5" y="50"/>
                    </a:lnTo>
                    <a:lnTo>
                      <a:pt x="26" y="50"/>
                    </a:lnTo>
                    <a:lnTo>
                      <a:pt x="36" y="0"/>
                    </a:lnTo>
                    <a:lnTo>
                      <a:pt x="59" y="0"/>
                    </a:lnTo>
                    <a:lnTo>
                      <a:pt x="49" y="50"/>
                    </a:lnTo>
                    <a:lnTo>
                      <a:pt x="81" y="50"/>
                    </a:lnTo>
                    <a:lnTo>
                      <a:pt x="78" y="6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34313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5" name="Freeform 147"/>
              <p:cNvSpPr>
                <a:spLocks noEditPoints="1"/>
              </p:cNvSpPr>
              <p:nvPr/>
            </p:nvSpPr>
            <p:spPr bwMode="auto">
              <a:xfrm>
                <a:off x="3408363" y="3652838"/>
                <a:ext cx="128588" cy="161925"/>
              </a:xfrm>
              <a:custGeom>
                <a:avLst/>
                <a:gdLst>
                  <a:gd name="T0" fmla="*/ 130 w 134"/>
                  <a:gd name="T1" fmla="*/ 90 h 168"/>
                  <a:gd name="T2" fmla="*/ 130 w 134"/>
                  <a:gd name="T3" fmla="*/ 90 h 168"/>
                  <a:gd name="T4" fmla="*/ 24 w 134"/>
                  <a:gd name="T5" fmla="*/ 90 h 168"/>
                  <a:gd name="T6" fmla="*/ 22 w 134"/>
                  <a:gd name="T7" fmla="*/ 111 h 168"/>
                  <a:gd name="T8" fmla="*/ 57 w 134"/>
                  <a:gd name="T9" fmla="*/ 148 h 168"/>
                  <a:gd name="T10" fmla="*/ 104 w 134"/>
                  <a:gd name="T11" fmla="*/ 129 h 168"/>
                  <a:gd name="T12" fmla="*/ 118 w 134"/>
                  <a:gd name="T13" fmla="*/ 144 h 168"/>
                  <a:gd name="T14" fmla="*/ 56 w 134"/>
                  <a:gd name="T15" fmla="*/ 168 h 168"/>
                  <a:gd name="T16" fmla="*/ 0 w 134"/>
                  <a:gd name="T17" fmla="*/ 112 h 168"/>
                  <a:gd name="T18" fmla="*/ 81 w 134"/>
                  <a:gd name="T19" fmla="*/ 0 h 168"/>
                  <a:gd name="T20" fmla="*/ 134 w 134"/>
                  <a:gd name="T21" fmla="*/ 56 h 168"/>
                  <a:gd name="T22" fmla="*/ 130 w 134"/>
                  <a:gd name="T23" fmla="*/ 90 h 168"/>
                  <a:gd name="T24" fmla="*/ 80 w 134"/>
                  <a:gd name="T25" fmla="*/ 20 h 168"/>
                  <a:gd name="T26" fmla="*/ 80 w 134"/>
                  <a:gd name="T27" fmla="*/ 20 h 168"/>
                  <a:gd name="T28" fmla="*/ 27 w 134"/>
                  <a:gd name="T29" fmla="*/ 73 h 168"/>
                  <a:gd name="T30" fmla="*/ 110 w 134"/>
                  <a:gd name="T31" fmla="*/ 73 h 168"/>
                  <a:gd name="T32" fmla="*/ 111 w 134"/>
                  <a:gd name="T33" fmla="*/ 56 h 168"/>
                  <a:gd name="T34" fmla="*/ 80 w 134"/>
                  <a:gd name="T35" fmla="*/ 2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4" h="168">
                    <a:moveTo>
                      <a:pt x="130" y="90"/>
                    </a:moveTo>
                    <a:lnTo>
                      <a:pt x="130" y="90"/>
                    </a:lnTo>
                    <a:lnTo>
                      <a:pt x="24" y="90"/>
                    </a:lnTo>
                    <a:cubicBezTo>
                      <a:pt x="23" y="97"/>
                      <a:pt x="22" y="103"/>
                      <a:pt x="22" y="111"/>
                    </a:cubicBezTo>
                    <a:cubicBezTo>
                      <a:pt x="22" y="132"/>
                      <a:pt x="33" y="148"/>
                      <a:pt x="57" y="148"/>
                    </a:cubicBezTo>
                    <a:cubicBezTo>
                      <a:pt x="77" y="148"/>
                      <a:pt x="90" y="142"/>
                      <a:pt x="104" y="129"/>
                    </a:cubicBezTo>
                    <a:lnTo>
                      <a:pt x="118" y="144"/>
                    </a:lnTo>
                    <a:cubicBezTo>
                      <a:pt x="100" y="161"/>
                      <a:pt x="81" y="168"/>
                      <a:pt x="56" y="168"/>
                    </a:cubicBezTo>
                    <a:cubicBezTo>
                      <a:pt x="24" y="168"/>
                      <a:pt x="0" y="150"/>
                      <a:pt x="0" y="112"/>
                    </a:cubicBezTo>
                    <a:cubicBezTo>
                      <a:pt x="0" y="63"/>
                      <a:pt x="22" y="0"/>
                      <a:pt x="81" y="0"/>
                    </a:cubicBezTo>
                    <a:cubicBezTo>
                      <a:pt x="116" y="0"/>
                      <a:pt x="134" y="25"/>
                      <a:pt x="134" y="56"/>
                    </a:cubicBezTo>
                    <a:cubicBezTo>
                      <a:pt x="134" y="65"/>
                      <a:pt x="132" y="77"/>
                      <a:pt x="130" y="90"/>
                    </a:cubicBezTo>
                    <a:close/>
                    <a:moveTo>
                      <a:pt x="80" y="20"/>
                    </a:moveTo>
                    <a:lnTo>
                      <a:pt x="80" y="20"/>
                    </a:lnTo>
                    <a:cubicBezTo>
                      <a:pt x="56" y="20"/>
                      <a:pt x="37" y="36"/>
                      <a:pt x="27" y="73"/>
                    </a:cubicBezTo>
                    <a:lnTo>
                      <a:pt x="110" y="73"/>
                    </a:lnTo>
                    <a:cubicBezTo>
                      <a:pt x="111" y="68"/>
                      <a:pt x="111" y="63"/>
                      <a:pt x="111" y="56"/>
                    </a:cubicBezTo>
                    <a:cubicBezTo>
                      <a:pt x="111" y="31"/>
                      <a:pt x="97" y="20"/>
                      <a:pt x="80" y="2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34313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6" name="Freeform 148"/>
              <p:cNvSpPr>
                <a:spLocks noEditPoints="1"/>
              </p:cNvSpPr>
              <p:nvPr/>
            </p:nvSpPr>
            <p:spPr bwMode="auto">
              <a:xfrm>
                <a:off x="3536951" y="3652838"/>
                <a:ext cx="153988" cy="231775"/>
              </a:xfrm>
              <a:custGeom>
                <a:avLst/>
                <a:gdLst>
                  <a:gd name="T0" fmla="*/ 127 w 161"/>
                  <a:gd name="T1" fmla="*/ 170 h 241"/>
                  <a:gd name="T2" fmla="*/ 127 w 161"/>
                  <a:gd name="T3" fmla="*/ 170 h 241"/>
                  <a:gd name="T4" fmla="*/ 50 w 161"/>
                  <a:gd name="T5" fmla="*/ 241 h 241"/>
                  <a:gd name="T6" fmla="*/ 0 w 161"/>
                  <a:gd name="T7" fmla="*/ 219 h 241"/>
                  <a:gd name="T8" fmla="*/ 17 w 161"/>
                  <a:gd name="T9" fmla="*/ 205 h 241"/>
                  <a:gd name="T10" fmla="*/ 50 w 161"/>
                  <a:gd name="T11" fmla="*/ 221 h 241"/>
                  <a:gd name="T12" fmla="*/ 104 w 161"/>
                  <a:gd name="T13" fmla="*/ 170 h 241"/>
                  <a:gd name="T14" fmla="*/ 109 w 161"/>
                  <a:gd name="T15" fmla="*/ 145 h 241"/>
                  <a:gd name="T16" fmla="*/ 64 w 161"/>
                  <a:gd name="T17" fmla="*/ 166 h 241"/>
                  <a:gd name="T18" fmla="*/ 17 w 161"/>
                  <a:gd name="T19" fmla="*/ 115 h 241"/>
                  <a:gd name="T20" fmla="*/ 21 w 161"/>
                  <a:gd name="T21" fmla="*/ 83 h 241"/>
                  <a:gd name="T22" fmla="*/ 48 w 161"/>
                  <a:gd name="T23" fmla="*/ 17 h 241"/>
                  <a:gd name="T24" fmla="*/ 92 w 161"/>
                  <a:gd name="T25" fmla="*/ 0 h 241"/>
                  <a:gd name="T26" fmla="*/ 134 w 161"/>
                  <a:gd name="T27" fmla="*/ 23 h 241"/>
                  <a:gd name="T28" fmla="*/ 138 w 161"/>
                  <a:gd name="T29" fmla="*/ 2 h 241"/>
                  <a:gd name="T30" fmla="*/ 161 w 161"/>
                  <a:gd name="T31" fmla="*/ 2 h 241"/>
                  <a:gd name="T32" fmla="*/ 127 w 161"/>
                  <a:gd name="T33" fmla="*/ 170 h 241"/>
                  <a:gd name="T34" fmla="*/ 95 w 161"/>
                  <a:gd name="T35" fmla="*/ 21 h 241"/>
                  <a:gd name="T36" fmla="*/ 95 w 161"/>
                  <a:gd name="T37" fmla="*/ 21 h 241"/>
                  <a:gd name="T38" fmla="*/ 44 w 161"/>
                  <a:gd name="T39" fmla="*/ 83 h 241"/>
                  <a:gd name="T40" fmla="*/ 41 w 161"/>
                  <a:gd name="T41" fmla="*/ 112 h 241"/>
                  <a:gd name="T42" fmla="*/ 70 w 161"/>
                  <a:gd name="T43" fmla="*/ 145 h 241"/>
                  <a:gd name="T44" fmla="*/ 121 w 161"/>
                  <a:gd name="T45" fmla="*/ 83 h 241"/>
                  <a:gd name="T46" fmla="*/ 125 w 161"/>
                  <a:gd name="T47" fmla="*/ 54 h 241"/>
                  <a:gd name="T48" fmla="*/ 95 w 161"/>
                  <a:gd name="T49" fmla="*/ 21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1" h="241">
                    <a:moveTo>
                      <a:pt x="127" y="170"/>
                    </a:moveTo>
                    <a:lnTo>
                      <a:pt x="127" y="170"/>
                    </a:lnTo>
                    <a:cubicBezTo>
                      <a:pt x="115" y="229"/>
                      <a:pt x="78" y="241"/>
                      <a:pt x="50" y="241"/>
                    </a:cubicBezTo>
                    <a:cubicBezTo>
                      <a:pt x="28" y="241"/>
                      <a:pt x="12" y="234"/>
                      <a:pt x="0" y="219"/>
                    </a:cubicBezTo>
                    <a:lnTo>
                      <a:pt x="17" y="205"/>
                    </a:lnTo>
                    <a:cubicBezTo>
                      <a:pt x="24" y="214"/>
                      <a:pt x="33" y="221"/>
                      <a:pt x="50" y="221"/>
                    </a:cubicBezTo>
                    <a:cubicBezTo>
                      <a:pt x="74" y="221"/>
                      <a:pt x="96" y="207"/>
                      <a:pt x="104" y="170"/>
                    </a:cubicBezTo>
                    <a:lnTo>
                      <a:pt x="109" y="145"/>
                    </a:lnTo>
                    <a:cubicBezTo>
                      <a:pt x="99" y="158"/>
                      <a:pt x="86" y="166"/>
                      <a:pt x="64" y="166"/>
                    </a:cubicBezTo>
                    <a:cubicBezTo>
                      <a:pt x="35" y="166"/>
                      <a:pt x="17" y="147"/>
                      <a:pt x="17" y="115"/>
                    </a:cubicBezTo>
                    <a:cubicBezTo>
                      <a:pt x="17" y="107"/>
                      <a:pt x="18" y="97"/>
                      <a:pt x="21" y="83"/>
                    </a:cubicBezTo>
                    <a:cubicBezTo>
                      <a:pt x="26" y="54"/>
                      <a:pt x="34" y="32"/>
                      <a:pt x="48" y="17"/>
                    </a:cubicBezTo>
                    <a:cubicBezTo>
                      <a:pt x="61" y="4"/>
                      <a:pt x="77" y="0"/>
                      <a:pt x="92" y="0"/>
                    </a:cubicBezTo>
                    <a:cubicBezTo>
                      <a:pt x="108" y="0"/>
                      <a:pt x="125" y="5"/>
                      <a:pt x="134" y="23"/>
                    </a:cubicBezTo>
                    <a:lnTo>
                      <a:pt x="138" y="2"/>
                    </a:lnTo>
                    <a:lnTo>
                      <a:pt x="161" y="2"/>
                    </a:lnTo>
                    <a:lnTo>
                      <a:pt x="127" y="170"/>
                    </a:lnTo>
                    <a:close/>
                    <a:moveTo>
                      <a:pt x="95" y="21"/>
                    </a:moveTo>
                    <a:lnTo>
                      <a:pt x="95" y="21"/>
                    </a:lnTo>
                    <a:cubicBezTo>
                      <a:pt x="63" y="21"/>
                      <a:pt x="51" y="50"/>
                      <a:pt x="44" y="83"/>
                    </a:cubicBezTo>
                    <a:cubicBezTo>
                      <a:pt x="42" y="93"/>
                      <a:pt x="41" y="103"/>
                      <a:pt x="41" y="112"/>
                    </a:cubicBezTo>
                    <a:cubicBezTo>
                      <a:pt x="41" y="130"/>
                      <a:pt x="47" y="145"/>
                      <a:pt x="70" y="145"/>
                    </a:cubicBezTo>
                    <a:cubicBezTo>
                      <a:pt x="102" y="145"/>
                      <a:pt x="115" y="115"/>
                      <a:pt x="121" y="83"/>
                    </a:cubicBezTo>
                    <a:cubicBezTo>
                      <a:pt x="123" y="72"/>
                      <a:pt x="125" y="62"/>
                      <a:pt x="125" y="54"/>
                    </a:cubicBezTo>
                    <a:cubicBezTo>
                      <a:pt x="125" y="32"/>
                      <a:pt x="115" y="21"/>
                      <a:pt x="95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34313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7" name="Freeform 149"/>
              <p:cNvSpPr>
                <a:spLocks/>
              </p:cNvSpPr>
              <p:nvPr/>
            </p:nvSpPr>
            <p:spPr bwMode="auto">
              <a:xfrm>
                <a:off x="3689351" y="3652838"/>
                <a:ext cx="127000" cy="160338"/>
              </a:xfrm>
              <a:custGeom>
                <a:avLst/>
                <a:gdLst>
                  <a:gd name="T0" fmla="*/ 114 w 133"/>
                  <a:gd name="T1" fmla="*/ 32 h 166"/>
                  <a:gd name="T2" fmla="*/ 114 w 133"/>
                  <a:gd name="T3" fmla="*/ 32 h 166"/>
                  <a:gd name="T4" fmla="*/ 91 w 133"/>
                  <a:gd name="T5" fmla="*/ 21 h 166"/>
                  <a:gd name="T6" fmla="*/ 43 w 133"/>
                  <a:gd name="T7" fmla="*/ 66 h 166"/>
                  <a:gd name="T8" fmla="*/ 23 w 133"/>
                  <a:gd name="T9" fmla="*/ 166 h 166"/>
                  <a:gd name="T10" fmla="*/ 0 w 133"/>
                  <a:gd name="T11" fmla="*/ 166 h 166"/>
                  <a:gd name="T12" fmla="*/ 32 w 133"/>
                  <a:gd name="T13" fmla="*/ 2 h 166"/>
                  <a:gd name="T14" fmla="*/ 55 w 133"/>
                  <a:gd name="T15" fmla="*/ 2 h 166"/>
                  <a:gd name="T16" fmla="*/ 51 w 133"/>
                  <a:gd name="T17" fmla="*/ 22 h 166"/>
                  <a:gd name="T18" fmla="*/ 97 w 133"/>
                  <a:gd name="T19" fmla="*/ 0 h 166"/>
                  <a:gd name="T20" fmla="*/ 133 w 133"/>
                  <a:gd name="T21" fmla="*/ 15 h 166"/>
                  <a:gd name="T22" fmla="*/ 114 w 133"/>
                  <a:gd name="T23" fmla="*/ 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3" h="166">
                    <a:moveTo>
                      <a:pt x="114" y="32"/>
                    </a:moveTo>
                    <a:lnTo>
                      <a:pt x="114" y="32"/>
                    </a:lnTo>
                    <a:cubicBezTo>
                      <a:pt x="110" y="27"/>
                      <a:pt x="103" y="21"/>
                      <a:pt x="91" y="21"/>
                    </a:cubicBezTo>
                    <a:cubicBezTo>
                      <a:pt x="67" y="21"/>
                      <a:pt x="48" y="40"/>
                      <a:pt x="43" y="66"/>
                    </a:cubicBezTo>
                    <a:lnTo>
                      <a:pt x="23" y="166"/>
                    </a:lnTo>
                    <a:lnTo>
                      <a:pt x="0" y="166"/>
                    </a:lnTo>
                    <a:lnTo>
                      <a:pt x="32" y="2"/>
                    </a:lnTo>
                    <a:lnTo>
                      <a:pt x="55" y="2"/>
                    </a:lnTo>
                    <a:lnTo>
                      <a:pt x="51" y="22"/>
                    </a:lnTo>
                    <a:cubicBezTo>
                      <a:pt x="61" y="8"/>
                      <a:pt x="78" y="0"/>
                      <a:pt x="97" y="0"/>
                    </a:cubicBezTo>
                    <a:cubicBezTo>
                      <a:pt x="113" y="0"/>
                      <a:pt x="124" y="5"/>
                      <a:pt x="133" y="15"/>
                    </a:cubicBezTo>
                    <a:lnTo>
                      <a:pt x="114" y="3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34313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8" name="Freeform 150"/>
              <p:cNvSpPr>
                <a:spLocks noEditPoints="1"/>
              </p:cNvSpPr>
              <p:nvPr/>
            </p:nvSpPr>
            <p:spPr bwMode="auto">
              <a:xfrm>
                <a:off x="3803651" y="3652838"/>
                <a:ext cx="133350" cy="161925"/>
              </a:xfrm>
              <a:custGeom>
                <a:avLst/>
                <a:gdLst>
                  <a:gd name="T0" fmla="*/ 138 w 139"/>
                  <a:gd name="T1" fmla="*/ 56 h 168"/>
                  <a:gd name="T2" fmla="*/ 138 w 139"/>
                  <a:gd name="T3" fmla="*/ 56 h 168"/>
                  <a:gd name="T4" fmla="*/ 116 w 139"/>
                  <a:gd name="T5" fmla="*/ 166 h 168"/>
                  <a:gd name="T6" fmla="*/ 93 w 139"/>
                  <a:gd name="T7" fmla="*/ 166 h 168"/>
                  <a:gd name="T8" fmla="*/ 96 w 139"/>
                  <a:gd name="T9" fmla="*/ 150 h 168"/>
                  <a:gd name="T10" fmla="*/ 49 w 139"/>
                  <a:gd name="T11" fmla="*/ 168 h 168"/>
                  <a:gd name="T12" fmla="*/ 0 w 139"/>
                  <a:gd name="T13" fmla="*/ 128 h 168"/>
                  <a:gd name="T14" fmla="*/ 15 w 139"/>
                  <a:gd name="T15" fmla="*/ 90 h 168"/>
                  <a:gd name="T16" fmla="*/ 63 w 139"/>
                  <a:gd name="T17" fmla="*/ 73 h 168"/>
                  <a:gd name="T18" fmla="*/ 111 w 139"/>
                  <a:gd name="T19" fmla="*/ 73 h 168"/>
                  <a:gd name="T20" fmla="*/ 115 w 139"/>
                  <a:gd name="T21" fmla="*/ 55 h 168"/>
                  <a:gd name="T22" fmla="*/ 116 w 139"/>
                  <a:gd name="T23" fmla="*/ 44 h 168"/>
                  <a:gd name="T24" fmla="*/ 83 w 139"/>
                  <a:gd name="T25" fmla="*/ 20 h 168"/>
                  <a:gd name="T26" fmla="*/ 39 w 139"/>
                  <a:gd name="T27" fmla="*/ 40 h 168"/>
                  <a:gd name="T28" fmla="*/ 25 w 139"/>
                  <a:gd name="T29" fmla="*/ 24 h 168"/>
                  <a:gd name="T30" fmla="*/ 84 w 139"/>
                  <a:gd name="T31" fmla="*/ 0 h 168"/>
                  <a:gd name="T32" fmla="*/ 139 w 139"/>
                  <a:gd name="T33" fmla="*/ 43 h 168"/>
                  <a:gd name="T34" fmla="*/ 138 w 139"/>
                  <a:gd name="T35" fmla="*/ 56 h 168"/>
                  <a:gd name="T36" fmla="*/ 65 w 139"/>
                  <a:gd name="T37" fmla="*/ 90 h 168"/>
                  <a:gd name="T38" fmla="*/ 65 w 139"/>
                  <a:gd name="T39" fmla="*/ 90 h 168"/>
                  <a:gd name="T40" fmla="*/ 23 w 139"/>
                  <a:gd name="T41" fmla="*/ 127 h 168"/>
                  <a:gd name="T42" fmla="*/ 56 w 139"/>
                  <a:gd name="T43" fmla="*/ 149 h 168"/>
                  <a:gd name="T44" fmla="*/ 91 w 139"/>
                  <a:gd name="T45" fmla="*/ 136 h 168"/>
                  <a:gd name="T46" fmla="*/ 104 w 139"/>
                  <a:gd name="T47" fmla="*/ 109 h 168"/>
                  <a:gd name="T48" fmla="*/ 108 w 139"/>
                  <a:gd name="T49" fmla="*/ 90 h 168"/>
                  <a:gd name="T50" fmla="*/ 65 w 139"/>
                  <a:gd name="T51" fmla="*/ 9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9" h="168">
                    <a:moveTo>
                      <a:pt x="138" y="56"/>
                    </a:moveTo>
                    <a:lnTo>
                      <a:pt x="138" y="56"/>
                    </a:lnTo>
                    <a:lnTo>
                      <a:pt x="116" y="166"/>
                    </a:lnTo>
                    <a:lnTo>
                      <a:pt x="93" y="166"/>
                    </a:lnTo>
                    <a:lnTo>
                      <a:pt x="96" y="150"/>
                    </a:lnTo>
                    <a:cubicBezTo>
                      <a:pt x="84" y="162"/>
                      <a:pt x="70" y="168"/>
                      <a:pt x="49" y="168"/>
                    </a:cubicBezTo>
                    <a:cubicBezTo>
                      <a:pt x="23" y="168"/>
                      <a:pt x="0" y="158"/>
                      <a:pt x="0" y="128"/>
                    </a:cubicBezTo>
                    <a:cubicBezTo>
                      <a:pt x="0" y="115"/>
                      <a:pt x="4" y="100"/>
                      <a:pt x="15" y="90"/>
                    </a:cubicBezTo>
                    <a:cubicBezTo>
                      <a:pt x="28" y="77"/>
                      <a:pt x="44" y="73"/>
                      <a:pt x="63" y="73"/>
                    </a:cubicBezTo>
                    <a:lnTo>
                      <a:pt x="111" y="73"/>
                    </a:lnTo>
                    <a:lnTo>
                      <a:pt x="115" y="55"/>
                    </a:lnTo>
                    <a:cubicBezTo>
                      <a:pt x="115" y="52"/>
                      <a:pt x="116" y="48"/>
                      <a:pt x="116" y="44"/>
                    </a:cubicBezTo>
                    <a:cubicBezTo>
                      <a:pt x="116" y="28"/>
                      <a:pt x="103" y="20"/>
                      <a:pt x="83" y="20"/>
                    </a:cubicBezTo>
                    <a:cubicBezTo>
                      <a:pt x="63" y="20"/>
                      <a:pt x="51" y="26"/>
                      <a:pt x="39" y="40"/>
                    </a:cubicBezTo>
                    <a:lnTo>
                      <a:pt x="25" y="24"/>
                    </a:lnTo>
                    <a:cubicBezTo>
                      <a:pt x="40" y="8"/>
                      <a:pt x="57" y="0"/>
                      <a:pt x="84" y="0"/>
                    </a:cubicBezTo>
                    <a:cubicBezTo>
                      <a:pt x="108" y="0"/>
                      <a:pt x="139" y="7"/>
                      <a:pt x="139" y="43"/>
                    </a:cubicBezTo>
                    <a:cubicBezTo>
                      <a:pt x="139" y="46"/>
                      <a:pt x="138" y="52"/>
                      <a:pt x="138" y="56"/>
                    </a:cubicBezTo>
                    <a:close/>
                    <a:moveTo>
                      <a:pt x="65" y="90"/>
                    </a:moveTo>
                    <a:lnTo>
                      <a:pt x="65" y="90"/>
                    </a:lnTo>
                    <a:cubicBezTo>
                      <a:pt x="40" y="90"/>
                      <a:pt x="23" y="103"/>
                      <a:pt x="23" y="127"/>
                    </a:cubicBezTo>
                    <a:cubicBezTo>
                      <a:pt x="23" y="141"/>
                      <a:pt x="33" y="149"/>
                      <a:pt x="56" y="149"/>
                    </a:cubicBezTo>
                    <a:cubicBezTo>
                      <a:pt x="70" y="149"/>
                      <a:pt x="82" y="144"/>
                      <a:pt x="91" y="136"/>
                    </a:cubicBezTo>
                    <a:cubicBezTo>
                      <a:pt x="97" y="129"/>
                      <a:pt x="102" y="120"/>
                      <a:pt x="104" y="109"/>
                    </a:cubicBezTo>
                    <a:lnTo>
                      <a:pt x="108" y="90"/>
                    </a:lnTo>
                    <a:lnTo>
                      <a:pt x="65" y="9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34313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9" name="Freeform 151"/>
              <p:cNvSpPr>
                <a:spLocks/>
              </p:cNvSpPr>
              <p:nvPr/>
            </p:nvSpPr>
            <p:spPr bwMode="auto">
              <a:xfrm>
                <a:off x="3962401" y="3606800"/>
                <a:ext cx="77788" cy="206375"/>
              </a:xfrm>
              <a:custGeom>
                <a:avLst/>
                <a:gdLst>
                  <a:gd name="T0" fmla="*/ 78 w 81"/>
                  <a:gd name="T1" fmla="*/ 68 h 214"/>
                  <a:gd name="T2" fmla="*/ 78 w 81"/>
                  <a:gd name="T3" fmla="*/ 68 h 214"/>
                  <a:gd name="T4" fmla="*/ 46 w 81"/>
                  <a:gd name="T5" fmla="*/ 68 h 214"/>
                  <a:gd name="T6" fmla="*/ 25 w 81"/>
                  <a:gd name="T7" fmla="*/ 170 h 214"/>
                  <a:gd name="T8" fmla="*/ 24 w 81"/>
                  <a:gd name="T9" fmla="*/ 180 h 214"/>
                  <a:gd name="T10" fmla="*/ 42 w 81"/>
                  <a:gd name="T11" fmla="*/ 194 h 214"/>
                  <a:gd name="T12" fmla="*/ 55 w 81"/>
                  <a:gd name="T13" fmla="*/ 194 h 214"/>
                  <a:gd name="T14" fmla="*/ 51 w 81"/>
                  <a:gd name="T15" fmla="*/ 214 h 214"/>
                  <a:gd name="T16" fmla="*/ 34 w 81"/>
                  <a:gd name="T17" fmla="*/ 214 h 214"/>
                  <a:gd name="T18" fmla="*/ 0 w 81"/>
                  <a:gd name="T19" fmla="*/ 183 h 214"/>
                  <a:gd name="T20" fmla="*/ 2 w 81"/>
                  <a:gd name="T21" fmla="*/ 170 h 214"/>
                  <a:gd name="T22" fmla="*/ 22 w 81"/>
                  <a:gd name="T23" fmla="*/ 68 h 214"/>
                  <a:gd name="T24" fmla="*/ 2 w 81"/>
                  <a:gd name="T25" fmla="*/ 68 h 214"/>
                  <a:gd name="T26" fmla="*/ 5 w 81"/>
                  <a:gd name="T27" fmla="*/ 50 h 214"/>
                  <a:gd name="T28" fmla="*/ 26 w 81"/>
                  <a:gd name="T29" fmla="*/ 50 h 214"/>
                  <a:gd name="T30" fmla="*/ 36 w 81"/>
                  <a:gd name="T31" fmla="*/ 0 h 214"/>
                  <a:gd name="T32" fmla="*/ 59 w 81"/>
                  <a:gd name="T33" fmla="*/ 0 h 214"/>
                  <a:gd name="T34" fmla="*/ 49 w 81"/>
                  <a:gd name="T35" fmla="*/ 50 h 214"/>
                  <a:gd name="T36" fmla="*/ 81 w 81"/>
                  <a:gd name="T37" fmla="*/ 50 h 214"/>
                  <a:gd name="T38" fmla="*/ 78 w 81"/>
                  <a:gd name="T39" fmla="*/ 68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1" h="214">
                    <a:moveTo>
                      <a:pt x="78" y="68"/>
                    </a:moveTo>
                    <a:lnTo>
                      <a:pt x="78" y="68"/>
                    </a:lnTo>
                    <a:lnTo>
                      <a:pt x="46" y="68"/>
                    </a:lnTo>
                    <a:lnTo>
                      <a:pt x="25" y="170"/>
                    </a:lnTo>
                    <a:cubicBezTo>
                      <a:pt x="24" y="174"/>
                      <a:pt x="24" y="177"/>
                      <a:pt x="24" y="180"/>
                    </a:cubicBezTo>
                    <a:cubicBezTo>
                      <a:pt x="24" y="189"/>
                      <a:pt x="28" y="194"/>
                      <a:pt x="42" y="194"/>
                    </a:cubicBezTo>
                    <a:lnTo>
                      <a:pt x="55" y="194"/>
                    </a:lnTo>
                    <a:lnTo>
                      <a:pt x="51" y="214"/>
                    </a:lnTo>
                    <a:lnTo>
                      <a:pt x="34" y="214"/>
                    </a:lnTo>
                    <a:cubicBezTo>
                      <a:pt x="20" y="214"/>
                      <a:pt x="0" y="207"/>
                      <a:pt x="0" y="183"/>
                    </a:cubicBezTo>
                    <a:cubicBezTo>
                      <a:pt x="0" y="178"/>
                      <a:pt x="1" y="174"/>
                      <a:pt x="2" y="170"/>
                    </a:cubicBezTo>
                    <a:lnTo>
                      <a:pt x="22" y="68"/>
                    </a:lnTo>
                    <a:lnTo>
                      <a:pt x="2" y="68"/>
                    </a:lnTo>
                    <a:lnTo>
                      <a:pt x="5" y="50"/>
                    </a:lnTo>
                    <a:lnTo>
                      <a:pt x="26" y="50"/>
                    </a:lnTo>
                    <a:lnTo>
                      <a:pt x="36" y="0"/>
                    </a:lnTo>
                    <a:lnTo>
                      <a:pt x="59" y="0"/>
                    </a:lnTo>
                    <a:lnTo>
                      <a:pt x="49" y="50"/>
                    </a:lnTo>
                    <a:lnTo>
                      <a:pt x="81" y="50"/>
                    </a:lnTo>
                    <a:lnTo>
                      <a:pt x="78" y="6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34313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0" name="Freeform 152"/>
              <p:cNvSpPr>
                <a:spLocks noEditPoints="1"/>
              </p:cNvSpPr>
              <p:nvPr/>
            </p:nvSpPr>
            <p:spPr bwMode="auto">
              <a:xfrm>
                <a:off x="4040188" y="3586163"/>
                <a:ext cx="68263" cy="227013"/>
              </a:xfrm>
              <a:custGeom>
                <a:avLst/>
                <a:gdLst>
                  <a:gd name="T0" fmla="*/ 24 w 72"/>
                  <a:gd name="T1" fmla="*/ 235 h 235"/>
                  <a:gd name="T2" fmla="*/ 24 w 72"/>
                  <a:gd name="T3" fmla="*/ 235 h 235"/>
                  <a:gd name="T4" fmla="*/ 0 w 72"/>
                  <a:gd name="T5" fmla="*/ 235 h 235"/>
                  <a:gd name="T6" fmla="*/ 33 w 72"/>
                  <a:gd name="T7" fmla="*/ 71 h 235"/>
                  <a:gd name="T8" fmla="*/ 56 w 72"/>
                  <a:gd name="T9" fmla="*/ 71 h 235"/>
                  <a:gd name="T10" fmla="*/ 24 w 72"/>
                  <a:gd name="T11" fmla="*/ 235 h 235"/>
                  <a:gd name="T12" fmla="*/ 67 w 72"/>
                  <a:gd name="T13" fmla="*/ 24 h 235"/>
                  <a:gd name="T14" fmla="*/ 67 w 72"/>
                  <a:gd name="T15" fmla="*/ 24 h 235"/>
                  <a:gd name="T16" fmla="*/ 40 w 72"/>
                  <a:gd name="T17" fmla="*/ 24 h 235"/>
                  <a:gd name="T18" fmla="*/ 45 w 72"/>
                  <a:gd name="T19" fmla="*/ 0 h 235"/>
                  <a:gd name="T20" fmla="*/ 72 w 72"/>
                  <a:gd name="T21" fmla="*/ 0 h 235"/>
                  <a:gd name="T22" fmla="*/ 67 w 72"/>
                  <a:gd name="T23" fmla="*/ 2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2" h="235">
                    <a:moveTo>
                      <a:pt x="24" y="235"/>
                    </a:moveTo>
                    <a:lnTo>
                      <a:pt x="24" y="235"/>
                    </a:lnTo>
                    <a:lnTo>
                      <a:pt x="0" y="235"/>
                    </a:lnTo>
                    <a:lnTo>
                      <a:pt x="33" y="71"/>
                    </a:lnTo>
                    <a:lnTo>
                      <a:pt x="56" y="71"/>
                    </a:lnTo>
                    <a:lnTo>
                      <a:pt x="24" y="235"/>
                    </a:lnTo>
                    <a:close/>
                    <a:moveTo>
                      <a:pt x="67" y="24"/>
                    </a:moveTo>
                    <a:lnTo>
                      <a:pt x="67" y="24"/>
                    </a:lnTo>
                    <a:lnTo>
                      <a:pt x="40" y="24"/>
                    </a:lnTo>
                    <a:lnTo>
                      <a:pt x="45" y="0"/>
                    </a:lnTo>
                    <a:lnTo>
                      <a:pt x="72" y="0"/>
                    </a:lnTo>
                    <a:lnTo>
                      <a:pt x="67" y="2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34313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1" name="Freeform 153"/>
              <p:cNvSpPr>
                <a:spLocks noEditPoints="1"/>
              </p:cNvSpPr>
              <p:nvPr/>
            </p:nvSpPr>
            <p:spPr bwMode="auto">
              <a:xfrm>
                <a:off x="4108451" y="3652838"/>
                <a:ext cx="127000" cy="161925"/>
              </a:xfrm>
              <a:custGeom>
                <a:avLst/>
                <a:gdLst>
                  <a:gd name="T0" fmla="*/ 131 w 134"/>
                  <a:gd name="T1" fmla="*/ 84 h 168"/>
                  <a:gd name="T2" fmla="*/ 131 w 134"/>
                  <a:gd name="T3" fmla="*/ 84 h 168"/>
                  <a:gd name="T4" fmla="*/ 100 w 134"/>
                  <a:gd name="T5" fmla="*/ 151 h 168"/>
                  <a:gd name="T6" fmla="*/ 53 w 134"/>
                  <a:gd name="T7" fmla="*/ 168 h 168"/>
                  <a:gd name="T8" fmla="*/ 0 w 134"/>
                  <a:gd name="T9" fmla="*/ 114 h 168"/>
                  <a:gd name="T10" fmla="*/ 4 w 134"/>
                  <a:gd name="T11" fmla="*/ 84 h 168"/>
                  <a:gd name="T12" fmla="*/ 35 w 134"/>
                  <a:gd name="T13" fmla="*/ 18 h 168"/>
                  <a:gd name="T14" fmla="*/ 81 w 134"/>
                  <a:gd name="T15" fmla="*/ 0 h 168"/>
                  <a:gd name="T16" fmla="*/ 134 w 134"/>
                  <a:gd name="T17" fmla="*/ 54 h 168"/>
                  <a:gd name="T18" fmla="*/ 131 w 134"/>
                  <a:gd name="T19" fmla="*/ 84 h 168"/>
                  <a:gd name="T20" fmla="*/ 79 w 134"/>
                  <a:gd name="T21" fmla="*/ 20 h 168"/>
                  <a:gd name="T22" fmla="*/ 79 w 134"/>
                  <a:gd name="T23" fmla="*/ 20 h 168"/>
                  <a:gd name="T24" fmla="*/ 49 w 134"/>
                  <a:gd name="T25" fmla="*/ 33 h 168"/>
                  <a:gd name="T26" fmla="*/ 27 w 134"/>
                  <a:gd name="T27" fmla="*/ 84 h 168"/>
                  <a:gd name="T28" fmla="*/ 23 w 134"/>
                  <a:gd name="T29" fmla="*/ 113 h 168"/>
                  <a:gd name="T30" fmla="*/ 55 w 134"/>
                  <a:gd name="T31" fmla="*/ 148 h 168"/>
                  <a:gd name="T32" fmla="*/ 86 w 134"/>
                  <a:gd name="T33" fmla="*/ 135 h 168"/>
                  <a:gd name="T34" fmla="*/ 108 w 134"/>
                  <a:gd name="T35" fmla="*/ 84 h 168"/>
                  <a:gd name="T36" fmla="*/ 111 w 134"/>
                  <a:gd name="T37" fmla="*/ 56 h 168"/>
                  <a:gd name="T38" fmla="*/ 79 w 134"/>
                  <a:gd name="T39" fmla="*/ 2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34" h="168">
                    <a:moveTo>
                      <a:pt x="131" y="84"/>
                    </a:moveTo>
                    <a:lnTo>
                      <a:pt x="131" y="84"/>
                    </a:lnTo>
                    <a:cubicBezTo>
                      <a:pt x="124" y="120"/>
                      <a:pt x="113" y="138"/>
                      <a:pt x="100" y="151"/>
                    </a:cubicBezTo>
                    <a:cubicBezTo>
                      <a:pt x="86" y="163"/>
                      <a:pt x="71" y="168"/>
                      <a:pt x="53" y="168"/>
                    </a:cubicBezTo>
                    <a:cubicBezTo>
                      <a:pt x="27" y="168"/>
                      <a:pt x="0" y="154"/>
                      <a:pt x="0" y="114"/>
                    </a:cubicBezTo>
                    <a:cubicBezTo>
                      <a:pt x="0" y="104"/>
                      <a:pt x="2" y="92"/>
                      <a:pt x="4" y="84"/>
                    </a:cubicBezTo>
                    <a:cubicBezTo>
                      <a:pt x="10" y="48"/>
                      <a:pt x="21" y="30"/>
                      <a:pt x="35" y="18"/>
                    </a:cubicBezTo>
                    <a:cubicBezTo>
                      <a:pt x="48" y="6"/>
                      <a:pt x="64" y="0"/>
                      <a:pt x="81" y="0"/>
                    </a:cubicBezTo>
                    <a:cubicBezTo>
                      <a:pt x="107" y="0"/>
                      <a:pt x="134" y="15"/>
                      <a:pt x="134" y="54"/>
                    </a:cubicBezTo>
                    <a:cubicBezTo>
                      <a:pt x="134" y="64"/>
                      <a:pt x="132" y="77"/>
                      <a:pt x="131" y="84"/>
                    </a:cubicBezTo>
                    <a:close/>
                    <a:moveTo>
                      <a:pt x="79" y="20"/>
                    </a:moveTo>
                    <a:lnTo>
                      <a:pt x="79" y="20"/>
                    </a:lnTo>
                    <a:cubicBezTo>
                      <a:pt x="68" y="20"/>
                      <a:pt x="57" y="25"/>
                      <a:pt x="49" y="33"/>
                    </a:cubicBezTo>
                    <a:cubicBezTo>
                      <a:pt x="39" y="43"/>
                      <a:pt x="32" y="57"/>
                      <a:pt x="27" y="84"/>
                    </a:cubicBezTo>
                    <a:cubicBezTo>
                      <a:pt x="24" y="96"/>
                      <a:pt x="23" y="106"/>
                      <a:pt x="23" y="113"/>
                    </a:cubicBezTo>
                    <a:cubicBezTo>
                      <a:pt x="23" y="138"/>
                      <a:pt x="38" y="148"/>
                      <a:pt x="55" y="148"/>
                    </a:cubicBezTo>
                    <a:cubicBezTo>
                      <a:pt x="67" y="148"/>
                      <a:pt x="78" y="143"/>
                      <a:pt x="86" y="135"/>
                    </a:cubicBezTo>
                    <a:cubicBezTo>
                      <a:pt x="96" y="125"/>
                      <a:pt x="103" y="111"/>
                      <a:pt x="108" y="84"/>
                    </a:cubicBezTo>
                    <a:cubicBezTo>
                      <a:pt x="110" y="72"/>
                      <a:pt x="111" y="62"/>
                      <a:pt x="111" y="56"/>
                    </a:cubicBezTo>
                    <a:cubicBezTo>
                      <a:pt x="111" y="30"/>
                      <a:pt x="96" y="20"/>
                      <a:pt x="79" y="2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34313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2" name="Freeform 154"/>
              <p:cNvSpPr>
                <a:spLocks/>
              </p:cNvSpPr>
              <p:nvPr/>
            </p:nvSpPr>
            <p:spPr bwMode="auto">
              <a:xfrm>
                <a:off x="4246563" y="3652838"/>
                <a:ext cx="138113" cy="160338"/>
              </a:xfrm>
              <a:custGeom>
                <a:avLst/>
                <a:gdLst>
                  <a:gd name="T0" fmla="*/ 143 w 145"/>
                  <a:gd name="T1" fmla="*/ 63 h 166"/>
                  <a:gd name="T2" fmla="*/ 143 w 145"/>
                  <a:gd name="T3" fmla="*/ 63 h 166"/>
                  <a:gd name="T4" fmla="*/ 123 w 145"/>
                  <a:gd name="T5" fmla="*/ 166 h 166"/>
                  <a:gd name="T6" fmla="*/ 99 w 145"/>
                  <a:gd name="T7" fmla="*/ 166 h 166"/>
                  <a:gd name="T8" fmla="*/ 120 w 145"/>
                  <a:gd name="T9" fmla="*/ 65 h 166"/>
                  <a:gd name="T10" fmla="*/ 121 w 145"/>
                  <a:gd name="T11" fmla="*/ 50 h 166"/>
                  <a:gd name="T12" fmla="*/ 91 w 145"/>
                  <a:gd name="T13" fmla="*/ 20 h 166"/>
                  <a:gd name="T14" fmla="*/ 43 w 145"/>
                  <a:gd name="T15" fmla="*/ 66 h 166"/>
                  <a:gd name="T16" fmla="*/ 23 w 145"/>
                  <a:gd name="T17" fmla="*/ 166 h 166"/>
                  <a:gd name="T18" fmla="*/ 0 w 145"/>
                  <a:gd name="T19" fmla="*/ 166 h 166"/>
                  <a:gd name="T20" fmla="*/ 32 w 145"/>
                  <a:gd name="T21" fmla="*/ 2 h 166"/>
                  <a:gd name="T22" fmla="*/ 55 w 145"/>
                  <a:gd name="T23" fmla="*/ 2 h 166"/>
                  <a:gd name="T24" fmla="*/ 52 w 145"/>
                  <a:gd name="T25" fmla="*/ 20 h 166"/>
                  <a:gd name="T26" fmla="*/ 100 w 145"/>
                  <a:gd name="T27" fmla="*/ 0 h 166"/>
                  <a:gd name="T28" fmla="*/ 145 w 145"/>
                  <a:gd name="T29" fmla="*/ 46 h 166"/>
                  <a:gd name="T30" fmla="*/ 143 w 145"/>
                  <a:gd name="T31" fmla="*/ 63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5" h="166">
                    <a:moveTo>
                      <a:pt x="143" y="63"/>
                    </a:moveTo>
                    <a:lnTo>
                      <a:pt x="143" y="63"/>
                    </a:lnTo>
                    <a:lnTo>
                      <a:pt x="123" y="166"/>
                    </a:lnTo>
                    <a:lnTo>
                      <a:pt x="99" y="166"/>
                    </a:lnTo>
                    <a:lnTo>
                      <a:pt x="120" y="65"/>
                    </a:lnTo>
                    <a:cubicBezTo>
                      <a:pt x="121" y="60"/>
                      <a:pt x="121" y="54"/>
                      <a:pt x="121" y="50"/>
                    </a:cubicBezTo>
                    <a:cubicBezTo>
                      <a:pt x="121" y="30"/>
                      <a:pt x="109" y="20"/>
                      <a:pt x="91" y="20"/>
                    </a:cubicBezTo>
                    <a:cubicBezTo>
                      <a:pt x="80" y="20"/>
                      <a:pt x="51" y="26"/>
                      <a:pt x="43" y="66"/>
                    </a:cubicBezTo>
                    <a:lnTo>
                      <a:pt x="23" y="166"/>
                    </a:lnTo>
                    <a:lnTo>
                      <a:pt x="0" y="166"/>
                    </a:lnTo>
                    <a:lnTo>
                      <a:pt x="32" y="2"/>
                    </a:lnTo>
                    <a:lnTo>
                      <a:pt x="55" y="2"/>
                    </a:lnTo>
                    <a:lnTo>
                      <a:pt x="52" y="20"/>
                    </a:lnTo>
                    <a:cubicBezTo>
                      <a:pt x="63" y="8"/>
                      <a:pt x="78" y="0"/>
                      <a:pt x="100" y="0"/>
                    </a:cubicBezTo>
                    <a:cubicBezTo>
                      <a:pt x="125" y="0"/>
                      <a:pt x="145" y="17"/>
                      <a:pt x="145" y="46"/>
                    </a:cubicBezTo>
                    <a:cubicBezTo>
                      <a:pt x="145" y="51"/>
                      <a:pt x="144" y="58"/>
                      <a:pt x="143" y="63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343131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32" name="Freeform 155"/>
            <p:cNvSpPr>
              <a:spLocks/>
            </p:cNvSpPr>
            <p:nvPr/>
          </p:nvSpPr>
          <p:spPr bwMode="auto">
            <a:xfrm>
              <a:off x="1747427" y="1109200"/>
              <a:ext cx="3834026" cy="0"/>
            </a:xfrm>
            <a:custGeom>
              <a:avLst/>
              <a:gdLst>
                <a:gd name="T0" fmla="*/ 0 w 3951"/>
                <a:gd name="T1" fmla="*/ 0 w 3951"/>
                <a:gd name="T2" fmla="*/ 3951 w 395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951">
                  <a:moveTo>
                    <a:pt x="0" y="0"/>
                  </a:moveTo>
                  <a:lnTo>
                    <a:pt x="0" y="0"/>
                  </a:lnTo>
                  <a:lnTo>
                    <a:pt x="3951" y="0"/>
                  </a:lnTo>
                </a:path>
              </a:pathLst>
            </a:custGeom>
            <a:noFill/>
            <a:ln w="12700" cap="flat">
              <a:solidFill>
                <a:srgbClr val="85796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2400" noProof="0" dirty="0"/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86833" y="2804161"/>
            <a:ext cx="11094720" cy="1404983"/>
          </a:xfrm>
        </p:spPr>
        <p:txBody>
          <a:bodyPr bIns="9144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733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3F7C509-FEEF-45D3-B896-7C07814C0C1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86834" y="4310743"/>
            <a:ext cx="11095567" cy="975360"/>
          </a:xfrm>
        </p:spPr>
        <p:txBody>
          <a:bodyPr tIns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67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speaker(s) and team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86832" y="2394857"/>
            <a:ext cx="11094720" cy="363607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1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rally number and completion date</a:t>
            </a:r>
          </a:p>
        </p:txBody>
      </p:sp>
      <p:grpSp>
        <p:nvGrpSpPr>
          <p:cNvPr id="122" name="Group 121"/>
          <p:cNvGrpSpPr/>
          <p:nvPr userDrawn="1"/>
        </p:nvGrpSpPr>
        <p:grpSpPr>
          <a:xfrm>
            <a:off x="639071" y="1154715"/>
            <a:ext cx="1255184" cy="251884"/>
            <a:chOff x="455613" y="3257550"/>
            <a:chExt cx="941388" cy="188913"/>
          </a:xfrm>
        </p:grpSpPr>
        <p:sp>
          <p:nvSpPr>
            <p:cNvPr id="124" name="Freeform 77"/>
            <p:cNvSpPr>
              <a:spLocks/>
            </p:cNvSpPr>
            <p:nvPr/>
          </p:nvSpPr>
          <p:spPr bwMode="auto">
            <a:xfrm>
              <a:off x="687388" y="3360738"/>
              <a:ext cx="79375" cy="84138"/>
            </a:xfrm>
            <a:custGeom>
              <a:avLst/>
              <a:gdLst>
                <a:gd name="T0" fmla="*/ 66 w 83"/>
                <a:gd name="T1" fmla="*/ 77 h 88"/>
                <a:gd name="T2" fmla="*/ 66 w 83"/>
                <a:gd name="T3" fmla="*/ 77 h 88"/>
                <a:gd name="T4" fmla="*/ 64 w 83"/>
                <a:gd name="T5" fmla="*/ 81 h 88"/>
                <a:gd name="T6" fmla="*/ 51 w 83"/>
                <a:gd name="T7" fmla="*/ 83 h 88"/>
                <a:gd name="T8" fmla="*/ 22 w 83"/>
                <a:gd name="T9" fmla="*/ 71 h 88"/>
                <a:gd name="T10" fmla="*/ 10 w 83"/>
                <a:gd name="T11" fmla="*/ 40 h 88"/>
                <a:gd name="T12" fmla="*/ 21 w 83"/>
                <a:gd name="T13" fmla="*/ 12 h 88"/>
                <a:gd name="T14" fmla="*/ 45 w 83"/>
                <a:gd name="T15" fmla="*/ 4 h 88"/>
                <a:gd name="T16" fmla="*/ 71 w 83"/>
                <a:gd name="T17" fmla="*/ 13 h 88"/>
                <a:gd name="T18" fmla="*/ 73 w 83"/>
                <a:gd name="T19" fmla="*/ 21 h 88"/>
                <a:gd name="T20" fmla="*/ 74 w 83"/>
                <a:gd name="T21" fmla="*/ 22 h 88"/>
                <a:gd name="T22" fmla="*/ 75 w 83"/>
                <a:gd name="T23" fmla="*/ 20 h 88"/>
                <a:gd name="T24" fmla="*/ 76 w 83"/>
                <a:gd name="T25" fmla="*/ 4 h 88"/>
                <a:gd name="T26" fmla="*/ 75 w 83"/>
                <a:gd name="T27" fmla="*/ 3 h 88"/>
                <a:gd name="T28" fmla="*/ 66 w 83"/>
                <a:gd name="T29" fmla="*/ 2 h 88"/>
                <a:gd name="T30" fmla="*/ 48 w 83"/>
                <a:gd name="T31" fmla="*/ 0 h 88"/>
                <a:gd name="T32" fmla="*/ 19 w 83"/>
                <a:gd name="T33" fmla="*/ 7 h 88"/>
                <a:gd name="T34" fmla="*/ 0 w 83"/>
                <a:gd name="T35" fmla="*/ 44 h 88"/>
                <a:gd name="T36" fmla="*/ 13 w 83"/>
                <a:gd name="T37" fmla="*/ 76 h 88"/>
                <a:gd name="T38" fmla="*/ 50 w 83"/>
                <a:gd name="T39" fmla="*/ 88 h 88"/>
                <a:gd name="T40" fmla="*/ 74 w 83"/>
                <a:gd name="T41" fmla="*/ 83 h 88"/>
                <a:gd name="T42" fmla="*/ 75 w 83"/>
                <a:gd name="T43" fmla="*/ 77 h 88"/>
                <a:gd name="T44" fmla="*/ 75 w 83"/>
                <a:gd name="T45" fmla="*/ 64 h 88"/>
                <a:gd name="T46" fmla="*/ 76 w 83"/>
                <a:gd name="T47" fmla="*/ 53 h 88"/>
                <a:gd name="T48" fmla="*/ 80 w 83"/>
                <a:gd name="T49" fmla="*/ 46 h 88"/>
                <a:gd name="T50" fmla="*/ 83 w 83"/>
                <a:gd name="T51" fmla="*/ 46 h 88"/>
                <a:gd name="T52" fmla="*/ 83 w 83"/>
                <a:gd name="T53" fmla="*/ 45 h 88"/>
                <a:gd name="T54" fmla="*/ 82 w 83"/>
                <a:gd name="T55" fmla="*/ 44 h 88"/>
                <a:gd name="T56" fmla="*/ 71 w 83"/>
                <a:gd name="T57" fmla="*/ 45 h 88"/>
                <a:gd name="T58" fmla="*/ 58 w 83"/>
                <a:gd name="T59" fmla="*/ 44 h 88"/>
                <a:gd name="T60" fmla="*/ 56 w 83"/>
                <a:gd name="T61" fmla="*/ 45 h 88"/>
                <a:gd name="T62" fmla="*/ 57 w 83"/>
                <a:gd name="T63" fmla="*/ 46 h 88"/>
                <a:gd name="T64" fmla="*/ 61 w 83"/>
                <a:gd name="T65" fmla="*/ 46 h 88"/>
                <a:gd name="T66" fmla="*/ 66 w 83"/>
                <a:gd name="T67" fmla="*/ 58 h 88"/>
                <a:gd name="T68" fmla="*/ 66 w 83"/>
                <a:gd name="T69" fmla="*/ 7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3" h="88">
                  <a:moveTo>
                    <a:pt x="66" y="77"/>
                  </a:moveTo>
                  <a:lnTo>
                    <a:pt x="66" y="77"/>
                  </a:lnTo>
                  <a:cubicBezTo>
                    <a:pt x="66" y="79"/>
                    <a:pt x="65" y="80"/>
                    <a:pt x="64" y="81"/>
                  </a:cubicBezTo>
                  <a:cubicBezTo>
                    <a:pt x="61" y="82"/>
                    <a:pt x="55" y="83"/>
                    <a:pt x="51" y="83"/>
                  </a:cubicBezTo>
                  <a:cubicBezTo>
                    <a:pt x="41" y="83"/>
                    <a:pt x="30" y="80"/>
                    <a:pt x="22" y="71"/>
                  </a:cubicBezTo>
                  <a:cubicBezTo>
                    <a:pt x="18" y="67"/>
                    <a:pt x="10" y="56"/>
                    <a:pt x="10" y="40"/>
                  </a:cubicBezTo>
                  <a:cubicBezTo>
                    <a:pt x="10" y="27"/>
                    <a:pt x="14" y="17"/>
                    <a:pt x="21" y="12"/>
                  </a:cubicBezTo>
                  <a:cubicBezTo>
                    <a:pt x="29" y="5"/>
                    <a:pt x="38" y="4"/>
                    <a:pt x="45" y="4"/>
                  </a:cubicBezTo>
                  <a:cubicBezTo>
                    <a:pt x="59" y="4"/>
                    <a:pt x="68" y="9"/>
                    <a:pt x="71" y="13"/>
                  </a:cubicBezTo>
                  <a:cubicBezTo>
                    <a:pt x="73" y="16"/>
                    <a:pt x="73" y="19"/>
                    <a:pt x="73" y="21"/>
                  </a:cubicBezTo>
                  <a:cubicBezTo>
                    <a:pt x="74" y="22"/>
                    <a:pt x="74" y="22"/>
                    <a:pt x="74" y="22"/>
                  </a:cubicBezTo>
                  <a:cubicBezTo>
                    <a:pt x="75" y="22"/>
                    <a:pt x="75" y="22"/>
                    <a:pt x="75" y="20"/>
                  </a:cubicBezTo>
                  <a:cubicBezTo>
                    <a:pt x="75" y="9"/>
                    <a:pt x="76" y="6"/>
                    <a:pt x="76" y="4"/>
                  </a:cubicBezTo>
                  <a:cubicBezTo>
                    <a:pt x="76" y="4"/>
                    <a:pt x="76" y="3"/>
                    <a:pt x="75" y="3"/>
                  </a:cubicBezTo>
                  <a:cubicBezTo>
                    <a:pt x="72" y="3"/>
                    <a:pt x="68" y="3"/>
                    <a:pt x="66" y="2"/>
                  </a:cubicBezTo>
                  <a:cubicBezTo>
                    <a:pt x="63" y="2"/>
                    <a:pt x="56" y="0"/>
                    <a:pt x="48" y="0"/>
                  </a:cubicBezTo>
                  <a:cubicBezTo>
                    <a:pt x="40" y="0"/>
                    <a:pt x="29" y="1"/>
                    <a:pt x="19" y="7"/>
                  </a:cubicBezTo>
                  <a:cubicBezTo>
                    <a:pt x="9" y="13"/>
                    <a:pt x="0" y="26"/>
                    <a:pt x="0" y="44"/>
                  </a:cubicBezTo>
                  <a:cubicBezTo>
                    <a:pt x="0" y="58"/>
                    <a:pt x="6" y="70"/>
                    <a:pt x="13" y="76"/>
                  </a:cubicBezTo>
                  <a:cubicBezTo>
                    <a:pt x="26" y="87"/>
                    <a:pt x="42" y="88"/>
                    <a:pt x="50" y="88"/>
                  </a:cubicBezTo>
                  <a:cubicBezTo>
                    <a:pt x="57" y="88"/>
                    <a:pt x="67" y="87"/>
                    <a:pt x="74" y="83"/>
                  </a:cubicBezTo>
                  <a:cubicBezTo>
                    <a:pt x="75" y="82"/>
                    <a:pt x="75" y="82"/>
                    <a:pt x="75" y="77"/>
                  </a:cubicBezTo>
                  <a:lnTo>
                    <a:pt x="75" y="64"/>
                  </a:lnTo>
                  <a:cubicBezTo>
                    <a:pt x="75" y="60"/>
                    <a:pt x="75" y="56"/>
                    <a:pt x="76" y="53"/>
                  </a:cubicBezTo>
                  <a:cubicBezTo>
                    <a:pt x="76" y="49"/>
                    <a:pt x="77" y="47"/>
                    <a:pt x="80" y="46"/>
                  </a:cubicBezTo>
                  <a:cubicBezTo>
                    <a:pt x="81" y="46"/>
                    <a:pt x="82" y="46"/>
                    <a:pt x="83" y="46"/>
                  </a:cubicBezTo>
                  <a:cubicBezTo>
                    <a:pt x="83" y="46"/>
                    <a:pt x="83" y="46"/>
                    <a:pt x="83" y="45"/>
                  </a:cubicBezTo>
                  <a:cubicBezTo>
                    <a:pt x="83" y="45"/>
                    <a:pt x="83" y="44"/>
                    <a:pt x="82" y="44"/>
                  </a:cubicBezTo>
                  <a:cubicBezTo>
                    <a:pt x="78" y="44"/>
                    <a:pt x="71" y="45"/>
                    <a:pt x="71" y="45"/>
                  </a:cubicBezTo>
                  <a:cubicBezTo>
                    <a:pt x="70" y="45"/>
                    <a:pt x="63" y="44"/>
                    <a:pt x="58" y="44"/>
                  </a:cubicBezTo>
                  <a:cubicBezTo>
                    <a:pt x="57" y="44"/>
                    <a:pt x="56" y="45"/>
                    <a:pt x="56" y="45"/>
                  </a:cubicBezTo>
                  <a:cubicBezTo>
                    <a:pt x="56" y="46"/>
                    <a:pt x="57" y="46"/>
                    <a:pt x="57" y="46"/>
                  </a:cubicBezTo>
                  <a:cubicBezTo>
                    <a:pt x="58" y="46"/>
                    <a:pt x="60" y="46"/>
                    <a:pt x="61" y="46"/>
                  </a:cubicBezTo>
                  <a:cubicBezTo>
                    <a:pt x="65" y="48"/>
                    <a:pt x="66" y="49"/>
                    <a:pt x="66" y="58"/>
                  </a:cubicBezTo>
                  <a:lnTo>
                    <a:pt x="66" y="7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25" name="Freeform 78"/>
            <p:cNvSpPr>
              <a:spLocks noEditPoints="1"/>
            </p:cNvSpPr>
            <p:nvPr/>
          </p:nvSpPr>
          <p:spPr bwMode="auto">
            <a:xfrm>
              <a:off x="768351" y="3371850"/>
              <a:ext cx="71438" cy="71438"/>
            </a:xfrm>
            <a:custGeom>
              <a:avLst/>
              <a:gdLst>
                <a:gd name="T0" fmla="*/ 12 w 74"/>
                <a:gd name="T1" fmla="*/ 64 h 74"/>
                <a:gd name="T2" fmla="*/ 12 w 74"/>
                <a:gd name="T3" fmla="*/ 64 h 74"/>
                <a:gd name="T4" fmla="*/ 4 w 74"/>
                <a:gd name="T5" fmla="*/ 73 h 74"/>
                <a:gd name="T6" fmla="*/ 1 w 74"/>
                <a:gd name="T7" fmla="*/ 73 h 74"/>
                <a:gd name="T8" fmla="*/ 0 w 74"/>
                <a:gd name="T9" fmla="*/ 74 h 74"/>
                <a:gd name="T10" fmla="*/ 2 w 74"/>
                <a:gd name="T11" fmla="*/ 74 h 74"/>
                <a:gd name="T12" fmla="*/ 13 w 74"/>
                <a:gd name="T13" fmla="*/ 74 h 74"/>
                <a:gd name="T14" fmla="*/ 21 w 74"/>
                <a:gd name="T15" fmla="*/ 74 h 74"/>
                <a:gd name="T16" fmla="*/ 22 w 74"/>
                <a:gd name="T17" fmla="*/ 74 h 74"/>
                <a:gd name="T18" fmla="*/ 21 w 74"/>
                <a:gd name="T19" fmla="*/ 73 h 74"/>
                <a:gd name="T20" fmla="*/ 20 w 74"/>
                <a:gd name="T21" fmla="*/ 73 h 74"/>
                <a:gd name="T22" fmla="*/ 17 w 74"/>
                <a:gd name="T23" fmla="*/ 70 h 74"/>
                <a:gd name="T24" fmla="*/ 18 w 74"/>
                <a:gd name="T25" fmla="*/ 64 h 74"/>
                <a:gd name="T26" fmla="*/ 24 w 74"/>
                <a:gd name="T27" fmla="*/ 47 h 74"/>
                <a:gd name="T28" fmla="*/ 25 w 74"/>
                <a:gd name="T29" fmla="*/ 46 h 74"/>
                <a:gd name="T30" fmla="*/ 45 w 74"/>
                <a:gd name="T31" fmla="*/ 46 h 74"/>
                <a:gd name="T32" fmla="*/ 46 w 74"/>
                <a:gd name="T33" fmla="*/ 47 h 74"/>
                <a:gd name="T34" fmla="*/ 55 w 74"/>
                <a:gd name="T35" fmla="*/ 70 h 74"/>
                <a:gd name="T36" fmla="*/ 54 w 74"/>
                <a:gd name="T37" fmla="*/ 73 h 74"/>
                <a:gd name="T38" fmla="*/ 54 w 74"/>
                <a:gd name="T39" fmla="*/ 74 h 74"/>
                <a:gd name="T40" fmla="*/ 57 w 74"/>
                <a:gd name="T41" fmla="*/ 74 h 74"/>
                <a:gd name="T42" fmla="*/ 72 w 74"/>
                <a:gd name="T43" fmla="*/ 74 h 74"/>
                <a:gd name="T44" fmla="*/ 74 w 74"/>
                <a:gd name="T45" fmla="*/ 74 h 74"/>
                <a:gd name="T46" fmla="*/ 73 w 74"/>
                <a:gd name="T47" fmla="*/ 73 h 74"/>
                <a:gd name="T48" fmla="*/ 69 w 74"/>
                <a:gd name="T49" fmla="*/ 72 h 74"/>
                <a:gd name="T50" fmla="*/ 61 w 74"/>
                <a:gd name="T51" fmla="*/ 62 h 74"/>
                <a:gd name="T52" fmla="*/ 38 w 74"/>
                <a:gd name="T53" fmla="*/ 4 h 74"/>
                <a:gd name="T54" fmla="*/ 36 w 74"/>
                <a:gd name="T55" fmla="*/ 0 h 74"/>
                <a:gd name="T56" fmla="*/ 34 w 74"/>
                <a:gd name="T57" fmla="*/ 4 h 74"/>
                <a:gd name="T58" fmla="*/ 12 w 74"/>
                <a:gd name="T59" fmla="*/ 64 h 74"/>
                <a:gd name="T60" fmla="*/ 26 w 74"/>
                <a:gd name="T61" fmla="*/ 43 h 74"/>
                <a:gd name="T62" fmla="*/ 26 w 74"/>
                <a:gd name="T63" fmla="*/ 43 h 74"/>
                <a:gd name="T64" fmla="*/ 25 w 74"/>
                <a:gd name="T65" fmla="*/ 42 h 74"/>
                <a:gd name="T66" fmla="*/ 34 w 74"/>
                <a:gd name="T67" fmla="*/ 16 h 74"/>
                <a:gd name="T68" fmla="*/ 35 w 74"/>
                <a:gd name="T69" fmla="*/ 16 h 74"/>
                <a:gd name="T70" fmla="*/ 44 w 74"/>
                <a:gd name="T71" fmla="*/ 42 h 74"/>
                <a:gd name="T72" fmla="*/ 44 w 74"/>
                <a:gd name="T73" fmla="*/ 43 h 74"/>
                <a:gd name="T74" fmla="*/ 26 w 74"/>
                <a:gd name="T75" fmla="*/ 4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4" h="74">
                  <a:moveTo>
                    <a:pt x="12" y="64"/>
                  </a:moveTo>
                  <a:lnTo>
                    <a:pt x="12" y="64"/>
                  </a:lnTo>
                  <a:cubicBezTo>
                    <a:pt x="10" y="69"/>
                    <a:pt x="9" y="72"/>
                    <a:pt x="4" y="73"/>
                  </a:cubicBezTo>
                  <a:cubicBezTo>
                    <a:pt x="3" y="73"/>
                    <a:pt x="2" y="73"/>
                    <a:pt x="1" y="73"/>
                  </a:cubicBezTo>
                  <a:cubicBezTo>
                    <a:pt x="1" y="73"/>
                    <a:pt x="0" y="73"/>
                    <a:pt x="0" y="74"/>
                  </a:cubicBezTo>
                  <a:cubicBezTo>
                    <a:pt x="0" y="74"/>
                    <a:pt x="1" y="74"/>
                    <a:pt x="2" y="74"/>
                  </a:cubicBezTo>
                  <a:cubicBezTo>
                    <a:pt x="7" y="74"/>
                    <a:pt x="12" y="74"/>
                    <a:pt x="13" y="74"/>
                  </a:cubicBezTo>
                  <a:cubicBezTo>
                    <a:pt x="14" y="74"/>
                    <a:pt x="18" y="74"/>
                    <a:pt x="21" y="7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22" y="73"/>
                    <a:pt x="22" y="73"/>
                    <a:pt x="21" y="73"/>
                  </a:cubicBezTo>
                  <a:lnTo>
                    <a:pt x="20" y="73"/>
                  </a:lnTo>
                  <a:cubicBezTo>
                    <a:pt x="19" y="73"/>
                    <a:pt x="17" y="72"/>
                    <a:pt x="17" y="70"/>
                  </a:cubicBezTo>
                  <a:cubicBezTo>
                    <a:pt x="17" y="69"/>
                    <a:pt x="17" y="66"/>
                    <a:pt x="18" y="64"/>
                  </a:cubicBezTo>
                  <a:lnTo>
                    <a:pt x="24" y="47"/>
                  </a:lnTo>
                  <a:cubicBezTo>
                    <a:pt x="24" y="46"/>
                    <a:pt x="24" y="46"/>
                    <a:pt x="25" y="46"/>
                  </a:cubicBezTo>
                  <a:lnTo>
                    <a:pt x="45" y="46"/>
                  </a:lnTo>
                  <a:cubicBezTo>
                    <a:pt x="46" y="46"/>
                    <a:pt x="46" y="46"/>
                    <a:pt x="46" y="47"/>
                  </a:cubicBezTo>
                  <a:lnTo>
                    <a:pt x="55" y="70"/>
                  </a:lnTo>
                  <a:cubicBezTo>
                    <a:pt x="56" y="72"/>
                    <a:pt x="55" y="73"/>
                    <a:pt x="54" y="73"/>
                  </a:cubicBezTo>
                  <a:cubicBezTo>
                    <a:pt x="54" y="73"/>
                    <a:pt x="54" y="73"/>
                    <a:pt x="54" y="74"/>
                  </a:cubicBezTo>
                  <a:cubicBezTo>
                    <a:pt x="54" y="74"/>
                    <a:pt x="55" y="74"/>
                    <a:pt x="57" y="74"/>
                  </a:cubicBezTo>
                  <a:cubicBezTo>
                    <a:pt x="63" y="74"/>
                    <a:pt x="70" y="74"/>
                    <a:pt x="72" y="74"/>
                  </a:cubicBezTo>
                  <a:cubicBezTo>
                    <a:pt x="73" y="74"/>
                    <a:pt x="74" y="74"/>
                    <a:pt x="74" y="74"/>
                  </a:cubicBezTo>
                  <a:cubicBezTo>
                    <a:pt x="74" y="73"/>
                    <a:pt x="73" y="73"/>
                    <a:pt x="73" y="73"/>
                  </a:cubicBezTo>
                  <a:cubicBezTo>
                    <a:pt x="72" y="73"/>
                    <a:pt x="70" y="73"/>
                    <a:pt x="69" y="72"/>
                  </a:cubicBezTo>
                  <a:cubicBezTo>
                    <a:pt x="67" y="72"/>
                    <a:pt x="64" y="70"/>
                    <a:pt x="61" y="62"/>
                  </a:cubicBezTo>
                  <a:cubicBezTo>
                    <a:pt x="55" y="47"/>
                    <a:pt x="40" y="8"/>
                    <a:pt x="38" y="4"/>
                  </a:cubicBezTo>
                  <a:cubicBezTo>
                    <a:pt x="37" y="1"/>
                    <a:pt x="37" y="0"/>
                    <a:pt x="36" y="0"/>
                  </a:cubicBezTo>
                  <a:cubicBezTo>
                    <a:pt x="36" y="0"/>
                    <a:pt x="35" y="1"/>
                    <a:pt x="34" y="4"/>
                  </a:cubicBezTo>
                  <a:lnTo>
                    <a:pt x="12" y="64"/>
                  </a:lnTo>
                  <a:close/>
                  <a:moveTo>
                    <a:pt x="26" y="43"/>
                  </a:moveTo>
                  <a:lnTo>
                    <a:pt x="26" y="43"/>
                  </a:lnTo>
                  <a:cubicBezTo>
                    <a:pt x="25" y="43"/>
                    <a:pt x="25" y="42"/>
                    <a:pt x="25" y="42"/>
                  </a:cubicBezTo>
                  <a:lnTo>
                    <a:pt x="34" y="16"/>
                  </a:lnTo>
                  <a:cubicBezTo>
                    <a:pt x="34" y="15"/>
                    <a:pt x="35" y="15"/>
                    <a:pt x="35" y="16"/>
                  </a:cubicBezTo>
                  <a:lnTo>
                    <a:pt x="44" y="42"/>
                  </a:lnTo>
                  <a:cubicBezTo>
                    <a:pt x="44" y="42"/>
                    <a:pt x="44" y="43"/>
                    <a:pt x="44" y="43"/>
                  </a:cubicBezTo>
                  <a:lnTo>
                    <a:pt x="26" y="43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26" name="Freeform 79"/>
            <p:cNvSpPr>
              <a:spLocks/>
            </p:cNvSpPr>
            <p:nvPr/>
          </p:nvSpPr>
          <p:spPr bwMode="auto">
            <a:xfrm>
              <a:off x="828676" y="3371850"/>
              <a:ext cx="58738" cy="71438"/>
            </a:xfrm>
            <a:custGeom>
              <a:avLst/>
              <a:gdLst>
                <a:gd name="T0" fmla="*/ 35 w 61"/>
                <a:gd name="T1" fmla="*/ 6 h 74"/>
                <a:gd name="T2" fmla="*/ 35 w 61"/>
                <a:gd name="T3" fmla="*/ 6 h 74"/>
                <a:gd name="T4" fmla="*/ 48 w 61"/>
                <a:gd name="T5" fmla="*/ 6 h 74"/>
                <a:gd name="T6" fmla="*/ 59 w 61"/>
                <a:gd name="T7" fmla="*/ 11 h 74"/>
                <a:gd name="T8" fmla="*/ 59 w 61"/>
                <a:gd name="T9" fmla="*/ 12 h 74"/>
                <a:gd name="T10" fmla="*/ 60 w 61"/>
                <a:gd name="T11" fmla="*/ 14 h 74"/>
                <a:gd name="T12" fmla="*/ 61 w 61"/>
                <a:gd name="T13" fmla="*/ 13 h 74"/>
                <a:gd name="T14" fmla="*/ 61 w 61"/>
                <a:gd name="T15" fmla="*/ 2 h 74"/>
                <a:gd name="T16" fmla="*/ 61 w 61"/>
                <a:gd name="T17" fmla="*/ 1 h 74"/>
                <a:gd name="T18" fmla="*/ 58 w 61"/>
                <a:gd name="T19" fmla="*/ 2 h 74"/>
                <a:gd name="T20" fmla="*/ 51 w 61"/>
                <a:gd name="T21" fmla="*/ 2 h 74"/>
                <a:gd name="T22" fmla="*/ 15 w 61"/>
                <a:gd name="T23" fmla="*/ 2 h 74"/>
                <a:gd name="T24" fmla="*/ 8 w 61"/>
                <a:gd name="T25" fmla="*/ 2 h 74"/>
                <a:gd name="T26" fmla="*/ 3 w 61"/>
                <a:gd name="T27" fmla="*/ 0 h 74"/>
                <a:gd name="T28" fmla="*/ 2 w 61"/>
                <a:gd name="T29" fmla="*/ 2 h 74"/>
                <a:gd name="T30" fmla="*/ 0 w 61"/>
                <a:gd name="T31" fmla="*/ 12 h 74"/>
                <a:gd name="T32" fmla="*/ 1 w 61"/>
                <a:gd name="T33" fmla="*/ 13 h 74"/>
                <a:gd name="T34" fmla="*/ 2 w 61"/>
                <a:gd name="T35" fmla="*/ 12 h 74"/>
                <a:gd name="T36" fmla="*/ 3 w 61"/>
                <a:gd name="T37" fmla="*/ 9 h 74"/>
                <a:gd name="T38" fmla="*/ 13 w 61"/>
                <a:gd name="T39" fmla="*/ 6 h 74"/>
                <a:gd name="T40" fmla="*/ 27 w 61"/>
                <a:gd name="T41" fmla="*/ 6 h 74"/>
                <a:gd name="T42" fmla="*/ 27 w 61"/>
                <a:gd name="T43" fmla="*/ 47 h 74"/>
                <a:gd name="T44" fmla="*/ 27 w 61"/>
                <a:gd name="T45" fmla="*/ 67 h 74"/>
                <a:gd name="T46" fmla="*/ 24 w 61"/>
                <a:gd name="T47" fmla="*/ 73 h 74"/>
                <a:gd name="T48" fmla="*/ 21 w 61"/>
                <a:gd name="T49" fmla="*/ 73 h 74"/>
                <a:gd name="T50" fmla="*/ 20 w 61"/>
                <a:gd name="T51" fmla="*/ 74 h 74"/>
                <a:gd name="T52" fmla="*/ 22 w 61"/>
                <a:gd name="T53" fmla="*/ 74 h 74"/>
                <a:gd name="T54" fmla="*/ 31 w 61"/>
                <a:gd name="T55" fmla="*/ 74 h 74"/>
                <a:gd name="T56" fmla="*/ 43 w 61"/>
                <a:gd name="T57" fmla="*/ 74 h 74"/>
                <a:gd name="T58" fmla="*/ 45 w 61"/>
                <a:gd name="T59" fmla="*/ 74 h 74"/>
                <a:gd name="T60" fmla="*/ 44 w 61"/>
                <a:gd name="T61" fmla="*/ 73 h 74"/>
                <a:gd name="T62" fmla="*/ 40 w 61"/>
                <a:gd name="T63" fmla="*/ 73 h 74"/>
                <a:gd name="T64" fmla="*/ 36 w 61"/>
                <a:gd name="T65" fmla="*/ 67 h 74"/>
                <a:gd name="T66" fmla="*/ 35 w 61"/>
                <a:gd name="T67" fmla="*/ 47 h 74"/>
                <a:gd name="T68" fmla="*/ 35 w 61"/>
                <a:gd name="T69" fmla="*/ 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1" h="74">
                  <a:moveTo>
                    <a:pt x="35" y="6"/>
                  </a:moveTo>
                  <a:lnTo>
                    <a:pt x="35" y="6"/>
                  </a:lnTo>
                  <a:lnTo>
                    <a:pt x="48" y="6"/>
                  </a:lnTo>
                  <a:cubicBezTo>
                    <a:pt x="57" y="6"/>
                    <a:pt x="59" y="8"/>
                    <a:pt x="59" y="11"/>
                  </a:cubicBezTo>
                  <a:lnTo>
                    <a:pt x="59" y="12"/>
                  </a:lnTo>
                  <a:cubicBezTo>
                    <a:pt x="60" y="14"/>
                    <a:pt x="60" y="14"/>
                    <a:pt x="60" y="14"/>
                  </a:cubicBezTo>
                  <a:cubicBezTo>
                    <a:pt x="61" y="14"/>
                    <a:pt x="61" y="14"/>
                    <a:pt x="61" y="13"/>
                  </a:cubicBezTo>
                  <a:cubicBezTo>
                    <a:pt x="61" y="12"/>
                    <a:pt x="61" y="5"/>
                    <a:pt x="61" y="2"/>
                  </a:cubicBezTo>
                  <a:cubicBezTo>
                    <a:pt x="61" y="2"/>
                    <a:pt x="61" y="1"/>
                    <a:pt x="61" y="1"/>
                  </a:cubicBezTo>
                  <a:cubicBezTo>
                    <a:pt x="60" y="1"/>
                    <a:pt x="59" y="1"/>
                    <a:pt x="58" y="2"/>
                  </a:cubicBezTo>
                  <a:cubicBezTo>
                    <a:pt x="56" y="2"/>
                    <a:pt x="54" y="2"/>
                    <a:pt x="51" y="2"/>
                  </a:cubicBezTo>
                  <a:lnTo>
                    <a:pt x="15" y="2"/>
                  </a:lnTo>
                  <a:cubicBezTo>
                    <a:pt x="14" y="2"/>
                    <a:pt x="10" y="2"/>
                    <a:pt x="8" y="2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3" y="0"/>
                    <a:pt x="3" y="2"/>
                    <a:pt x="2" y="2"/>
                  </a:cubicBezTo>
                  <a:cubicBezTo>
                    <a:pt x="2" y="3"/>
                    <a:pt x="0" y="11"/>
                    <a:pt x="0" y="12"/>
                  </a:cubicBezTo>
                  <a:cubicBezTo>
                    <a:pt x="0" y="13"/>
                    <a:pt x="0" y="13"/>
                    <a:pt x="1" y="13"/>
                  </a:cubicBezTo>
                  <a:cubicBezTo>
                    <a:pt x="1" y="13"/>
                    <a:pt x="1" y="13"/>
                    <a:pt x="2" y="12"/>
                  </a:cubicBezTo>
                  <a:cubicBezTo>
                    <a:pt x="2" y="11"/>
                    <a:pt x="2" y="11"/>
                    <a:pt x="3" y="9"/>
                  </a:cubicBezTo>
                  <a:cubicBezTo>
                    <a:pt x="5" y="7"/>
                    <a:pt x="7" y="6"/>
                    <a:pt x="13" y="6"/>
                  </a:cubicBezTo>
                  <a:lnTo>
                    <a:pt x="27" y="6"/>
                  </a:lnTo>
                  <a:lnTo>
                    <a:pt x="27" y="47"/>
                  </a:lnTo>
                  <a:cubicBezTo>
                    <a:pt x="27" y="56"/>
                    <a:pt x="27" y="63"/>
                    <a:pt x="27" y="67"/>
                  </a:cubicBezTo>
                  <a:cubicBezTo>
                    <a:pt x="26" y="70"/>
                    <a:pt x="26" y="72"/>
                    <a:pt x="24" y="73"/>
                  </a:cubicBezTo>
                  <a:cubicBezTo>
                    <a:pt x="23" y="73"/>
                    <a:pt x="22" y="73"/>
                    <a:pt x="21" y="73"/>
                  </a:cubicBezTo>
                  <a:cubicBezTo>
                    <a:pt x="21" y="73"/>
                    <a:pt x="20" y="73"/>
                    <a:pt x="20" y="74"/>
                  </a:cubicBezTo>
                  <a:cubicBezTo>
                    <a:pt x="20" y="74"/>
                    <a:pt x="21" y="74"/>
                    <a:pt x="22" y="74"/>
                  </a:cubicBezTo>
                  <a:cubicBezTo>
                    <a:pt x="25" y="74"/>
                    <a:pt x="31" y="74"/>
                    <a:pt x="31" y="74"/>
                  </a:cubicBezTo>
                  <a:cubicBezTo>
                    <a:pt x="32" y="74"/>
                    <a:pt x="38" y="74"/>
                    <a:pt x="43" y="74"/>
                  </a:cubicBezTo>
                  <a:cubicBezTo>
                    <a:pt x="44" y="74"/>
                    <a:pt x="45" y="74"/>
                    <a:pt x="45" y="74"/>
                  </a:cubicBezTo>
                  <a:cubicBezTo>
                    <a:pt x="45" y="73"/>
                    <a:pt x="45" y="73"/>
                    <a:pt x="44" y="73"/>
                  </a:cubicBezTo>
                  <a:cubicBezTo>
                    <a:pt x="43" y="73"/>
                    <a:pt x="41" y="73"/>
                    <a:pt x="40" y="73"/>
                  </a:cubicBezTo>
                  <a:cubicBezTo>
                    <a:pt x="37" y="72"/>
                    <a:pt x="36" y="70"/>
                    <a:pt x="36" y="67"/>
                  </a:cubicBezTo>
                  <a:cubicBezTo>
                    <a:pt x="35" y="63"/>
                    <a:pt x="35" y="56"/>
                    <a:pt x="35" y="47"/>
                  </a:cubicBezTo>
                  <a:lnTo>
                    <a:pt x="35" y="6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27" name="Freeform 80"/>
            <p:cNvSpPr>
              <a:spLocks/>
            </p:cNvSpPr>
            <p:nvPr/>
          </p:nvSpPr>
          <p:spPr bwMode="auto">
            <a:xfrm>
              <a:off x="896938" y="3371850"/>
              <a:ext cx="41275" cy="71438"/>
            </a:xfrm>
            <a:custGeom>
              <a:avLst/>
              <a:gdLst>
                <a:gd name="T0" fmla="*/ 9 w 43"/>
                <a:gd name="T1" fmla="*/ 46 h 74"/>
                <a:gd name="T2" fmla="*/ 9 w 43"/>
                <a:gd name="T3" fmla="*/ 46 h 74"/>
                <a:gd name="T4" fmla="*/ 8 w 43"/>
                <a:gd name="T5" fmla="*/ 66 h 74"/>
                <a:gd name="T6" fmla="*/ 5 w 43"/>
                <a:gd name="T7" fmla="*/ 72 h 74"/>
                <a:gd name="T8" fmla="*/ 2 w 43"/>
                <a:gd name="T9" fmla="*/ 72 h 74"/>
                <a:gd name="T10" fmla="*/ 2 w 43"/>
                <a:gd name="T11" fmla="*/ 73 h 74"/>
                <a:gd name="T12" fmla="*/ 3 w 43"/>
                <a:gd name="T13" fmla="*/ 73 h 74"/>
                <a:gd name="T14" fmla="*/ 9 w 43"/>
                <a:gd name="T15" fmla="*/ 73 h 74"/>
                <a:gd name="T16" fmla="*/ 13 w 43"/>
                <a:gd name="T17" fmla="*/ 73 h 74"/>
                <a:gd name="T18" fmla="*/ 36 w 43"/>
                <a:gd name="T19" fmla="*/ 74 h 74"/>
                <a:gd name="T20" fmla="*/ 41 w 43"/>
                <a:gd name="T21" fmla="*/ 71 h 74"/>
                <a:gd name="T22" fmla="*/ 43 w 43"/>
                <a:gd name="T23" fmla="*/ 62 h 74"/>
                <a:gd name="T24" fmla="*/ 42 w 43"/>
                <a:gd name="T25" fmla="*/ 60 h 74"/>
                <a:gd name="T26" fmla="*/ 41 w 43"/>
                <a:gd name="T27" fmla="*/ 62 h 74"/>
                <a:gd name="T28" fmla="*/ 37 w 43"/>
                <a:gd name="T29" fmla="*/ 69 h 74"/>
                <a:gd name="T30" fmla="*/ 28 w 43"/>
                <a:gd name="T31" fmla="*/ 70 h 74"/>
                <a:gd name="T32" fmla="*/ 17 w 43"/>
                <a:gd name="T33" fmla="*/ 62 h 74"/>
                <a:gd name="T34" fmla="*/ 17 w 43"/>
                <a:gd name="T35" fmla="*/ 46 h 74"/>
                <a:gd name="T36" fmla="*/ 17 w 43"/>
                <a:gd name="T37" fmla="*/ 37 h 74"/>
                <a:gd name="T38" fmla="*/ 17 w 43"/>
                <a:gd name="T39" fmla="*/ 36 h 74"/>
                <a:gd name="T40" fmla="*/ 31 w 43"/>
                <a:gd name="T41" fmla="*/ 37 h 74"/>
                <a:gd name="T42" fmla="*/ 36 w 43"/>
                <a:gd name="T43" fmla="*/ 40 h 74"/>
                <a:gd name="T44" fmla="*/ 36 w 43"/>
                <a:gd name="T45" fmla="*/ 43 h 74"/>
                <a:gd name="T46" fmla="*/ 37 w 43"/>
                <a:gd name="T47" fmla="*/ 44 h 74"/>
                <a:gd name="T48" fmla="*/ 38 w 43"/>
                <a:gd name="T49" fmla="*/ 42 h 74"/>
                <a:gd name="T50" fmla="*/ 38 w 43"/>
                <a:gd name="T51" fmla="*/ 36 h 74"/>
                <a:gd name="T52" fmla="*/ 39 w 43"/>
                <a:gd name="T53" fmla="*/ 31 h 74"/>
                <a:gd name="T54" fmla="*/ 38 w 43"/>
                <a:gd name="T55" fmla="*/ 30 h 74"/>
                <a:gd name="T56" fmla="*/ 37 w 43"/>
                <a:gd name="T57" fmla="*/ 31 h 74"/>
                <a:gd name="T58" fmla="*/ 32 w 43"/>
                <a:gd name="T59" fmla="*/ 33 h 74"/>
                <a:gd name="T60" fmla="*/ 17 w 43"/>
                <a:gd name="T61" fmla="*/ 33 h 74"/>
                <a:gd name="T62" fmla="*/ 17 w 43"/>
                <a:gd name="T63" fmla="*/ 32 h 74"/>
                <a:gd name="T64" fmla="*/ 17 w 43"/>
                <a:gd name="T65" fmla="*/ 5 h 74"/>
                <a:gd name="T66" fmla="*/ 17 w 43"/>
                <a:gd name="T67" fmla="*/ 5 h 74"/>
                <a:gd name="T68" fmla="*/ 30 w 43"/>
                <a:gd name="T69" fmla="*/ 5 h 74"/>
                <a:gd name="T70" fmla="*/ 37 w 43"/>
                <a:gd name="T71" fmla="*/ 8 h 74"/>
                <a:gd name="T72" fmla="*/ 38 w 43"/>
                <a:gd name="T73" fmla="*/ 12 h 74"/>
                <a:gd name="T74" fmla="*/ 39 w 43"/>
                <a:gd name="T75" fmla="*/ 13 h 74"/>
                <a:gd name="T76" fmla="*/ 39 w 43"/>
                <a:gd name="T77" fmla="*/ 12 h 74"/>
                <a:gd name="T78" fmla="*/ 40 w 43"/>
                <a:gd name="T79" fmla="*/ 5 h 74"/>
                <a:gd name="T80" fmla="*/ 40 w 43"/>
                <a:gd name="T81" fmla="*/ 1 h 74"/>
                <a:gd name="T82" fmla="*/ 40 w 43"/>
                <a:gd name="T83" fmla="*/ 0 h 74"/>
                <a:gd name="T84" fmla="*/ 39 w 43"/>
                <a:gd name="T85" fmla="*/ 0 h 74"/>
                <a:gd name="T86" fmla="*/ 35 w 43"/>
                <a:gd name="T87" fmla="*/ 1 h 74"/>
                <a:gd name="T88" fmla="*/ 13 w 43"/>
                <a:gd name="T89" fmla="*/ 1 h 74"/>
                <a:gd name="T90" fmla="*/ 2 w 43"/>
                <a:gd name="T91" fmla="*/ 1 h 74"/>
                <a:gd name="T92" fmla="*/ 0 w 43"/>
                <a:gd name="T93" fmla="*/ 2 h 74"/>
                <a:gd name="T94" fmla="*/ 1 w 43"/>
                <a:gd name="T95" fmla="*/ 2 h 74"/>
                <a:gd name="T96" fmla="*/ 4 w 43"/>
                <a:gd name="T97" fmla="*/ 2 h 74"/>
                <a:gd name="T98" fmla="*/ 8 w 43"/>
                <a:gd name="T99" fmla="*/ 8 h 74"/>
                <a:gd name="T100" fmla="*/ 9 w 43"/>
                <a:gd name="T101" fmla="*/ 29 h 74"/>
                <a:gd name="T102" fmla="*/ 9 w 43"/>
                <a:gd name="T103" fmla="*/ 4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" h="74">
                  <a:moveTo>
                    <a:pt x="9" y="46"/>
                  </a:moveTo>
                  <a:lnTo>
                    <a:pt x="9" y="46"/>
                  </a:lnTo>
                  <a:cubicBezTo>
                    <a:pt x="9" y="55"/>
                    <a:pt x="9" y="62"/>
                    <a:pt x="8" y="66"/>
                  </a:cubicBezTo>
                  <a:cubicBezTo>
                    <a:pt x="8" y="69"/>
                    <a:pt x="7" y="71"/>
                    <a:pt x="5" y="72"/>
                  </a:cubicBezTo>
                  <a:cubicBezTo>
                    <a:pt x="4" y="72"/>
                    <a:pt x="3" y="72"/>
                    <a:pt x="2" y="72"/>
                  </a:cubicBezTo>
                  <a:cubicBezTo>
                    <a:pt x="2" y="72"/>
                    <a:pt x="2" y="72"/>
                    <a:pt x="2" y="73"/>
                  </a:cubicBezTo>
                  <a:cubicBezTo>
                    <a:pt x="2" y="73"/>
                    <a:pt x="2" y="73"/>
                    <a:pt x="3" y="73"/>
                  </a:cubicBezTo>
                  <a:cubicBezTo>
                    <a:pt x="5" y="73"/>
                    <a:pt x="7" y="73"/>
                    <a:pt x="9" y="73"/>
                  </a:cubicBezTo>
                  <a:cubicBezTo>
                    <a:pt x="11" y="73"/>
                    <a:pt x="12" y="73"/>
                    <a:pt x="13" y="73"/>
                  </a:cubicBezTo>
                  <a:cubicBezTo>
                    <a:pt x="15" y="73"/>
                    <a:pt x="22" y="74"/>
                    <a:pt x="36" y="74"/>
                  </a:cubicBezTo>
                  <a:cubicBezTo>
                    <a:pt x="40" y="74"/>
                    <a:pt x="41" y="74"/>
                    <a:pt x="41" y="71"/>
                  </a:cubicBezTo>
                  <a:cubicBezTo>
                    <a:pt x="42" y="69"/>
                    <a:pt x="43" y="63"/>
                    <a:pt x="43" y="62"/>
                  </a:cubicBezTo>
                  <a:cubicBezTo>
                    <a:pt x="43" y="61"/>
                    <a:pt x="43" y="60"/>
                    <a:pt x="42" y="60"/>
                  </a:cubicBezTo>
                  <a:cubicBezTo>
                    <a:pt x="42" y="60"/>
                    <a:pt x="41" y="61"/>
                    <a:pt x="41" y="62"/>
                  </a:cubicBezTo>
                  <a:cubicBezTo>
                    <a:pt x="41" y="66"/>
                    <a:pt x="39" y="68"/>
                    <a:pt x="37" y="69"/>
                  </a:cubicBezTo>
                  <a:cubicBezTo>
                    <a:pt x="34" y="70"/>
                    <a:pt x="30" y="70"/>
                    <a:pt x="28" y="70"/>
                  </a:cubicBezTo>
                  <a:cubicBezTo>
                    <a:pt x="18" y="70"/>
                    <a:pt x="17" y="69"/>
                    <a:pt x="17" y="62"/>
                  </a:cubicBezTo>
                  <a:cubicBezTo>
                    <a:pt x="17" y="60"/>
                    <a:pt x="17" y="49"/>
                    <a:pt x="17" y="46"/>
                  </a:cubicBezTo>
                  <a:lnTo>
                    <a:pt x="17" y="37"/>
                  </a:lnTo>
                  <a:cubicBezTo>
                    <a:pt x="17" y="37"/>
                    <a:pt x="17" y="36"/>
                    <a:pt x="17" y="36"/>
                  </a:cubicBezTo>
                  <a:cubicBezTo>
                    <a:pt x="19" y="36"/>
                    <a:pt x="28" y="37"/>
                    <a:pt x="31" y="37"/>
                  </a:cubicBezTo>
                  <a:cubicBezTo>
                    <a:pt x="35" y="37"/>
                    <a:pt x="36" y="39"/>
                    <a:pt x="36" y="40"/>
                  </a:cubicBezTo>
                  <a:cubicBezTo>
                    <a:pt x="36" y="42"/>
                    <a:pt x="36" y="42"/>
                    <a:pt x="36" y="43"/>
                  </a:cubicBezTo>
                  <a:cubicBezTo>
                    <a:pt x="36" y="44"/>
                    <a:pt x="37" y="44"/>
                    <a:pt x="37" y="44"/>
                  </a:cubicBezTo>
                  <a:cubicBezTo>
                    <a:pt x="38" y="44"/>
                    <a:pt x="38" y="43"/>
                    <a:pt x="38" y="42"/>
                  </a:cubicBezTo>
                  <a:cubicBezTo>
                    <a:pt x="38" y="42"/>
                    <a:pt x="38" y="38"/>
                    <a:pt x="38" y="36"/>
                  </a:cubicBezTo>
                  <a:cubicBezTo>
                    <a:pt x="38" y="33"/>
                    <a:pt x="39" y="32"/>
                    <a:pt x="39" y="31"/>
                  </a:cubicBezTo>
                  <a:cubicBezTo>
                    <a:pt x="39" y="30"/>
                    <a:pt x="39" y="30"/>
                    <a:pt x="38" y="30"/>
                  </a:cubicBezTo>
                  <a:cubicBezTo>
                    <a:pt x="38" y="30"/>
                    <a:pt x="38" y="31"/>
                    <a:pt x="37" y="31"/>
                  </a:cubicBezTo>
                  <a:cubicBezTo>
                    <a:pt x="36" y="32"/>
                    <a:pt x="35" y="33"/>
                    <a:pt x="32" y="33"/>
                  </a:cubicBezTo>
                  <a:cubicBezTo>
                    <a:pt x="30" y="33"/>
                    <a:pt x="18" y="33"/>
                    <a:pt x="17" y="33"/>
                  </a:cubicBezTo>
                  <a:cubicBezTo>
                    <a:pt x="17" y="33"/>
                    <a:pt x="17" y="33"/>
                    <a:pt x="17" y="32"/>
                  </a:cubicBezTo>
                  <a:lnTo>
                    <a:pt x="17" y="5"/>
                  </a:ln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29" y="5"/>
                    <a:pt x="30" y="5"/>
                  </a:cubicBezTo>
                  <a:cubicBezTo>
                    <a:pt x="36" y="5"/>
                    <a:pt x="37" y="7"/>
                    <a:pt x="37" y="8"/>
                  </a:cubicBezTo>
                  <a:cubicBezTo>
                    <a:pt x="38" y="9"/>
                    <a:pt x="38" y="11"/>
                    <a:pt x="38" y="12"/>
                  </a:cubicBezTo>
                  <a:cubicBezTo>
                    <a:pt x="38" y="12"/>
                    <a:pt x="38" y="13"/>
                    <a:pt x="39" y="13"/>
                  </a:cubicBezTo>
                  <a:cubicBezTo>
                    <a:pt x="39" y="13"/>
                    <a:pt x="39" y="12"/>
                    <a:pt x="39" y="12"/>
                  </a:cubicBezTo>
                  <a:cubicBezTo>
                    <a:pt x="39" y="11"/>
                    <a:pt x="40" y="6"/>
                    <a:pt x="40" y="5"/>
                  </a:cubicBezTo>
                  <a:cubicBezTo>
                    <a:pt x="40" y="3"/>
                    <a:pt x="40" y="2"/>
                    <a:pt x="40" y="1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39" y="0"/>
                    <a:pt x="39" y="0"/>
                  </a:cubicBezTo>
                  <a:cubicBezTo>
                    <a:pt x="38" y="1"/>
                    <a:pt x="36" y="1"/>
                    <a:pt x="35" y="1"/>
                  </a:cubicBezTo>
                  <a:cubicBezTo>
                    <a:pt x="32" y="1"/>
                    <a:pt x="13" y="1"/>
                    <a:pt x="13" y="1"/>
                  </a:cubicBezTo>
                  <a:cubicBezTo>
                    <a:pt x="12" y="1"/>
                    <a:pt x="6" y="1"/>
                    <a:pt x="2" y="1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3" y="2"/>
                    <a:pt x="4" y="2"/>
                  </a:cubicBezTo>
                  <a:cubicBezTo>
                    <a:pt x="7" y="3"/>
                    <a:pt x="8" y="5"/>
                    <a:pt x="8" y="8"/>
                  </a:cubicBezTo>
                  <a:cubicBezTo>
                    <a:pt x="9" y="11"/>
                    <a:pt x="9" y="14"/>
                    <a:pt x="9" y="29"/>
                  </a:cubicBezTo>
                  <a:lnTo>
                    <a:pt x="9" y="46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28" name="Freeform 81"/>
            <p:cNvSpPr>
              <a:spLocks/>
            </p:cNvSpPr>
            <p:nvPr/>
          </p:nvSpPr>
          <p:spPr bwMode="auto">
            <a:xfrm>
              <a:off x="954088" y="3371850"/>
              <a:ext cx="34925" cy="73025"/>
            </a:xfrm>
            <a:custGeom>
              <a:avLst/>
              <a:gdLst>
                <a:gd name="T0" fmla="*/ 14 w 37"/>
                <a:gd name="T1" fmla="*/ 76 h 76"/>
                <a:gd name="T2" fmla="*/ 14 w 37"/>
                <a:gd name="T3" fmla="*/ 76 h 76"/>
                <a:gd name="T4" fmla="*/ 29 w 37"/>
                <a:gd name="T5" fmla="*/ 72 h 76"/>
                <a:gd name="T6" fmla="*/ 37 w 37"/>
                <a:gd name="T7" fmla="*/ 56 h 76"/>
                <a:gd name="T8" fmla="*/ 23 w 37"/>
                <a:gd name="T9" fmla="*/ 33 h 76"/>
                <a:gd name="T10" fmla="*/ 20 w 37"/>
                <a:gd name="T11" fmla="*/ 31 h 76"/>
                <a:gd name="T12" fmla="*/ 9 w 37"/>
                <a:gd name="T13" fmla="*/ 15 h 76"/>
                <a:gd name="T14" fmla="*/ 20 w 37"/>
                <a:gd name="T15" fmla="*/ 4 h 76"/>
                <a:gd name="T16" fmla="*/ 32 w 37"/>
                <a:gd name="T17" fmla="*/ 9 h 76"/>
                <a:gd name="T18" fmla="*/ 34 w 37"/>
                <a:gd name="T19" fmla="*/ 14 h 76"/>
                <a:gd name="T20" fmla="*/ 34 w 37"/>
                <a:gd name="T21" fmla="*/ 15 h 76"/>
                <a:gd name="T22" fmla="*/ 35 w 37"/>
                <a:gd name="T23" fmla="*/ 13 h 76"/>
                <a:gd name="T24" fmla="*/ 35 w 37"/>
                <a:gd name="T25" fmla="*/ 3 h 76"/>
                <a:gd name="T26" fmla="*/ 34 w 37"/>
                <a:gd name="T27" fmla="*/ 2 h 76"/>
                <a:gd name="T28" fmla="*/ 31 w 37"/>
                <a:gd name="T29" fmla="*/ 1 h 76"/>
                <a:gd name="T30" fmla="*/ 22 w 37"/>
                <a:gd name="T31" fmla="*/ 0 h 76"/>
                <a:gd name="T32" fmla="*/ 2 w 37"/>
                <a:gd name="T33" fmla="*/ 18 h 76"/>
                <a:gd name="T34" fmla="*/ 15 w 37"/>
                <a:gd name="T35" fmla="*/ 39 h 76"/>
                <a:gd name="T36" fmla="*/ 19 w 37"/>
                <a:gd name="T37" fmla="*/ 42 h 76"/>
                <a:gd name="T38" fmla="*/ 30 w 37"/>
                <a:gd name="T39" fmla="*/ 59 h 76"/>
                <a:gd name="T40" fmla="*/ 16 w 37"/>
                <a:gd name="T41" fmla="*/ 72 h 76"/>
                <a:gd name="T42" fmla="*/ 2 w 37"/>
                <a:gd name="T43" fmla="*/ 62 h 76"/>
                <a:gd name="T44" fmla="*/ 2 w 37"/>
                <a:gd name="T45" fmla="*/ 59 h 76"/>
                <a:gd name="T46" fmla="*/ 1 w 37"/>
                <a:gd name="T47" fmla="*/ 58 h 76"/>
                <a:gd name="T48" fmla="*/ 0 w 37"/>
                <a:gd name="T49" fmla="*/ 59 h 76"/>
                <a:gd name="T50" fmla="*/ 0 w 37"/>
                <a:gd name="T51" fmla="*/ 69 h 76"/>
                <a:gd name="T52" fmla="*/ 1 w 37"/>
                <a:gd name="T53" fmla="*/ 73 h 76"/>
                <a:gd name="T54" fmla="*/ 14 w 37"/>
                <a:gd name="T5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7" h="76">
                  <a:moveTo>
                    <a:pt x="14" y="76"/>
                  </a:moveTo>
                  <a:lnTo>
                    <a:pt x="14" y="76"/>
                  </a:lnTo>
                  <a:cubicBezTo>
                    <a:pt x="19" y="76"/>
                    <a:pt x="25" y="75"/>
                    <a:pt x="29" y="72"/>
                  </a:cubicBezTo>
                  <a:cubicBezTo>
                    <a:pt x="35" y="67"/>
                    <a:pt x="37" y="60"/>
                    <a:pt x="37" y="56"/>
                  </a:cubicBezTo>
                  <a:cubicBezTo>
                    <a:pt x="37" y="48"/>
                    <a:pt x="34" y="42"/>
                    <a:pt x="23" y="33"/>
                  </a:cubicBezTo>
                  <a:lnTo>
                    <a:pt x="20" y="31"/>
                  </a:lnTo>
                  <a:cubicBezTo>
                    <a:pt x="11" y="24"/>
                    <a:pt x="9" y="20"/>
                    <a:pt x="9" y="15"/>
                  </a:cubicBezTo>
                  <a:cubicBezTo>
                    <a:pt x="9" y="8"/>
                    <a:pt x="14" y="4"/>
                    <a:pt x="20" y="4"/>
                  </a:cubicBezTo>
                  <a:cubicBezTo>
                    <a:pt x="29" y="4"/>
                    <a:pt x="32" y="8"/>
                    <a:pt x="32" y="9"/>
                  </a:cubicBezTo>
                  <a:cubicBezTo>
                    <a:pt x="33" y="10"/>
                    <a:pt x="33" y="13"/>
                    <a:pt x="34" y="14"/>
                  </a:cubicBezTo>
                  <a:cubicBezTo>
                    <a:pt x="34" y="14"/>
                    <a:pt x="34" y="15"/>
                    <a:pt x="34" y="15"/>
                  </a:cubicBezTo>
                  <a:cubicBezTo>
                    <a:pt x="35" y="15"/>
                    <a:pt x="35" y="14"/>
                    <a:pt x="35" y="13"/>
                  </a:cubicBezTo>
                  <a:cubicBezTo>
                    <a:pt x="35" y="6"/>
                    <a:pt x="35" y="3"/>
                    <a:pt x="35" y="3"/>
                  </a:cubicBezTo>
                  <a:cubicBezTo>
                    <a:pt x="35" y="2"/>
                    <a:pt x="35" y="2"/>
                    <a:pt x="34" y="2"/>
                  </a:cubicBezTo>
                  <a:cubicBezTo>
                    <a:pt x="34" y="2"/>
                    <a:pt x="33" y="2"/>
                    <a:pt x="31" y="1"/>
                  </a:cubicBezTo>
                  <a:cubicBezTo>
                    <a:pt x="29" y="1"/>
                    <a:pt x="26" y="0"/>
                    <a:pt x="22" y="0"/>
                  </a:cubicBezTo>
                  <a:cubicBezTo>
                    <a:pt x="10" y="0"/>
                    <a:pt x="2" y="7"/>
                    <a:pt x="2" y="18"/>
                  </a:cubicBezTo>
                  <a:cubicBezTo>
                    <a:pt x="2" y="24"/>
                    <a:pt x="5" y="30"/>
                    <a:pt x="15" y="39"/>
                  </a:cubicBezTo>
                  <a:lnTo>
                    <a:pt x="19" y="42"/>
                  </a:lnTo>
                  <a:cubicBezTo>
                    <a:pt x="27" y="49"/>
                    <a:pt x="30" y="53"/>
                    <a:pt x="30" y="59"/>
                  </a:cubicBezTo>
                  <a:cubicBezTo>
                    <a:pt x="30" y="66"/>
                    <a:pt x="26" y="72"/>
                    <a:pt x="16" y="72"/>
                  </a:cubicBezTo>
                  <a:cubicBezTo>
                    <a:pt x="10" y="72"/>
                    <a:pt x="4" y="69"/>
                    <a:pt x="2" y="62"/>
                  </a:cubicBezTo>
                  <a:cubicBezTo>
                    <a:pt x="2" y="61"/>
                    <a:pt x="2" y="60"/>
                    <a:pt x="2" y="59"/>
                  </a:cubicBezTo>
                  <a:cubicBezTo>
                    <a:pt x="2" y="58"/>
                    <a:pt x="2" y="58"/>
                    <a:pt x="1" y="58"/>
                  </a:cubicBezTo>
                  <a:cubicBezTo>
                    <a:pt x="1" y="58"/>
                    <a:pt x="1" y="58"/>
                    <a:pt x="0" y="59"/>
                  </a:cubicBezTo>
                  <a:cubicBezTo>
                    <a:pt x="0" y="61"/>
                    <a:pt x="0" y="65"/>
                    <a:pt x="0" y="69"/>
                  </a:cubicBezTo>
                  <a:cubicBezTo>
                    <a:pt x="0" y="72"/>
                    <a:pt x="0" y="72"/>
                    <a:pt x="1" y="73"/>
                  </a:cubicBezTo>
                  <a:cubicBezTo>
                    <a:pt x="5" y="75"/>
                    <a:pt x="10" y="76"/>
                    <a:pt x="14" y="76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29" name="Freeform 82"/>
            <p:cNvSpPr>
              <a:spLocks/>
            </p:cNvSpPr>
            <p:nvPr/>
          </p:nvSpPr>
          <p:spPr bwMode="auto">
            <a:xfrm>
              <a:off x="1012826" y="3371850"/>
              <a:ext cx="50800" cy="74613"/>
            </a:xfrm>
            <a:custGeom>
              <a:avLst/>
              <a:gdLst>
                <a:gd name="T0" fmla="*/ 39 w 53"/>
                <a:gd name="T1" fmla="*/ 28 h 77"/>
                <a:gd name="T2" fmla="*/ 39 w 53"/>
                <a:gd name="T3" fmla="*/ 28 h 77"/>
                <a:gd name="T4" fmla="*/ 40 w 53"/>
                <a:gd name="T5" fmla="*/ 25 h 77"/>
                <a:gd name="T6" fmla="*/ 30 w 53"/>
                <a:gd name="T7" fmla="*/ 25 h 77"/>
                <a:gd name="T8" fmla="*/ 38 w 53"/>
                <a:gd name="T9" fmla="*/ 6 h 77"/>
                <a:gd name="T10" fmla="*/ 44 w 53"/>
                <a:gd name="T11" fmla="*/ 2 h 77"/>
                <a:gd name="T12" fmla="*/ 49 w 53"/>
                <a:gd name="T13" fmla="*/ 8 h 77"/>
                <a:gd name="T14" fmla="*/ 50 w 53"/>
                <a:gd name="T15" fmla="*/ 10 h 77"/>
                <a:gd name="T16" fmla="*/ 53 w 53"/>
                <a:gd name="T17" fmla="*/ 5 h 77"/>
                <a:gd name="T18" fmla="*/ 47 w 53"/>
                <a:gd name="T19" fmla="*/ 0 h 77"/>
                <a:gd name="T20" fmla="*/ 33 w 53"/>
                <a:gd name="T21" fmla="*/ 6 h 77"/>
                <a:gd name="T22" fmla="*/ 25 w 53"/>
                <a:gd name="T23" fmla="*/ 25 h 77"/>
                <a:gd name="T24" fmla="*/ 18 w 53"/>
                <a:gd name="T25" fmla="*/ 25 h 77"/>
                <a:gd name="T26" fmla="*/ 17 w 53"/>
                <a:gd name="T27" fmla="*/ 28 h 77"/>
                <a:gd name="T28" fmla="*/ 24 w 53"/>
                <a:gd name="T29" fmla="*/ 28 h 77"/>
                <a:gd name="T30" fmla="*/ 13 w 53"/>
                <a:gd name="T31" fmla="*/ 67 h 77"/>
                <a:gd name="T32" fmla="*/ 8 w 53"/>
                <a:gd name="T33" fmla="*/ 74 h 77"/>
                <a:gd name="T34" fmla="*/ 4 w 53"/>
                <a:gd name="T35" fmla="*/ 71 h 77"/>
                <a:gd name="T36" fmla="*/ 1 w 53"/>
                <a:gd name="T37" fmla="*/ 70 h 77"/>
                <a:gd name="T38" fmla="*/ 0 w 53"/>
                <a:gd name="T39" fmla="*/ 73 h 77"/>
                <a:gd name="T40" fmla="*/ 5 w 53"/>
                <a:gd name="T41" fmla="*/ 77 h 77"/>
                <a:gd name="T42" fmla="*/ 14 w 53"/>
                <a:gd name="T43" fmla="*/ 73 h 77"/>
                <a:gd name="T44" fmla="*/ 20 w 53"/>
                <a:gd name="T45" fmla="*/ 60 h 77"/>
                <a:gd name="T46" fmla="*/ 28 w 53"/>
                <a:gd name="T47" fmla="*/ 34 h 77"/>
                <a:gd name="T48" fmla="*/ 29 w 53"/>
                <a:gd name="T49" fmla="*/ 28 h 77"/>
                <a:gd name="T50" fmla="*/ 39 w 53"/>
                <a:gd name="T51" fmla="*/ 2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3" h="77">
                  <a:moveTo>
                    <a:pt x="39" y="28"/>
                  </a:moveTo>
                  <a:lnTo>
                    <a:pt x="39" y="28"/>
                  </a:lnTo>
                  <a:cubicBezTo>
                    <a:pt x="40" y="27"/>
                    <a:pt x="41" y="26"/>
                    <a:pt x="40" y="25"/>
                  </a:cubicBezTo>
                  <a:lnTo>
                    <a:pt x="30" y="25"/>
                  </a:lnTo>
                  <a:cubicBezTo>
                    <a:pt x="32" y="18"/>
                    <a:pt x="34" y="12"/>
                    <a:pt x="38" y="6"/>
                  </a:cubicBezTo>
                  <a:cubicBezTo>
                    <a:pt x="39" y="4"/>
                    <a:pt x="41" y="2"/>
                    <a:pt x="44" y="2"/>
                  </a:cubicBezTo>
                  <a:cubicBezTo>
                    <a:pt x="46" y="2"/>
                    <a:pt x="48" y="4"/>
                    <a:pt x="49" y="8"/>
                  </a:cubicBezTo>
                  <a:cubicBezTo>
                    <a:pt x="49" y="9"/>
                    <a:pt x="49" y="10"/>
                    <a:pt x="50" y="10"/>
                  </a:cubicBezTo>
                  <a:cubicBezTo>
                    <a:pt x="51" y="10"/>
                    <a:pt x="53" y="7"/>
                    <a:pt x="53" y="5"/>
                  </a:cubicBezTo>
                  <a:cubicBezTo>
                    <a:pt x="53" y="2"/>
                    <a:pt x="50" y="0"/>
                    <a:pt x="47" y="0"/>
                  </a:cubicBezTo>
                  <a:cubicBezTo>
                    <a:pt x="42" y="0"/>
                    <a:pt x="37" y="1"/>
                    <a:pt x="33" y="6"/>
                  </a:cubicBezTo>
                  <a:cubicBezTo>
                    <a:pt x="29" y="12"/>
                    <a:pt x="27" y="18"/>
                    <a:pt x="25" y="25"/>
                  </a:cubicBezTo>
                  <a:lnTo>
                    <a:pt x="18" y="25"/>
                  </a:lnTo>
                  <a:cubicBezTo>
                    <a:pt x="17" y="26"/>
                    <a:pt x="16" y="27"/>
                    <a:pt x="17" y="28"/>
                  </a:cubicBezTo>
                  <a:lnTo>
                    <a:pt x="24" y="28"/>
                  </a:lnTo>
                  <a:cubicBezTo>
                    <a:pt x="20" y="41"/>
                    <a:pt x="17" y="54"/>
                    <a:pt x="13" y="67"/>
                  </a:cubicBezTo>
                  <a:cubicBezTo>
                    <a:pt x="12" y="73"/>
                    <a:pt x="10" y="74"/>
                    <a:pt x="8" y="74"/>
                  </a:cubicBezTo>
                  <a:cubicBezTo>
                    <a:pt x="7" y="74"/>
                    <a:pt x="5" y="73"/>
                    <a:pt x="4" y="71"/>
                  </a:cubicBezTo>
                  <a:cubicBezTo>
                    <a:pt x="3" y="70"/>
                    <a:pt x="3" y="69"/>
                    <a:pt x="1" y="70"/>
                  </a:cubicBezTo>
                  <a:cubicBezTo>
                    <a:pt x="1" y="71"/>
                    <a:pt x="0" y="71"/>
                    <a:pt x="0" y="73"/>
                  </a:cubicBezTo>
                  <a:cubicBezTo>
                    <a:pt x="0" y="74"/>
                    <a:pt x="1" y="77"/>
                    <a:pt x="5" y="77"/>
                  </a:cubicBezTo>
                  <a:cubicBezTo>
                    <a:pt x="10" y="77"/>
                    <a:pt x="13" y="74"/>
                    <a:pt x="14" y="73"/>
                  </a:cubicBezTo>
                  <a:cubicBezTo>
                    <a:pt x="16" y="71"/>
                    <a:pt x="18" y="67"/>
                    <a:pt x="20" y="60"/>
                  </a:cubicBezTo>
                  <a:cubicBezTo>
                    <a:pt x="23" y="51"/>
                    <a:pt x="25" y="43"/>
                    <a:pt x="28" y="34"/>
                  </a:cubicBezTo>
                  <a:cubicBezTo>
                    <a:pt x="28" y="32"/>
                    <a:pt x="29" y="29"/>
                    <a:pt x="29" y="28"/>
                  </a:cubicBezTo>
                  <a:lnTo>
                    <a:pt x="39" y="2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30" name="Freeform 83"/>
            <p:cNvSpPr>
              <a:spLocks noEditPoints="1"/>
            </p:cNvSpPr>
            <p:nvPr/>
          </p:nvSpPr>
          <p:spPr bwMode="auto">
            <a:xfrm>
              <a:off x="1057276" y="3395663"/>
              <a:ext cx="28575" cy="31750"/>
            </a:xfrm>
            <a:custGeom>
              <a:avLst/>
              <a:gdLst>
                <a:gd name="T0" fmla="*/ 20 w 29"/>
                <a:gd name="T1" fmla="*/ 0 h 33"/>
                <a:gd name="T2" fmla="*/ 20 w 29"/>
                <a:gd name="T3" fmla="*/ 0 h 33"/>
                <a:gd name="T4" fmla="*/ 9 w 29"/>
                <a:gd name="T5" fmla="*/ 5 h 33"/>
                <a:gd name="T6" fmla="*/ 1 w 29"/>
                <a:gd name="T7" fmla="*/ 22 h 33"/>
                <a:gd name="T8" fmla="*/ 9 w 29"/>
                <a:gd name="T9" fmla="*/ 33 h 33"/>
                <a:gd name="T10" fmla="*/ 20 w 29"/>
                <a:gd name="T11" fmla="*/ 27 h 33"/>
                <a:gd name="T12" fmla="*/ 28 w 29"/>
                <a:gd name="T13" fmla="*/ 10 h 33"/>
                <a:gd name="T14" fmla="*/ 20 w 29"/>
                <a:gd name="T15" fmla="*/ 0 h 33"/>
                <a:gd name="T16" fmla="*/ 20 w 29"/>
                <a:gd name="T17" fmla="*/ 2 h 33"/>
                <a:gd name="T18" fmla="*/ 20 w 29"/>
                <a:gd name="T19" fmla="*/ 2 h 33"/>
                <a:gd name="T20" fmla="*/ 23 w 29"/>
                <a:gd name="T21" fmla="*/ 7 h 33"/>
                <a:gd name="T22" fmla="*/ 16 w 29"/>
                <a:gd name="T23" fmla="*/ 26 h 33"/>
                <a:gd name="T24" fmla="*/ 9 w 29"/>
                <a:gd name="T25" fmla="*/ 31 h 33"/>
                <a:gd name="T26" fmla="*/ 6 w 29"/>
                <a:gd name="T27" fmla="*/ 26 h 33"/>
                <a:gd name="T28" fmla="*/ 14 w 29"/>
                <a:gd name="T29" fmla="*/ 6 h 33"/>
                <a:gd name="T30" fmla="*/ 20 w 29"/>
                <a:gd name="T31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33">
                  <a:moveTo>
                    <a:pt x="20" y="0"/>
                  </a:moveTo>
                  <a:lnTo>
                    <a:pt x="20" y="0"/>
                  </a:lnTo>
                  <a:cubicBezTo>
                    <a:pt x="17" y="0"/>
                    <a:pt x="14" y="1"/>
                    <a:pt x="9" y="5"/>
                  </a:cubicBezTo>
                  <a:cubicBezTo>
                    <a:pt x="4" y="10"/>
                    <a:pt x="1" y="18"/>
                    <a:pt x="1" y="22"/>
                  </a:cubicBezTo>
                  <a:cubicBezTo>
                    <a:pt x="0" y="29"/>
                    <a:pt x="4" y="33"/>
                    <a:pt x="9" y="33"/>
                  </a:cubicBezTo>
                  <a:cubicBezTo>
                    <a:pt x="11" y="33"/>
                    <a:pt x="15" y="33"/>
                    <a:pt x="20" y="27"/>
                  </a:cubicBezTo>
                  <a:cubicBezTo>
                    <a:pt x="26" y="21"/>
                    <a:pt x="28" y="14"/>
                    <a:pt x="28" y="10"/>
                  </a:cubicBezTo>
                  <a:cubicBezTo>
                    <a:pt x="29" y="4"/>
                    <a:pt x="26" y="0"/>
                    <a:pt x="20" y="0"/>
                  </a:cubicBezTo>
                  <a:close/>
                  <a:moveTo>
                    <a:pt x="20" y="2"/>
                  </a:moveTo>
                  <a:lnTo>
                    <a:pt x="20" y="2"/>
                  </a:lnTo>
                  <a:cubicBezTo>
                    <a:pt x="23" y="2"/>
                    <a:pt x="23" y="5"/>
                    <a:pt x="23" y="7"/>
                  </a:cubicBezTo>
                  <a:cubicBezTo>
                    <a:pt x="23" y="11"/>
                    <a:pt x="19" y="22"/>
                    <a:pt x="16" y="26"/>
                  </a:cubicBezTo>
                  <a:cubicBezTo>
                    <a:pt x="13" y="30"/>
                    <a:pt x="11" y="31"/>
                    <a:pt x="9" y="31"/>
                  </a:cubicBezTo>
                  <a:cubicBezTo>
                    <a:pt x="7" y="31"/>
                    <a:pt x="6" y="28"/>
                    <a:pt x="6" y="26"/>
                  </a:cubicBezTo>
                  <a:cubicBezTo>
                    <a:pt x="6" y="21"/>
                    <a:pt x="9" y="12"/>
                    <a:pt x="14" y="6"/>
                  </a:cubicBezTo>
                  <a:cubicBezTo>
                    <a:pt x="16" y="3"/>
                    <a:pt x="18" y="2"/>
                    <a:pt x="20" y="2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31" name="Freeform 84"/>
            <p:cNvSpPr>
              <a:spLocks/>
            </p:cNvSpPr>
            <p:nvPr/>
          </p:nvSpPr>
          <p:spPr bwMode="auto">
            <a:xfrm>
              <a:off x="1095376" y="3395663"/>
              <a:ext cx="33338" cy="31750"/>
            </a:xfrm>
            <a:custGeom>
              <a:avLst/>
              <a:gdLst>
                <a:gd name="T0" fmla="*/ 16 w 34"/>
                <a:gd name="T1" fmla="*/ 2 h 33"/>
                <a:gd name="T2" fmla="*/ 16 w 34"/>
                <a:gd name="T3" fmla="*/ 2 h 33"/>
                <a:gd name="T4" fmla="*/ 14 w 34"/>
                <a:gd name="T5" fmla="*/ 0 h 33"/>
                <a:gd name="T6" fmla="*/ 0 w 34"/>
                <a:gd name="T7" fmla="*/ 9 h 33"/>
                <a:gd name="T8" fmla="*/ 2 w 34"/>
                <a:gd name="T9" fmla="*/ 10 h 33"/>
                <a:gd name="T10" fmla="*/ 9 w 34"/>
                <a:gd name="T11" fmla="*/ 5 h 33"/>
                <a:gd name="T12" fmla="*/ 9 w 34"/>
                <a:gd name="T13" fmla="*/ 7 h 33"/>
                <a:gd name="T14" fmla="*/ 2 w 34"/>
                <a:gd name="T15" fmla="*/ 26 h 33"/>
                <a:gd name="T16" fmla="*/ 4 w 34"/>
                <a:gd name="T17" fmla="*/ 33 h 33"/>
                <a:gd name="T18" fmla="*/ 24 w 34"/>
                <a:gd name="T19" fmla="*/ 16 h 33"/>
                <a:gd name="T20" fmla="*/ 24 w 34"/>
                <a:gd name="T21" fmla="*/ 16 h 33"/>
                <a:gd name="T22" fmla="*/ 19 w 34"/>
                <a:gd name="T23" fmla="*/ 30 h 33"/>
                <a:gd name="T24" fmla="*/ 21 w 34"/>
                <a:gd name="T25" fmla="*/ 33 h 33"/>
                <a:gd name="T26" fmla="*/ 34 w 34"/>
                <a:gd name="T27" fmla="*/ 23 h 33"/>
                <a:gd name="T28" fmla="*/ 33 w 34"/>
                <a:gd name="T29" fmla="*/ 22 h 33"/>
                <a:gd name="T30" fmla="*/ 25 w 34"/>
                <a:gd name="T31" fmla="*/ 28 h 33"/>
                <a:gd name="T32" fmla="*/ 25 w 34"/>
                <a:gd name="T33" fmla="*/ 26 h 33"/>
                <a:gd name="T34" fmla="*/ 34 w 34"/>
                <a:gd name="T35" fmla="*/ 2 h 33"/>
                <a:gd name="T36" fmla="*/ 30 w 34"/>
                <a:gd name="T37" fmla="*/ 0 h 33"/>
                <a:gd name="T38" fmla="*/ 16 w 34"/>
                <a:gd name="T39" fmla="*/ 21 h 33"/>
                <a:gd name="T40" fmla="*/ 8 w 34"/>
                <a:gd name="T41" fmla="*/ 28 h 33"/>
                <a:gd name="T42" fmla="*/ 8 w 34"/>
                <a:gd name="T43" fmla="*/ 25 h 33"/>
                <a:gd name="T44" fmla="*/ 16 w 34"/>
                <a:gd name="T45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" h="33">
                  <a:moveTo>
                    <a:pt x="16" y="2"/>
                  </a:moveTo>
                  <a:lnTo>
                    <a:pt x="16" y="2"/>
                  </a:lnTo>
                  <a:cubicBezTo>
                    <a:pt x="17" y="1"/>
                    <a:pt x="15" y="0"/>
                    <a:pt x="14" y="0"/>
                  </a:cubicBezTo>
                  <a:cubicBezTo>
                    <a:pt x="10" y="0"/>
                    <a:pt x="2" y="6"/>
                    <a:pt x="0" y="9"/>
                  </a:cubicBezTo>
                  <a:cubicBezTo>
                    <a:pt x="0" y="10"/>
                    <a:pt x="1" y="10"/>
                    <a:pt x="2" y="10"/>
                  </a:cubicBezTo>
                  <a:cubicBezTo>
                    <a:pt x="4" y="8"/>
                    <a:pt x="8" y="5"/>
                    <a:pt x="9" y="5"/>
                  </a:cubicBezTo>
                  <a:cubicBezTo>
                    <a:pt x="10" y="5"/>
                    <a:pt x="10" y="6"/>
                    <a:pt x="9" y="7"/>
                  </a:cubicBezTo>
                  <a:lnTo>
                    <a:pt x="2" y="26"/>
                  </a:lnTo>
                  <a:cubicBezTo>
                    <a:pt x="1" y="30"/>
                    <a:pt x="1" y="33"/>
                    <a:pt x="4" y="33"/>
                  </a:cubicBezTo>
                  <a:cubicBezTo>
                    <a:pt x="8" y="33"/>
                    <a:pt x="18" y="23"/>
                    <a:pt x="24" y="16"/>
                  </a:cubicBezTo>
                  <a:lnTo>
                    <a:pt x="24" y="16"/>
                  </a:lnTo>
                  <a:lnTo>
                    <a:pt x="19" y="30"/>
                  </a:lnTo>
                  <a:cubicBezTo>
                    <a:pt x="18" y="31"/>
                    <a:pt x="19" y="33"/>
                    <a:pt x="21" y="33"/>
                  </a:cubicBezTo>
                  <a:cubicBezTo>
                    <a:pt x="25" y="33"/>
                    <a:pt x="32" y="27"/>
                    <a:pt x="34" y="23"/>
                  </a:cubicBezTo>
                  <a:cubicBezTo>
                    <a:pt x="34" y="22"/>
                    <a:pt x="34" y="22"/>
                    <a:pt x="33" y="22"/>
                  </a:cubicBezTo>
                  <a:cubicBezTo>
                    <a:pt x="31" y="24"/>
                    <a:pt x="27" y="28"/>
                    <a:pt x="25" y="28"/>
                  </a:cubicBezTo>
                  <a:cubicBezTo>
                    <a:pt x="25" y="28"/>
                    <a:pt x="25" y="27"/>
                    <a:pt x="25" y="26"/>
                  </a:cubicBezTo>
                  <a:cubicBezTo>
                    <a:pt x="28" y="17"/>
                    <a:pt x="33" y="4"/>
                    <a:pt x="34" y="2"/>
                  </a:cubicBezTo>
                  <a:cubicBezTo>
                    <a:pt x="34" y="1"/>
                    <a:pt x="32" y="0"/>
                    <a:pt x="30" y="0"/>
                  </a:cubicBezTo>
                  <a:cubicBezTo>
                    <a:pt x="28" y="5"/>
                    <a:pt x="24" y="14"/>
                    <a:pt x="16" y="21"/>
                  </a:cubicBezTo>
                  <a:cubicBezTo>
                    <a:pt x="12" y="25"/>
                    <a:pt x="9" y="28"/>
                    <a:pt x="8" y="28"/>
                  </a:cubicBezTo>
                  <a:cubicBezTo>
                    <a:pt x="7" y="28"/>
                    <a:pt x="7" y="27"/>
                    <a:pt x="8" y="25"/>
                  </a:cubicBezTo>
                  <a:lnTo>
                    <a:pt x="16" y="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32" name="Freeform 85"/>
            <p:cNvSpPr>
              <a:spLocks/>
            </p:cNvSpPr>
            <p:nvPr/>
          </p:nvSpPr>
          <p:spPr bwMode="auto">
            <a:xfrm>
              <a:off x="1141413" y="3395663"/>
              <a:ext cx="31750" cy="31750"/>
            </a:xfrm>
            <a:custGeom>
              <a:avLst/>
              <a:gdLst>
                <a:gd name="T0" fmla="*/ 15 w 34"/>
                <a:gd name="T1" fmla="*/ 3 h 33"/>
                <a:gd name="T2" fmla="*/ 15 w 34"/>
                <a:gd name="T3" fmla="*/ 3 h 33"/>
                <a:gd name="T4" fmla="*/ 13 w 34"/>
                <a:gd name="T5" fmla="*/ 0 h 33"/>
                <a:gd name="T6" fmla="*/ 1 w 34"/>
                <a:gd name="T7" fmla="*/ 7 h 33"/>
                <a:gd name="T8" fmla="*/ 2 w 34"/>
                <a:gd name="T9" fmla="*/ 8 h 33"/>
                <a:gd name="T10" fmla="*/ 9 w 34"/>
                <a:gd name="T11" fmla="*/ 4 h 33"/>
                <a:gd name="T12" fmla="*/ 10 w 34"/>
                <a:gd name="T13" fmla="*/ 6 h 33"/>
                <a:gd name="T14" fmla="*/ 0 w 34"/>
                <a:gd name="T15" fmla="*/ 31 h 33"/>
                <a:gd name="T16" fmla="*/ 3 w 34"/>
                <a:gd name="T17" fmla="*/ 33 h 33"/>
                <a:gd name="T18" fmla="*/ 4 w 34"/>
                <a:gd name="T19" fmla="*/ 32 h 33"/>
                <a:gd name="T20" fmla="*/ 16 w 34"/>
                <a:gd name="T21" fmla="*/ 12 h 33"/>
                <a:gd name="T22" fmla="*/ 27 w 34"/>
                <a:gd name="T23" fmla="*/ 3 h 33"/>
                <a:gd name="T24" fmla="*/ 28 w 34"/>
                <a:gd name="T25" fmla="*/ 4 h 33"/>
                <a:gd name="T26" fmla="*/ 27 w 34"/>
                <a:gd name="T27" fmla="*/ 10 h 33"/>
                <a:gd name="T28" fmla="*/ 20 w 34"/>
                <a:gd name="T29" fmla="*/ 26 h 33"/>
                <a:gd name="T30" fmla="*/ 18 w 34"/>
                <a:gd name="T31" fmla="*/ 31 h 33"/>
                <a:gd name="T32" fmla="*/ 20 w 34"/>
                <a:gd name="T33" fmla="*/ 33 h 33"/>
                <a:gd name="T34" fmla="*/ 34 w 34"/>
                <a:gd name="T35" fmla="*/ 24 h 33"/>
                <a:gd name="T36" fmla="*/ 32 w 34"/>
                <a:gd name="T37" fmla="*/ 23 h 33"/>
                <a:gd name="T38" fmla="*/ 25 w 34"/>
                <a:gd name="T39" fmla="*/ 28 h 33"/>
                <a:gd name="T40" fmla="*/ 25 w 34"/>
                <a:gd name="T41" fmla="*/ 27 h 33"/>
                <a:gd name="T42" fmla="*/ 32 w 34"/>
                <a:gd name="T43" fmla="*/ 9 h 33"/>
                <a:gd name="T44" fmla="*/ 34 w 34"/>
                <a:gd name="T45" fmla="*/ 4 h 33"/>
                <a:gd name="T46" fmla="*/ 29 w 34"/>
                <a:gd name="T47" fmla="*/ 0 h 33"/>
                <a:gd name="T48" fmla="*/ 10 w 34"/>
                <a:gd name="T49" fmla="*/ 17 h 33"/>
                <a:gd name="T50" fmla="*/ 10 w 34"/>
                <a:gd name="T51" fmla="*/ 17 h 33"/>
                <a:gd name="T52" fmla="*/ 15 w 34"/>
                <a:gd name="T53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" h="33">
                  <a:moveTo>
                    <a:pt x="15" y="3"/>
                  </a:moveTo>
                  <a:lnTo>
                    <a:pt x="15" y="3"/>
                  </a:lnTo>
                  <a:cubicBezTo>
                    <a:pt x="16" y="1"/>
                    <a:pt x="15" y="0"/>
                    <a:pt x="13" y="0"/>
                  </a:cubicBezTo>
                  <a:cubicBezTo>
                    <a:pt x="9" y="0"/>
                    <a:pt x="4" y="3"/>
                    <a:pt x="1" y="7"/>
                  </a:cubicBezTo>
                  <a:cubicBezTo>
                    <a:pt x="1" y="8"/>
                    <a:pt x="1" y="8"/>
                    <a:pt x="2" y="8"/>
                  </a:cubicBezTo>
                  <a:cubicBezTo>
                    <a:pt x="5" y="6"/>
                    <a:pt x="7" y="4"/>
                    <a:pt x="9" y="4"/>
                  </a:cubicBezTo>
                  <a:cubicBezTo>
                    <a:pt x="10" y="4"/>
                    <a:pt x="10" y="5"/>
                    <a:pt x="10" y="6"/>
                  </a:cubicBezTo>
                  <a:cubicBezTo>
                    <a:pt x="9" y="7"/>
                    <a:pt x="1" y="30"/>
                    <a:pt x="0" y="31"/>
                  </a:cubicBezTo>
                  <a:cubicBezTo>
                    <a:pt x="0" y="33"/>
                    <a:pt x="2" y="33"/>
                    <a:pt x="3" y="33"/>
                  </a:cubicBezTo>
                  <a:cubicBezTo>
                    <a:pt x="3" y="33"/>
                    <a:pt x="4" y="33"/>
                    <a:pt x="4" y="32"/>
                  </a:cubicBezTo>
                  <a:cubicBezTo>
                    <a:pt x="9" y="23"/>
                    <a:pt x="12" y="17"/>
                    <a:pt x="16" y="12"/>
                  </a:cubicBezTo>
                  <a:cubicBezTo>
                    <a:pt x="20" y="7"/>
                    <a:pt x="25" y="3"/>
                    <a:pt x="27" y="3"/>
                  </a:cubicBezTo>
                  <a:cubicBezTo>
                    <a:pt x="28" y="3"/>
                    <a:pt x="28" y="4"/>
                    <a:pt x="28" y="4"/>
                  </a:cubicBezTo>
                  <a:cubicBezTo>
                    <a:pt x="28" y="6"/>
                    <a:pt x="27" y="9"/>
                    <a:pt x="27" y="10"/>
                  </a:cubicBezTo>
                  <a:cubicBezTo>
                    <a:pt x="25" y="14"/>
                    <a:pt x="22" y="22"/>
                    <a:pt x="20" y="26"/>
                  </a:cubicBezTo>
                  <a:cubicBezTo>
                    <a:pt x="19" y="30"/>
                    <a:pt x="18" y="30"/>
                    <a:pt x="18" y="31"/>
                  </a:cubicBezTo>
                  <a:cubicBezTo>
                    <a:pt x="18" y="32"/>
                    <a:pt x="20" y="33"/>
                    <a:pt x="20" y="33"/>
                  </a:cubicBezTo>
                  <a:cubicBezTo>
                    <a:pt x="25" y="33"/>
                    <a:pt x="31" y="29"/>
                    <a:pt x="34" y="24"/>
                  </a:cubicBezTo>
                  <a:cubicBezTo>
                    <a:pt x="34" y="23"/>
                    <a:pt x="34" y="23"/>
                    <a:pt x="32" y="23"/>
                  </a:cubicBezTo>
                  <a:cubicBezTo>
                    <a:pt x="30" y="26"/>
                    <a:pt x="26" y="28"/>
                    <a:pt x="25" y="28"/>
                  </a:cubicBezTo>
                  <a:cubicBezTo>
                    <a:pt x="25" y="28"/>
                    <a:pt x="25" y="28"/>
                    <a:pt x="25" y="27"/>
                  </a:cubicBezTo>
                  <a:cubicBezTo>
                    <a:pt x="25" y="26"/>
                    <a:pt x="31" y="13"/>
                    <a:pt x="32" y="9"/>
                  </a:cubicBezTo>
                  <a:cubicBezTo>
                    <a:pt x="33" y="8"/>
                    <a:pt x="34" y="5"/>
                    <a:pt x="34" y="4"/>
                  </a:cubicBezTo>
                  <a:cubicBezTo>
                    <a:pt x="34" y="1"/>
                    <a:pt x="32" y="0"/>
                    <a:pt x="29" y="0"/>
                  </a:cubicBezTo>
                  <a:cubicBezTo>
                    <a:pt x="23" y="0"/>
                    <a:pt x="15" y="8"/>
                    <a:pt x="10" y="17"/>
                  </a:cubicBezTo>
                  <a:lnTo>
                    <a:pt x="10" y="17"/>
                  </a:lnTo>
                  <a:lnTo>
                    <a:pt x="15" y="3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33" name="Freeform 86"/>
            <p:cNvSpPr>
              <a:spLocks noEditPoints="1"/>
            </p:cNvSpPr>
            <p:nvPr/>
          </p:nvSpPr>
          <p:spPr bwMode="auto">
            <a:xfrm>
              <a:off x="1184276" y="3371850"/>
              <a:ext cx="39688" cy="55563"/>
            </a:xfrm>
            <a:custGeom>
              <a:avLst/>
              <a:gdLst>
                <a:gd name="T0" fmla="*/ 29 w 43"/>
                <a:gd name="T1" fmla="*/ 27 h 58"/>
                <a:gd name="T2" fmla="*/ 29 w 43"/>
                <a:gd name="T3" fmla="*/ 27 h 58"/>
                <a:gd name="T4" fmla="*/ 25 w 43"/>
                <a:gd name="T5" fmla="*/ 25 h 58"/>
                <a:gd name="T6" fmla="*/ 11 w 43"/>
                <a:gd name="T7" fmla="*/ 32 h 58"/>
                <a:gd name="T8" fmla="*/ 0 w 43"/>
                <a:gd name="T9" fmla="*/ 52 h 58"/>
                <a:gd name="T10" fmla="*/ 5 w 43"/>
                <a:gd name="T11" fmla="*/ 58 h 58"/>
                <a:gd name="T12" fmla="*/ 24 w 43"/>
                <a:gd name="T13" fmla="*/ 43 h 58"/>
                <a:gd name="T14" fmla="*/ 24 w 43"/>
                <a:gd name="T15" fmla="*/ 43 h 58"/>
                <a:gd name="T16" fmla="*/ 21 w 43"/>
                <a:gd name="T17" fmla="*/ 51 h 58"/>
                <a:gd name="T18" fmla="*/ 20 w 43"/>
                <a:gd name="T19" fmla="*/ 55 h 58"/>
                <a:gd name="T20" fmla="*/ 23 w 43"/>
                <a:gd name="T21" fmla="*/ 58 h 58"/>
                <a:gd name="T22" fmla="*/ 36 w 43"/>
                <a:gd name="T23" fmla="*/ 47 h 58"/>
                <a:gd name="T24" fmla="*/ 35 w 43"/>
                <a:gd name="T25" fmla="*/ 46 h 58"/>
                <a:gd name="T26" fmla="*/ 26 w 43"/>
                <a:gd name="T27" fmla="*/ 53 h 58"/>
                <a:gd name="T28" fmla="*/ 26 w 43"/>
                <a:gd name="T29" fmla="*/ 51 h 58"/>
                <a:gd name="T30" fmla="*/ 38 w 43"/>
                <a:gd name="T31" fmla="*/ 15 h 58"/>
                <a:gd name="T32" fmla="*/ 43 w 43"/>
                <a:gd name="T33" fmla="*/ 1 h 58"/>
                <a:gd name="T34" fmla="*/ 43 w 43"/>
                <a:gd name="T35" fmla="*/ 1 h 58"/>
                <a:gd name="T36" fmla="*/ 34 w 43"/>
                <a:gd name="T37" fmla="*/ 2 h 58"/>
                <a:gd name="T38" fmla="*/ 33 w 43"/>
                <a:gd name="T39" fmla="*/ 3 h 58"/>
                <a:gd name="T40" fmla="*/ 35 w 43"/>
                <a:gd name="T41" fmla="*/ 4 h 58"/>
                <a:gd name="T42" fmla="*/ 34 w 43"/>
                <a:gd name="T43" fmla="*/ 11 h 58"/>
                <a:gd name="T44" fmla="*/ 29 w 43"/>
                <a:gd name="T45" fmla="*/ 27 h 58"/>
                <a:gd name="T46" fmla="*/ 25 w 43"/>
                <a:gd name="T47" fmla="*/ 27 h 58"/>
                <a:gd name="T48" fmla="*/ 25 w 43"/>
                <a:gd name="T49" fmla="*/ 27 h 58"/>
                <a:gd name="T50" fmla="*/ 27 w 43"/>
                <a:gd name="T51" fmla="*/ 33 h 58"/>
                <a:gd name="T52" fmla="*/ 17 w 43"/>
                <a:gd name="T53" fmla="*/ 48 h 58"/>
                <a:gd name="T54" fmla="*/ 6 w 43"/>
                <a:gd name="T55" fmla="*/ 55 h 58"/>
                <a:gd name="T56" fmla="*/ 5 w 43"/>
                <a:gd name="T57" fmla="*/ 53 h 58"/>
                <a:gd name="T58" fmla="*/ 7 w 43"/>
                <a:gd name="T59" fmla="*/ 46 h 58"/>
                <a:gd name="T60" fmla="*/ 19 w 43"/>
                <a:gd name="T61" fmla="*/ 30 h 58"/>
                <a:gd name="T62" fmla="*/ 25 w 43"/>
                <a:gd name="T63" fmla="*/ 2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3" h="58">
                  <a:moveTo>
                    <a:pt x="29" y="27"/>
                  </a:moveTo>
                  <a:lnTo>
                    <a:pt x="29" y="27"/>
                  </a:lnTo>
                  <a:cubicBezTo>
                    <a:pt x="28" y="25"/>
                    <a:pt x="26" y="25"/>
                    <a:pt x="25" y="25"/>
                  </a:cubicBezTo>
                  <a:cubicBezTo>
                    <a:pt x="21" y="25"/>
                    <a:pt x="16" y="27"/>
                    <a:pt x="11" y="32"/>
                  </a:cubicBezTo>
                  <a:cubicBezTo>
                    <a:pt x="4" y="37"/>
                    <a:pt x="0" y="47"/>
                    <a:pt x="0" y="52"/>
                  </a:cubicBezTo>
                  <a:cubicBezTo>
                    <a:pt x="0" y="55"/>
                    <a:pt x="2" y="58"/>
                    <a:pt x="5" y="58"/>
                  </a:cubicBezTo>
                  <a:cubicBezTo>
                    <a:pt x="13" y="58"/>
                    <a:pt x="18" y="50"/>
                    <a:pt x="24" y="43"/>
                  </a:cubicBezTo>
                  <a:lnTo>
                    <a:pt x="24" y="43"/>
                  </a:lnTo>
                  <a:lnTo>
                    <a:pt x="21" y="51"/>
                  </a:lnTo>
                  <a:cubicBezTo>
                    <a:pt x="21" y="53"/>
                    <a:pt x="20" y="54"/>
                    <a:pt x="20" y="55"/>
                  </a:cubicBezTo>
                  <a:cubicBezTo>
                    <a:pt x="20" y="57"/>
                    <a:pt x="21" y="58"/>
                    <a:pt x="23" y="58"/>
                  </a:cubicBezTo>
                  <a:cubicBezTo>
                    <a:pt x="27" y="58"/>
                    <a:pt x="34" y="51"/>
                    <a:pt x="36" y="47"/>
                  </a:cubicBezTo>
                  <a:cubicBezTo>
                    <a:pt x="36" y="46"/>
                    <a:pt x="36" y="46"/>
                    <a:pt x="35" y="46"/>
                  </a:cubicBezTo>
                  <a:cubicBezTo>
                    <a:pt x="33" y="49"/>
                    <a:pt x="28" y="53"/>
                    <a:pt x="26" y="53"/>
                  </a:cubicBezTo>
                  <a:cubicBezTo>
                    <a:pt x="26" y="53"/>
                    <a:pt x="26" y="52"/>
                    <a:pt x="26" y="51"/>
                  </a:cubicBezTo>
                  <a:cubicBezTo>
                    <a:pt x="27" y="49"/>
                    <a:pt x="30" y="36"/>
                    <a:pt x="38" y="15"/>
                  </a:cubicBezTo>
                  <a:cubicBezTo>
                    <a:pt x="41" y="8"/>
                    <a:pt x="42" y="5"/>
                    <a:pt x="43" y="1"/>
                  </a:cubicBezTo>
                  <a:lnTo>
                    <a:pt x="43" y="1"/>
                  </a:lnTo>
                  <a:cubicBezTo>
                    <a:pt x="39" y="0"/>
                    <a:pt x="35" y="1"/>
                    <a:pt x="34" y="2"/>
                  </a:cubicBezTo>
                  <a:cubicBezTo>
                    <a:pt x="33" y="2"/>
                    <a:pt x="33" y="3"/>
                    <a:pt x="33" y="3"/>
                  </a:cubicBezTo>
                  <a:lnTo>
                    <a:pt x="35" y="4"/>
                  </a:lnTo>
                  <a:cubicBezTo>
                    <a:pt x="36" y="5"/>
                    <a:pt x="36" y="7"/>
                    <a:pt x="34" y="11"/>
                  </a:cubicBezTo>
                  <a:lnTo>
                    <a:pt x="29" y="27"/>
                  </a:lnTo>
                  <a:close/>
                  <a:moveTo>
                    <a:pt x="25" y="27"/>
                  </a:moveTo>
                  <a:lnTo>
                    <a:pt x="25" y="27"/>
                  </a:lnTo>
                  <a:cubicBezTo>
                    <a:pt x="27" y="27"/>
                    <a:pt x="28" y="29"/>
                    <a:pt x="27" y="33"/>
                  </a:cubicBezTo>
                  <a:cubicBezTo>
                    <a:pt x="25" y="37"/>
                    <a:pt x="23" y="42"/>
                    <a:pt x="17" y="48"/>
                  </a:cubicBezTo>
                  <a:cubicBezTo>
                    <a:pt x="12" y="53"/>
                    <a:pt x="8" y="55"/>
                    <a:pt x="6" y="55"/>
                  </a:cubicBezTo>
                  <a:cubicBezTo>
                    <a:pt x="6" y="55"/>
                    <a:pt x="5" y="54"/>
                    <a:pt x="5" y="53"/>
                  </a:cubicBezTo>
                  <a:cubicBezTo>
                    <a:pt x="5" y="52"/>
                    <a:pt x="5" y="51"/>
                    <a:pt x="7" y="46"/>
                  </a:cubicBezTo>
                  <a:cubicBezTo>
                    <a:pt x="10" y="41"/>
                    <a:pt x="15" y="33"/>
                    <a:pt x="19" y="30"/>
                  </a:cubicBezTo>
                  <a:cubicBezTo>
                    <a:pt x="21" y="29"/>
                    <a:pt x="23" y="27"/>
                    <a:pt x="25" y="2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34" name="Freeform 87"/>
            <p:cNvSpPr>
              <a:spLocks noEditPoints="1"/>
            </p:cNvSpPr>
            <p:nvPr/>
          </p:nvSpPr>
          <p:spPr bwMode="auto">
            <a:xfrm>
              <a:off x="1227138" y="3392488"/>
              <a:ext cx="31750" cy="34925"/>
            </a:xfrm>
            <a:custGeom>
              <a:avLst/>
              <a:gdLst>
                <a:gd name="T0" fmla="*/ 28 w 34"/>
                <a:gd name="T1" fmla="*/ 6 h 36"/>
                <a:gd name="T2" fmla="*/ 28 w 34"/>
                <a:gd name="T3" fmla="*/ 6 h 36"/>
                <a:gd name="T4" fmla="*/ 26 w 34"/>
                <a:gd name="T5" fmla="*/ 4 h 36"/>
                <a:gd name="T6" fmla="*/ 24 w 34"/>
                <a:gd name="T7" fmla="*/ 4 h 36"/>
                <a:gd name="T8" fmla="*/ 17 w 34"/>
                <a:gd name="T9" fmla="*/ 6 h 36"/>
                <a:gd name="T10" fmla="*/ 7 w 34"/>
                <a:gd name="T11" fmla="*/ 16 h 36"/>
                <a:gd name="T12" fmla="*/ 0 w 34"/>
                <a:gd name="T13" fmla="*/ 31 h 36"/>
                <a:gd name="T14" fmla="*/ 3 w 34"/>
                <a:gd name="T15" fmla="*/ 36 h 36"/>
                <a:gd name="T16" fmla="*/ 20 w 34"/>
                <a:gd name="T17" fmla="*/ 24 h 36"/>
                <a:gd name="T18" fmla="*/ 21 w 34"/>
                <a:gd name="T19" fmla="*/ 24 h 36"/>
                <a:gd name="T20" fmla="*/ 18 w 34"/>
                <a:gd name="T21" fmla="*/ 31 h 36"/>
                <a:gd name="T22" fmla="*/ 17 w 34"/>
                <a:gd name="T23" fmla="*/ 34 h 36"/>
                <a:gd name="T24" fmla="*/ 20 w 34"/>
                <a:gd name="T25" fmla="*/ 36 h 36"/>
                <a:gd name="T26" fmla="*/ 33 w 34"/>
                <a:gd name="T27" fmla="*/ 27 h 36"/>
                <a:gd name="T28" fmla="*/ 32 w 34"/>
                <a:gd name="T29" fmla="*/ 26 h 36"/>
                <a:gd name="T30" fmla="*/ 24 w 34"/>
                <a:gd name="T31" fmla="*/ 31 h 36"/>
                <a:gd name="T32" fmla="*/ 23 w 34"/>
                <a:gd name="T33" fmla="*/ 30 h 36"/>
                <a:gd name="T34" fmla="*/ 34 w 34"/>
                <a:gd name="T35" fmla="*/ 2 h 36"/>
                <a:gd name="T36" fmla="*/ 30 w 34"/>
                <a:gd name="T37" fmla="*/ 1 h 36"/>
                <a:gd name="T38" fmla="*/ 28 w 34"/>
                <a:gd name="T39" fmla="*/ 6 h 36"/>
                <a:gd name="T40" fmla="*/ 22 w 34"/>
                <a:gd name="T41" fmla="*/ 7 h 36"/>
                <a:gd name="T42" fmla="*/ 22 w 34"/>
                <a:gd name="T43" fmla="*/ 7 h 36"/>
                <a:gd name="T44" fmla="*/ 26 w 34"/>
                <a:gd name="T45" fmla="*/ 10 h 36"/>
                <a:gd name="T46" fmla="*/ 15 w 34"/>
                <a:gd name="T47" fmla="*/ 27 h 36"/>
                <a:gd name="T48" fmla="*/ 7 w 34"/>
                <a:gd name="T49" fmla="*/ 32 h 36"/>
                <a:gd name="T50" fmla="*/ 6 w 34"/>
                <a:gd name="T51" fmla="*/ 30 h 36"/>
                <a:gd name="T52" fmla="*/ 16 w 34"/>
                <a:gd name="T53" fmla="*/ 10 h 36"/>
                <a:gd name="T54" fmla="*/ 22 w 34"/>
                <a:gd name="T55" fmla="*/ 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4" h="36">
                  <a:moveTo>
                    <a:pt x="28" y="6"/>
                  </a:moveTo>
                  <a:lnTo>
                    <a:pt x="28" y="6"/>
                  </a:lnTo>
                  <a:cubicBezTo>
                    <a:pt x="27" y="5"/>
                    <a:pt x="26" y="4"/>
                    <a:pt x="26" y="4"/>
                  </a:cubicBezTo>
                  <a:cubicBezTo>
                    <a:pt x="26" y="4"/>
                    <a:pt x="25" y="4"/>
                    <a:pt x="24" y="4"/>
                  </a:cubicBezTo>
                  <a:cubicBezTo>
                    <a:pt x="22" y="4"/>
                    <a:pt x="20" y="4"/>
                    <a:pt x="17" y="6"/>
                  </a:cubicBezTo>
                  <a:cubicBezTo>
                    <a:pt x="14" y="8"/>
                    <a:pt x="10" y="11"/>
                    <a:pt x="7" y="16"/>
                  </a:cubicBezTo>
                  <a:cubicBezTo>
                    <a:pt x="1" y="23"/>
                    <a:pt x="0" y="30"/>
                    <a:pt x="0" y="31"/>
                  </a:cubicBezTo>
                  <a:cubicBezTo>
                    <a:pt x="0" y="34"/>
                    <a:pt x="1" y="36"/>
                    <a:pt x="3" y="36"/>
                  </a:cubicBezTo>
                  <a:cubicBezTo>
                    <a:pt x="7" y="36"/>
                    <a:pt x="15" y="30"/>
                    <a:pt x="20" y="24"/>
                  </a:cubicBezTo>
                  <a:lnTo>
                    <a:pt x="21" y="24"/>
                  </a:lnTo>
                  <a:lnTo>
                    <a:pt x="18" y="31"/>
                  </a:lnTo>
                  <a:cubicBezTo>
                    <a:pt x="17" y="33"/>
                    <a:pt x="17" y="33"/>
                    <a:pt x="17" y="34"/>
                  </a:cubicBezTo>
                  <a:cubicBezTo>
                    <a:pt x="17" y="34"/>
                    <a:pt x="18" y="36"/>
                    <a:pt x="20" y="36"/>
                  </a:cubicBezTo>
                  <a:cubicBezTo>
                    <a:pt x="24" y="36"/>
                    <a:pt x="30" y="31"/>
                    <a:pt x="33" y="27"/>
                  </a:cubicBezTo>
                  <a:cubicBezTo>
                    <a:pt x="33" y="26"/>
                    <a:pt x="32" y="26"/>
                    <a:pt x="32" y="26"/>
                  </a:cubicBezTo>
                  <a:cubicBezTo>
                    <a:pt x="27" y="30"/>
                    <a:pt x="25" y="31"/>
                    <a:pt x="24" y="31"/>
                  </a:cubicBezTo>
                  <a:cubicBezTo>
                    <a:pt x="23" y="31"/>
                    <a:pt x="23" y="31"/>
                    <a:pt x="23" y="30"/>
                  </a:cubicBezTo>
                  <a:cubicBezTo>
                    <a:pt x="26" y="22"/>
                    <a:pt x="32" y="5"/>
                    <a:pt x="34" y="2"/>
                  </a:cubicBezTo>
                  <a:cubicBezTo>
                    <a:pt x="33" y="1"/>
                    <a:pt x="31" y="0"/>
                    <a:pt x="30" y="1"/>
                  </a:cubicBezTo>
                  <a:lnTo>
                    <a:pt x="28" y="6"/>
                  </a:lnTo>
                  <a:close/>
                  <a:moveTo>
                    <a:pt x="22" y="7"/>
                  </a:moveTo>
                  <a:lnTo>
                    <a:pt x="22" y="7"/>
                  </a:lnTo>
                  <a:cubicBezTo>
                    <a:pt x="24" y="7"/>
                    <a:pt x="25" y="8"/>
                    <a:pt x="26" y="10"/>
                  </a:cubicBezTo>
                  <a:cubicBezTo>
                    <a:pt x="24" y="14"/>
                    <a:pt x="21" y="21"/>
                    <a:pt x="15" y="27"/>
                  </a:cubicBezTo>
                  <a:cubicBezTo>
                    <a:pt x="11" y="31"/>
                    <a:pt x="8" y="32"/>
                    <a:pt x="7" y="32"/>
                  </a:cubicBezTo>
                  <a:cubicBezTo>
                    <a:pt x="7" y="32"/>
                    <a:pt x="6" y="31"/>
                    <a:pt x="6" y="30"/>
                  </a:cubicBezTo>
                  <a:cubicBezTo>
                    <a:pt x="6" y="25"/>
                    <a:pt x="11" y="14"/>
                    <a:pt x="16" y="10"/>
                  </a:cubicBezTo>
                  <a:cubicBezTo>
                    <a:pt x="19" y="8"/>
                    <a:pt x="20" y="7"/>
                    <a:pt x="22" y="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35" name="Freeform 88"/>
            <p:cNvSpPr>
              <a:spLocks/>
            </p:cNvSpPr>
            <p:nvPr/>
          </p:nvSpPr>
          <p:spPr bwMode="auto">
            <a:xfrm>
              <a:off x="1270001" y="3389313"/>
              <a:ext cx="22225" cy="38100"/>
            </a:xfrm>
            <a:custGeom>
              <a:avLst/>
              <a:gdLst>
                <a:gd name="T0" fmla="*/ 22 w 24"/>
                <a:gd name="T1" fmla="*/ 12 h 40"/>
                <a:gd name="T2" fmla="*/ 22 w 24"/>
                <a:gd name="T3" fmla="*/ 12 h 40"/>
                <a:gd name="T4" fmla="*/ 23 w 24"/>
                <a:gd name="T5" fmla="*/ 9 h 40"/>
                <a:gd name="T6" fmla="*/ 15 w 24"/>
                <a:gd name="T7" fmla="*/ 9 h 40"/>
                <a:gd name="T8" fmla="*/ 17 w 24"/>
                <a:gd name="T9" fmla="*/ 1 h 40"/>
                <a:gd name="T10" fmla="*/ 14 w 24"/>
                <a:gd name="T11" fmla="*/ 0 h 40"/>
                <a:gd name="T12" fmla="*/ 10 w 24"/>
                <a:gd name="T13" fmla="*/ 8 h 40"/>
                <a:gd name="T14" fmla="*/ 3 w 24"/>
                <a:gd name="T15" fmla="*/ 9 h 40"/>
                <a:gd name="T16" fmla="*/ 3 w 24"/>
                <a:gd name="T17" fmla="*/ 12 h 40"/>
                <a:gd name="T18" fmla="*/ 9 w 24"/>
                <a:gd name="T19" fmla="*/ 12 h 40"/>
                <a:gd name="T20" fmla="*/ 1 w 24"/>
                <a:gd name="T21" fmla="*/ 33 h 40"/>
                <a:gd name="T22" fmla="*/ 0 w 24"/>
                <a:gd name="T23" fmla="*/ 38 h 40"/>
                <a:gd name="T24" fmla="*/ 2 w 24"/>
                <a:gd name="T25" fmla="*/ 40 h 40"/>
                <a:gd name="T26" fmla="*/ 17 w 24"/>
                <a:gd name="T27" fmla="*/ 29 h 40"/>
                <a:gd name="T28" fmla="*/ 16 w 24"/>
                <a:gd name="T29" fmla="*/ 27 h 40"/>
                <a:gd name="T30" fmla="*/ 7 w 24"/>
                <a:gd name="T31" fmla="*/ 34 h 40"/>
                <a:gd name="T32" fmla="*/ 7 w 24"/>
                <a:gd name="T33" fmla="*/ 32 h 40"/>
                <a:gd name="T34" fmla="*/ 14 w 24"/>
                <a:gd name="T35" fmla="*/ 12 h 40"/>
                <a:gd name="T36" fmla="*/ 22 w 24"/>
                <a:gd name="T37" fmla="*/ 1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" h="40">
                  <a:moveTo>
                    <a:pt x="22" y="12"/>
                  </a:moveTo>
                  <a:lnTo>
                    <a:pt x="22" y="12"/>
                  </a:lnTo>
                  <a:cubicBezTo>
                    <a:pt x="23" y="11"/>
                    <a:pt x="24" y="9"/>
                    <a:pt x="23" y="9"/>
                  </a:cubicBezTo>
                  <a:lnTo>
                    <a:pt x="15" y="9"/>
                  </a:lnTo>
                  <a:lnTo>
                    <a:pt x="17" y="1"/>
                  </a:lnTo>
                  <a:cubicBezTo>
                    <a:pt x="16" y="0"/>
                    <a:pt x="15" y="0"/>
                    <a:pt x="14" y="0"/>
                  </a:cubicBezTo>
                  <a:lnTo>
                    <a:pt x="10" y="8"/>
                  </a:lnTo>
                  <a:lnTo>
                    <a:pt x="3" y="9"/>
                  </a:lnTo>
                  <a:cubicBezTo>
                    <a:pt x="3" y="10"/>
                    <a:pt x="2" y="11"/>
                    <a:pt x="3" y="12"/>
                  </a:cubicBezTo>
                  <a:lnTo>
                    <a:pt x="9" y="12"/>
                  </a:lnTo>
                  <a:lnTo>
                    <a:pt x="1" y="33"/>
                  </a:lnTo>
                  <a:cubicBezTo>
                    <a:pt x="1" y="36"/>
                    <a:pt x="0" y="37"/>
                    <a:pt x="0" y="38"/>
                  </a:cubicBezTo>
                  <a:cubicBezTo>
                    <a:pt x="0" y="39"/>
                    <a:pt x="1" y="40"/>
                    <a:pt x="2" y="40"/>
                  </a:cubicBezTo>
                  <a:cubicBezTo>
                    <a:pt x="6" y="40"/>
                    <a:pt x="13" y="35"/>
                    <a:pt x="17" y="29"/>
                  </a:cubicBezTo>
                  <a:cubicBezTo>
                    <a:pt x="18" y="28"/>
                    <a:pt x="17" y="27"/>
                    <a:pt x="16" y="27"/>
                  </a:cubicBezTo>
                  <a:cubicBezTo>
                    <a:pt x="14" y="30"/>
                    <a:pt x="9" y="34"/>
                    <a:pt x="7" y="34"/>
                  </a:cubicBezTo>
                  <a:cubicBezTo>
                    <a:pt x="7" y="34"/>
                    <a:pt x="6" y="34"/>
                    <a:pt x="7" y="32"/>
                  </a:cubicBezTo>
                  <a:lnTo>
                    <a:pt x="14" y="12"/>
                  </a:lnTo>
                  <a:lnTo>
                    <a:pt x="22" y="1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36" name="Freeform 89"/>
            <p:cNvSpPr>
              <a:spLocks noEditPoints="1"/>
            </p:cNvSpPr>
            <p:nvPr/>
          </p:nvSpPr>
          <p:spPr bwMode="auto">
            <a:xfrm>
              <a:off x="1298576" y="3378200"/>
              <a:ext cx="19050" cy="49213"/>
            </a:xfrm>
            <a:custGeom>
              <a:avLst/>
              <a:gdLst>
                <a:gd name="T0" fmla="*/ 0 w 20"/>
                <a:gd name="T1" fmla="*/ 49 h 52"/>
                <a:gd name="T2" fmla="*/ 0 w 20"/>
                <a:gd name="T3" fmla="*/ 49 h 52"/>
                <a:gd name="T4" fmla="*/ 1 w 20"/>
                <a:gd name="T5" fmla="*/ 51 h 52"/>
                <a:gd name="T6" fmla="*/ 2 w 20"/>
                <a:gd name="T7" fmla="*/ 52 h 52"/>
                <a:gd name="T8" fmla="*/ 16 w 20"/>
                <a:gd name="T9" fmla="*/ 43 h 52"/>
                <a:gd name="T10" fmla="*/ 15 w 20"/>
                <a:gd name="T11" fmla="*/ 41 h 52"/>
                <a:gd name="T12" fmla="*/ 7 w 20"/>
                <a:gd name="T13" fmla="*/ 47 h 52"/>
                <a:gd name="T14" fmla="*/ 7 w 20"/>
                <a:gd name="T15" fmla="*/ 45 h 52"/>
                <a:gd name="T16" fmla="*/ 16 w 20"/>
                <a:gd name="T17" fmla="*/ 23 h 52"/>
                <a:gd name="T18" fmla="*/ 17 w 20"/>
                <a:gd name="T19" fmla="*/ 19 h 52"/>
                <a:gd name="T20" fmla="*/ 15 w 20"/>
                <a:gd name="T21" fmla="*/ 19 h 52"/>
                <a:gd name="T22" fmla="*/ 2 w 20"/>
                <a:gd name="T23" fmla="*/ 27 h 52"/>
                <a:gd name="T24" fmla="*/ 4 w 20"/>
                <a:gd name="T25" fmla="*/ 28 h 52"/>
                <a:gd name="T26" fmla="*/ 10 w 20"/>
                <a:gd name="T27" fmla="*/ 24 h 52"/>
                <a:gd name="T28" fmla="*/ 10 w 20"/>
                <a:gd name="T29" fmla="*/ 25 h 52"/>
                <a:gd name="T30" fmla="*/ 0 w 20"/>
                <a:gd name="T31" fmla="*/ 49 h 52"/>
                <a:gd name="T32" fmla="*/ 18 w 20"/>
                <a:gd name="T33" fmla="*/ 0 h 52"/>
                <a:gd name="T34" fmla="*/ 18 w 20"/>
                <a:gd name="T35" fmla="*/ 0 h 52"/>
                <a:gd name="T36" fmla="*/ 13 w 20"/>
                <a:gd name="T37" fmla="*/ 5 h 52"/>
                <a:gd name="T38" fmla="*/ 16 w 20"/>
                <a:gd name="T39" fmla="*/ 8 h 52"/>
                <a:gd name="T40" fmla="*/ 20 w 20"/>
                <a:gd name="T41" fmla="*/ 3 h 52"/>
                <a:gd name="T42" fmla="*/ 18 w 20"/>
                <a:gd name="T4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" h="52">
                  <a:moveTo>
                    <a:pt x="0" y="49"/>
                  </a:moveTo>
                  <a:lnTo>
                    <a:pt x="0" y="49"/>
                  </a:lnTo>
                  <a:cubicBezTo>
                    <a:pt x="0" y="50"/>
                    <a:pt x="0" y="51"/>
                    <a:pt x="1" y="51"/>
                  </a:cubicBezTo>
                  <a:cubicBezTo>
                    <a:pt x="1" y="52"/>
                    <a:pt x="1" y="52"/>
                    <a:pt x="2" y="52"/>
                  </a:cubicBezTo>
                  <a:cubicBezTo>
                    <a:pt x="7" y="52"/>
                    <a:pt x="15" y="45"/>
                    <a:pt x="16" y="43"/>
                  </a:cubicBezTo>
                  <a:cubicBezTo>
                    <a:pt x="16" y="42"/>
                    <a:pt x="16" y="41"/>
                    <a:pt x="15" y="41"/>
                  </a:cubicBezTo>
                  <a:cubicBezTo>
                    <a:pt x="13" y="44"/>
                    <a:pt x="8" y="47"/>
                    <a:pt x="7" y="47"/>
                  </a:cubicBezTo>
                  <a:cubicBezTo>
                    <a:pt x="6" y="47"/>
                    <a:pt x="7" y="46"/>
                    <a:pt x="7" y="45"/>
                  </a:cubicBezTo>
                  <a:lnTo>
                    <a:pt x="16" y="23"/>
                  </a:lnTo>
                  <a:cubicBezTo>
                    <a:pt x="17" y="21"/>
                    <a:pt x="17" y="20"/>
                    <a:pt x="17" y="19"/>
                  </a:cubicBezTo>
                  <a:cubicBezTo>
                    <a:pt x="16" y="19"/>
                    <a:pt x="16" y="19"/>
                    <a:pt x="15" y="19"/>
                  </a:cubicBezTo>
                  <a:cubicBezTo>
                    <a:pt x="13" y="19"/>
                    <a:pt x="7" y="22"/>
                    <a:pt x="2" y="27"/>
                  </a:cubicBezTo>
                  <a:cubicBezTo>
                    <a:pt x="2" y="27"/>
                    <a:pt x="3" y="28"/>
                    <a:pt x="4" y="28"/>
                  </a:cubicBezTo>
                  <a:cubicBezTo>
                    <a:pt x="7" y="25"/>
                    <a:pt x="10" y="24"/>
                    <a:pt x="10" y="24"/>
                  </a:cubicBezTo>
                  <a:cubicBezTo>
                    <a:pt x="11" y="24"/>
                    <a:pt x="11" y="24"/>
                    <a:pt x="10" y="25"/>
                  </a:cubicBezTo>
                  <a:lnTo>
                    <a:pt x="0" y="49"/>
                  </a:lnTo>
                  <a:close/>
                  <a:moveTo>
                    <a:pt x="18" y="0"/>
                  </a:moveTo>
                  <a:lnTo>
                    <a:pt x="18" y="0"/>
                  </a:lnTo>
                  <a:cubicBezTo>
                    <a:pt x="14" y="0"/>
                    <a:pt x="13" y="3"/>
                    <a:pt x="13" y="5"/>
                  </a:cubicBezTo>
                  <a:cubicBezTo>
                    <a:pt x="13" y="6"/>
                    <a:pt x="14" y="8"/>
                    <a:pt x="16" y="8"/>
                  </a:cubicBezTo>
                  <a:cubicBezTo>
                    <a:pt x="19" y="8"/>
                    <a:pt x="20" y="5"/>
                    <a:pt x="20" y="3"/>
                  </a:cubicBezTo>
                  <a:cubicBezTo>
                    <a:pt x="20" y="1"/>
                    <a:pt x="19" y="0"/>
                    <a:pt x="1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37" name="Freeform 90"/>
            <p:cNvSpPr>
              <a:spLocks noEditPoints="1"/>
            </p:cNvSpPr>
            <p:nvPr/>
          </p:nvSpPr>
          <p:spPr bwMode="auto">
            <a:xfrm>
              <a:off x="1327151" y="3395663"/>
              <a:ext cx="26988" cy="31750"/>
            </a:xfrm>
            <a:custGeom>
              <a:avLst/>
              <a:gdLst>
                <a:gd name="T0" fmla="*/ 20 w 28"/>
                <a:gd name="T1" fmla="*/ 0 h 33"/>
                <a:gd name="T2" fmla="*/ 20 w 28"/>
                <a:gd name="T3" fmla="*/ 0 h 33"/>
                <a:gd name="T4" fmla="*/ 9 w 28"/>
                <a:gd name="T5" fmla="*/ 5 h 33"/>
                <a:gd name="T6" fmla="*/ 1 w 28"/>
                <a:gd name="T7" fmla="*/ 22 h 33"/>
                <a:gd name="T8" fmla="*/ 9 w 28"/>
                <a:gd name="T9" fmla="*/ 33 h 33"/>
                <a:gd name="T10" fmla="*/ 20 w 28"/>
                <a:gd name="T11" fmla="*/ 27 h 33"/>
                <a:gd name="T12" fmla="*/ 28 w 28"/>
                <a:gd name="T13" fmla="*/ 10 h 33"/>
                <a:gd name="T14" fmla="*/ 20 w 28"/>
                <a:gd name="T15" fmla="*/ 0 h 33"/>
                <a:gd name="T16" fmla="*/ 20 w 28"/>
                <a:gd name="T17" fmla="*/ 2 h 33"/>
                <a:gd name="T18" fmla="*/ 20 w 28"/>
                <a:gd name="T19" fmla="*/ 2 h 33"/>
                <a:gd name="T20" fmla="*/ 23 w 28"/>
                <a:gd name="T21" fmla="*/ 7 h 33"/>
                <a:gd name="T22" fmla="*/ 15 w 28"/>
                <a:gd name="T23" fmla="*/ 26 h 33"/>
                <a:gd name="T24" fmla="*/ 9 w 28"/>
                <a:gd name="T25" fmla="*/ 31 h 33"/>
                <a:gd name="T26" fmla="*/ 6 w 28"/>
                <a:gd name="T27" fmla="*/ 26 h 33"/>
                <a:gd name="T28" fmla="*/ 14 w 28"/>
                <a:gd name="T29" fmla="*/ 6 h 33"/>
                <a:gd name="T30" fmla="*/ 20 w 28"/>
                <a:gd name="T31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" h="33">
                  <a:moveTo>
                    <a:pt x="20" y="0"/>
                  </a:moveTo>
                  <a:lnTo>
                    <a:pt x="20" y="0"/>
                  </a:lnTo>
                  <a:cubicBezTo>
                    <a:pt x="17" y="0"/>
                    <a:pt x="13" y="1"/>
                    <a:pt x="9" y="5"/>
                  </a:cubicBezTo>
                  <a:cubicBezTo>
                    <a:pt x="4" y="10"/>
                    <a:pt x="1" y="18"/>
                    <a:pt x="1" y="22"/>
                  </a:cubicBezTo>
                  <a:cubicBezTo>
                    <a:pt x="0" y="29"/>
                    <a:pt x="4" y="33"/>
                    <a:pt x="9" y="33"/>
                  </a:cubicBezTo>
                  <a:cubicBezTo>
                    <a:pt x="11" y="33"/>
                    <a:pt x="15" y="33"/>
                    <a:pt x="20" y="27"/>
                  </a:cubicBezTo>
                  <a:cubicBezTo>
                    <a:pt x="26" y="21"/>
                    <a:pt x="28" y="14"/>
                    <a:pt x="28" y="10"/>
                  </a:cubicBezTo>
                  <a:cubicBezTo>
                    <a:pt x="28" y="4"/>
                    <a:pt x="26" y="0"/>
                    <a:pt x="20" y="0"/>
                  </a:cubicBezTo>
                  <a:close/>
                  <a:moveTo>
                    <a:pt x="20" y="2"/>
                  </a:moveTo>
                  <a:lnTo>
                    <a:pt x="20" y="2"/>
                  </a:lnTo>
                  <a:cubicBezTo>
                    <a:pt x="22" y="2"/>
                    <a:pt x="23" y="5"/>
                    <a:pt x="23" y="7"/>
                  </a:cubicBezTo>
                  <a:cubicBezTo>
                    <a:pt x="23" y="11"/>
                    <a:pt x="19" y="22"/>
                    <a:pt x="15" y="26"/>
                  </a:cubicBezTo>
                  <a:cubicBezTo>
                    <a:pt x="13" y="30"/>
                    <a:pt x="11" y="31"/>
                    <a:pt x="9" y="31"/>
                  </a:cubicBezTo>
                  <a:cubicBezTo>
                    <a:pt x="7" y="31"/>
                    <a:pt x="6" y="28"/>
                    <a:pt x="6" y="26"/>
                  </a:cubicBezTo>
                  <a:cubicBezTo>
                    <a:pt x="6" y="21"/>
                    <a:pt x="9" y="12"/>
                    <a:pt x="14" y="6"/>
                  </a:cubicBezTo>
                  <a:cubicBezTo>
                    <a:pt x="16" y="3"/>
                    <a:pt x="18" y="2"/>
                    <a:pt x="20" y="2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38" name="Freeform 91"/>
            <p:cNvSpPr>
              <a:spLocks/>
            </p:cNvSpPr>
            <p:nvPr/>
          </p:nvSpPr>
          <p:spPr bwMode="auto">
            <a:xfrm>
              <a:off x="1365251" y="3395663"/>
              <a:ext cx="31750" cy="31750"/>
            </a:xfrm>
            <a:custGeom>
              <a:avLst/>
              <a:gdLst>
                <a:gd name="T0" fmla="*/ 15 w 34"/>
                <a:gd name="T1" fmla="*/ 3 h 33"/>
                <a:gd name="T2" fmla="*/ 15 w 34"/>
                <a:gd name="T3" fmla="*/ 3 h 33"/>
                <a:gd name="T4" fmla="*/ 13 w 34"/>
                <a:gd name="T5" fmla="*/ 0 h 33"/>
                <a:gd name="T6" fmla="*/ 1 w 34"/>
                <a:gd name="T7" fmla="*/ 7 h 33"/>
                <a:gd name="T8" fmla="*/ 2 w 34"/>
                <a:gd name="T9" fmla="*/ 8 h 33"/>
                <a:gd name="T10" fmla="*/ 9 w 34"/>
                <a:gd name="T11" fmla="*/ 4 h 33"/>
                <a:gd name="T12" fmla="*/ 9 w 34"/>
                <a:gd name="T13" fmla="*/ 6 h 33"/>
                <a:gd name="T14" fmla="*/ 0 w 34"/>
                <a:gd name="T15" fmla="*/ 31 h 33"/>
                <a:gd name="T16" fmla="*/ 3 w 34"/>
                <a:gd name="T17" fmla="*/ 33 h 33"/>
                <a:gd name="T18" fmla="*/ 4 w 34"/>
                <a:gd name="T19" fmla="*/ 32 h 33"/>
                <a:gd name="T20" fmla="*/ 16 w 34"/>
                <a:gd name="T21" fmla="*/ 12 h 33"/>
                <a:gd name="T22" fmla="*/ 27 w 34"/>
                <a:gd name="T23" fmla="*/ 3 h 33"/>
                <a:gd name="T24" fmla="*/ 28 w 34"/>
                <a:gd name="T25" fmla="*/ 4 h 33"/>
                <a:gd name="T26" fmla="*/ 27 w 34"/>
                <a:gd name="T27" fmla="*/ 10 h 33"/>
                <a:gd name="T28" fmla="*/ 20 w 34"/>
                <a:gd name="T29" fmla="*/ 26 h 33"/>
                <a:gd name="T30" fmla="*/ 18 w 34"/>
                <a:gd name="T31" fmla="*/ 31 h 33"/>
                <a:gd name="T32" fmla="*/ 20 w 34"/>
                <a:gd name="T33" fmla="*/ 33 h 33"/>
                <a:gd name="T34" fmla="*/ 34 w 34"/>
                <a:gd name="T35" fmla="*/ 24 h 33"/>
                <a:gd name="T36" fmla="*/ 32 w 34"/>
                <a:gd name="T37" fmla="*/ 23 h 33"/>
                <a:gd name="T38" fmla="*/ 25 w 34"/>
                <a:gd name="T39" fmla="*/ 28 h 33"/>
                <a:gd name="T40" fmla="*/ 25 w 34"/>
                <a:gd name="T41" fmla="*/ 27 h 33"/>
                <a:gd name="T42" fmla="*/ 32 w 34"/>
                <a:gd name="T43" fmla="*/ 9 h 33"/>
                <a:gd name="T44" fmla="*/ 34 w 34"/>
                <a:gd name="T45" fmla="*/ 4 h 33"/>
                <a:gd name="T46" fmla="*/ 29 w 34"/>
                <a:gd name="T47" fmla="*/ 0 h 33"/>
                <a:gd name="T48" fmla="*/ 10 w 34"/>
                <a:gd name="T49" fmla="*/ 17 h 33"/>
                <a:gd name="T50" fmla="*/ 10 w 34"/>
                <a:gd name="T51" fmla="*/ 17 h 33"/>
                <a:gd name="T52" fmla="*/ 15 w 34"/>
                <a:gd name="T53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" h="33">
                  <a:moveTo>
                    <a:pt x="15" y="3"/>
                  </a:moveTo>
                  <a:lnTo>
                    <a:pt x="15" y="3"/>
                  </a:lnTo>
                  <a:cubicBezTo>
                    <a:pt x="16" y="1"/>
                    <a:pt x="15" y="0"/>
                    <a:pt x="13" y="0"/>
                  </a:cubicBezTo>
                  <a:cubicBezTo>
                    <a:pt x="9" y="0"/>
                    <a:pt x="4" y="3"/>
                    <a:pt x="1" y="7"/>
                  </a:cubicBezTo>
                  <a:cubicBezTo>
                    <a:pt x="1" y="8"/>
                    <a:pt x="1" y="8"/>
                    <a:pt x="2" y="8"/>
                  </a:cubicBezTo>
                  <a:cubicBezTo>
                    <a:pt x="5" y="6"/>
                    <a:pt x="7" y="4"/>
                    <a:pt x="9" y="4"/>
                  </a:cubicBezTo>
                  <a:cubicBezTo>
                    <a:pt x="10" y="4"/>
                    <a:pt x="10" y="5"/>
                    <a:pt x="9" y="6"/>
                  </a:cubicBezTo>
                  <a:cubicBezTo>
                    <a:pt x="9" y="7"/>
                    <a:pt x="1" y="30"/>
                    <a:pt x="0" y="31"/>
                  </a:cubicBezTo>
                  <a:cubicBezTo>
                    <a:pt x="0" y="33"/>
                    <a:pt x="2" y="33"/>
                    <a:pt x="3" y="33"/>
                  </a:cubicBezTo>
                  <a:cubicBezTo>
                    <a:pt x="3" y="33"/>
                    <a:pt x="4" y="33"/>
                    <a:pt x="4" y="32"/>
                  </a:cubicBezTo>
                  <a:cubicBezTo>
                    <a:pt x="9" y="23"/>
                    <a:pt x="12" y="17"/>
                    <a:pt x="16" y="12"/>
                  </a:cubicBezTo>
                  <a:cubicBezTo>
                    <a:pt x="20" y="7"/>
                    <a:pt x="25" y="3"/>
                    <a:pt x="27" y="3"/>
                  </a:cubicBezTo>
                  <a:cubicBezTo>
                    <a:pt x="28" y="3"/>
                    <a:pt x="28" y="4"/>
                    <a:pt x="28" y="4"/>
                  </a:cubicBezTo>
                  <a:cubicBezTo>
                    <a:pt x="28" y="6"/>
                    <a:pt x="27" y="9"/>
                    <a:pt x="27" y="10"/>
                  </a:cubicBezTo>
                  <a:cubicBezTo>
                    <a:pt x="25" y="14"/>
                    <a:pt x="22" y="22"/>
                    <a:pt x="20" y="26"/>
                  </a:cubicBezTo>
                  <a:cubicBezTo>
                    <a:pt x="19" y="30"/>
                    <a:pt x="18" y="30"/>
                    <a:pt x="18" y="31"/>
                  </a:cubicBezTo>
                  <a:cubicBezTo>
                    <a:pt x="18" y="32"/>
                    <a:pt x="19" y="33"/>
                    <a:pt x="20" y="33"/>
                  </a:cubicBezTo>
                  <a:cubicBezTo>
                    <a:pt x="25" y="33"/>
                    <a:pt x="31" y="29"/>
                    <a:pt x="34" y="24"/>
                  </a:cubicBezTo>
                  <a:cubicBezTo>
                    <a:pt x="34" y="23"/>
                    <a:pt x="34" y="23"/>
                    <a:pt x="32" y="23"/>
                  </a:cubicBezTo>
                  <a:cubicBezTo>
                    <a:pt x="30" y="26"/>
                    <a:pt x="26" y="28"/>
                    <a:pt x="25" y="28"/>
                  </a:cubicBezTo>
                  <a:cubicBezTo>
                    <a:pt x="25" y="28"/>
                    <a:pt x="25" y="28"/>
                    <a:pt x="25" y="27"/>
                  </a:cubicBezTo>
                  <a:cubicBezTo>
                    <a:pt x="25" y="26"/>
                    <a:pt x="31" y="13"/>
                    <a:pt x="32" y="9"/>
                  </a:cubicBezTo>
                  <a:cubicBezTo>
                    <a:pt x="33" y="8"/>
                    <a:pt x="34" y="5"/>
                    <a:pt x="34" y="4"/>
                  </a:cubicBezTo>
                  <a:cubicBezTo>
                    <a:pt x="34" y="1"/>
                    <a:pt x="32" y="0"/>
                    <a:pt x="29" y="0"/>
                  </a:cubicBezTo>
                  <a:cubicBezTo>
                    <a:pt x="23" y="0"/>
                    <a:pt x="15" y="8"/>
                    <a:pt x="10" y="17"/>
                  </a:cubicBezTo>
                  <a:lnTo>
                    <a:pt x="10" y="17"/>
                  </a:lnTo>
                  <a:lnTo>
                    <a:pt x="15" y="3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39" name="Freeform 92"/>
            <p:cNvSpPr>
              <a:spLocks noEditPoints="1"/>
            </p:cNvSpPr>
            <p:nvPr/>
          </p:nvSpPr>
          <p:spPr bwMode="auto">
            <a:xfrm>
              <a:off x="455613" y="3259138"/>
              <a:ext cx="55563" cy="82550"/>
            </a:xfrm>
            <a:custGeom>
              <a:avLst/>
              <a:gdLst>
                <a:gd name="T0" fmla="*/ 10 w 58"/>
                <a:gd name="T1" fmla="*/ 52 h 85"/>
                <a:gd name="T2" fmla="*/ 10 w 58"/>
                <a:gd name="T3" fmla="*/ 52 h 85"/>
                <a:gd name="T4" fmla="*/ 10 w 58"/>
                <a:gd name="T5" fmla="*/ 77 h 85"/>
                <a:gd name="T6" fmla="*/ 6 w 58"/>
                <a:gd name="T7" fmla="*/ 83 h 85"/>
                <a:gd name="T8" fmla="*/ 3 w 58"/>
                <a:gd name="T9" fmla="*/ 83 h 85"/>
                <a:gd name="T10" fmla="*/ 2 w 58"/>
                <a:gd name="T11" fmla="*/ 84 h 85"/>
                <a:gd name="T12" fmla="*/ 4 w 58"/>
                <a:gd name="T13" fmla="*/ 85 h 85"/>
                <a:gd name="T14" fmla="*/ 15 w 58"/>
                <a:gd name="T15" fmla="*/ 84 h 85"/>
                <a:gd name="T16" fmla="*/ 30 w 58"/>
                <a:gd name="T17" fmla="*/ 85 h 85"/>
                <a:gd name="T18" fmla="*/ 58 w 58"/>
                <a:gd name="T19" fmla="*/ 61 h 85"/>
                <a:gd name="T20" fmla="*/ 39 w 58"/>
                <a:gd name="T21" fmla="*/ 37 h 85"/>
                <a:gd name="T22" fmla="*/ 50 w 58"/>
                <a:gd name="T23" fmla="*/ 17 h 85"/>
                <a:gd name="T24" fmla="*/ 27 w 58"/>
                <a:gd name="T25" fmla="*/ 0 h 85"/>
                <a:gd name="T26" fmla="*/ 15 w 58"/>
                <a:gd name="T27" fmla="*/ 0 h 85"/>
                <a:gd name="T28" fmla="*/ 2 w 58"/>
                <a:gd name="T29" fmla="*/ 0 h 85"/>
                <a:gd name="T30" fmla="*/ 0 w 58"/>
                <a:gd name="T31" fmla="*/ 1 h 85"/>
                <a:gd name="T32" fmla="*/ 1 w 58"/>
                <a:gd name="T33" fmla="*/ 2 h 85"/>
                <a:gd name="T34" fmla="*/ 5 w 58"/>
                <a:gd name="T35" fmla="*/ 2 h 85"/>
                <a:gd name="T36" fmla="*/ 10 w 58"/>
                <a:gd name="T37" fmla="*/ 8 h 85"/>
                <a:gd name="T38" fmla="*/ 10 w 58"/>
                <a:gd name="T39" fmla="*/ 33 h 85"/>
                <a:gd name="T40" fmla="*/ 10 w 58"/>
                <a:gd name="T41" fmla="*/ 52 h 85"/>
                <a:gd name="T42" fmla="*/ 19 w 58"/>
                <a:gd name="T43" fmla="*/ 5 h 85"/>
                <a:gd name="T44" fmla="*/ 19 w 58"/>
                <a:gd name="T45" fmla="*/ 5 h 85"/>
                <a:gd name="T46" fmla="*/ 21 w 58"/>
                <a:gd name="T47" fmla="*/ 4 h 85"/>
                <a:gd name="T48" fmla="*/ 26 w 58"/>
                <a:gd name="T49" fmla="*/ 3 h 85"/>
                <a:gd name="T50" fmla="*/ 41 w 58"/>
                <a:gd name="T51" fmla="*/ 22 h 85"/>
                <a:gd name="T52" fmla="*/ 37 w 58"/>
                <a:gd name="T53" fmla="*/ 34 h 85"/>
                <a:gd name="T54" fmla="*/ 27 w 58"/>
                <a:gd name="T55" fmla="*/ 37 h 85"/>
                <a:gd name="T56" fmla="*/ 20 w 58"/>
                <a:gd name="T57" fmla="*/ 36 h 85"/>
                <a:gd name="T58" fmla="*/ 19 w 58"/>
                <a:gd name="T59" fmla="*/ 35 h 85"/>
                <a:gd name="T60" fmla="*/ 19 w 58"/>
                <a:gd name="T61" fmla="*/ 5 h 85"/>
                <a:gd name="T62" fmla="*/ 19 w 58"/>
                <a:gd name="T63" fmla="*/ 40 h 85"/>
                <a:gd name="T64" fmla="*/ 19 w 58"/>
                <a:gd name="T65" fmla="*/ 40 h 85"/>
                <a:gd name="T66" fmla="*/ 20 w 58"/>
                <a:gd name="T67" fmla="*/ 40 h 85"/>
                <a:gd name="T68" fmla="*/ 29 w 58"/>
                <a:gd name="T69" fmla="*/ 40 h 85"/>
                <a:gd name="T70" fmla="*/ 38 w 58"/>
                <a:gd name="T71" fmla="*/ 43 h 85"/>
                <a:gd name="T72" fmla="*/ 49 w 58"/>
                <a:gd name="T73" fmla="*/ 66 h 85"/>
                <a:gd name="T74" fmla="*/ 33 w 58"/>
                <a:gd name="T75" fmla="*/ 82 h 85"/>
                <a:gd name="T76" fmla="*/ 23 w 58"/>
                <a:gd name="T77" fmla="*/ 80 h 85"/>
                <a:gd name="T78" fmla="*/ 19 w 58"/>
                <a:gd name="T79" fmla="*/ 71 h 85"/>
                <a:gd name="T80" fmla="*/ 19 w 58"/>
                <a:gd name="T81" fmla="*/ 47 h 85"/>
                <a:gd name="T82" fmla="*/ 19 w 58"/>
                <a:gd name="T83" fmla="*/ 4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8" h="85">
                  <a:moveTo>
                    <a:pt x="10" y="52"/>
                  </a:moveTo>
                  <a:lnTo>
                    <a:pt x="10" y="52"/>
                  </a:lnTo>
                  <a:cubicBezTo>
                    <a:pt x="10" y="63"/>
                    <a:pt x="10" y="72"/>
                    <a:pt x="10" y="77"/>
                  </a:cubicBezTo>
                  <a:cubicBezTo>
                    <a:pt x="9" y="80"/>
                    <a:pt x="9" y="82"/>
                    <a:pt x="6" y="83"/>
                  </a:cubicBezTo>
                  <a:cubicBezTo>
                    <a:pt x="5" y="83"/>
                    <a:pt x="4" y="83"/>
                    <a:pt x="3" y="83"/>
                  </a:cubicBezTo>
                  <a:cubicBezTo>
                    <a:pt x="2" y="83"/>
                    <a:pt x="2" y="84"/>
                    <a:pt x="2" y="84"/>
                  </a:cubicBezTo>
                  <a:cubicBezTo>
                    <a:pt x="2" y="85"/>
                    <a:pt x="3" y="85"/>
                    <a:pt x="4" y="85"/>
                  </a:cubicBezTo>
                  <a:cubicBezTo>
                    <a:pt x="7" y="85"/>
                    <a:pt x="14" y="84"/>
                    <a:pt x="15" y="84"/>
                  </a:cubicBezTo>
                  <a:cubicBezTo>
                    <a:pt x="16" y="84"/>
                    <a:pt x="27" y="85"/>
                    <a:pt x="30" y="85"/>
                  </a:cubicBezTo>
                  <a:cubicBezTo>
                    <a:pt x="49" y="85"/>
                    <a:pt x="58" y="73"/>
                    <a:pt x="58" y="61"/>
                  </a:cubicBezTo>
                  <a:cubicBezTo>
                    <a:pt x="58" y="48"/>
                    <a:pt x="47" y="40"/>
                    <a:pt x="39" y="37"/>
                  </a:cubicBezTo>
                  <a:cubicBezTo>
                    <a:pt x="44" y="32"/>
                    <a:pt x="50" y="26"/>
                    <a:pt x="50" y="17"/>
                  </a:cubicBezTo>
                  <a:cubicBezTo>
                    <a:pt x="50" y="11"/>
                    <a:pt x="46" y="0"/>
                    <a:pt x="27" y="0"/>
                  </a:cubicBezTo>
                  <a:cubicBezTo>
                    <a:pt x="22" y="0"/>
                    <a:pt x="18" y="0"/>
                    <a:pt x="15" y="0"/>
                  </a:cubicBezTo>
                  <a:cubicBezTo>
                    <a:pt x="14" y="0"/>
                    <a:pt x="7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2" y="2"/>
                    <a:pt x="4" y="2"/>
                    <a:pt x="5" y="2"/>
                  </a:cubicBezTo>
                  <a:cubicBezTo>
                    <a:pt x="9" y="3"/>
                    <a:pt x="10" y="5"/>
                    <a:pt x="10" y="8"/>
                  </a:cubicBezTo>
                  <a:cubicBezTo>
                    <a:pt x="10" y="12"/>
                    <a:pt x="10" y="15"/>
                    <a:pt x="10" y="33"/>
                  </a:cubicBezTo>
                  <a:lnTo>
                    <a:pt x="10" y="52"/>
                  </a:lnTo>
                  <a:close/>
                  <a:moveTo>
                    <a:pt x="19" y="5"/>
                  </a:moveTo>
                  <a:lnTo>
                    <a:pt x="19" y="5"/>
                  </a:lnTo>
                  <a:cubicBezTo>
                    <a:pt x="19" y="4"/>
                    <a:pt x="20" y="4"/>
                    <a:pt x="21" y="4"/>
                  </a:cubicBezTo>
                  <a:cubicBezTo>
                    <a:pt x="22" y="3"/>
                    <a:pt x="25" y="3"/>
                    <a:pt x="26" y="3"/>
                  </a:cubicBezTo>
                  <a:cubicBezTo>
                    <a:pt x="37" y="3"/>
                    <a:pt x="41" y="13"/>
                    <a:pt x="41" y="22"/>
                  </a:cubicBezTo>
                  <a:cubicBezTo>
                    <a:pt x="41" y="27"/>
                    <a:pt x="39" y="31"/>
                    <a:pt x="37" y="34"/>
                  </a:cubicBezTo>
                  <a:cubicBezTo>
                    <a:pt x="35" y="36"/>
                    <a:pt x="33" y="37"/>
                    <a:pt x="27" y="37"/>
                  </a:cubicBezTo>
                  <a:cubicBezTo>
                    <a:pt x="23" y="37"/>
                    <a:pt x="21" y="36"/>
                    <a:pt x="20" y="36"/>
                  </a:cubicBezTo>
                  <a:cubicBezTo>
                    <a:pt x="19" y="36"/>
                    <a:pt x="19" y="36"/>
                    <a:pt x="19" y="35"/>
                  </a:cubicBezTo>
                  <a:lnTo>
                    <a:pt x="19" y="5"/>
                  </a:lnTo>
                  <a:close/>
                  <a:moveTo>
                    <a:pt x="19" y="40"/>
                  </a:moveTo>
                  <a:lnTo>
                    <a:pt x="19" y="40"/>
                  </a:lnTo>
                  <a:cubicBezTo>
                    <a:pt x="19" y="40"/>
                    <a:pt x="19" y="40"/>
                    <a:pt x="20" y="40"/>
                  </a:cubicBezTo>
                  <a:cubicBezTo>
                    <a:pt x="22" y="40"/>
                    <a:pt x="27" y="40"/>
                    <a:pt x="29" y="40"/>
                  </a:cubicBezTo>
                  <a:cubicBezTo>
                    <a:pt x="31" y="40"/>
                    <a:pt x="34" y="41"/>
                    <a:pt x="38" y="43"/>
                  </a:cubicBezTo>
                  <a:cubicBezTo>
                    <a:pt x="47" y="49"/>
                    <a:pt x="49" y="59"/>
                    <a:pt x="49" y="66"/>
                  </a:cubicBezTo>
                  <a:cubicBezTo>
                    <a:pt x="49" y="78"/>
                    <a:pt x="39" y="82"/>
                    <a:pt x="33" y="82"/>
                  </a:cubicBezTo>
                  <a:cubicBezTo>
                    <a:pt x="31" y="82"/>
                    <a:pt x="26" y="81"/>
                    <a:pt x="23" y="80"/>
                  </a:cubicBezTo>
                  <a:cubicBezTo>
                    <a:pt x="20" y="78"/>
                    <a:pt x="20" y="77"/>
                    <a:pt x="19" y="71"/>
                  </a:cubicBezTo>
                  <a:cubicBezTo>
                    <a:pt x="19" y="69"/>
                    <a:pt x="19" y="56"/>
                    <a:pt x="19" y="47"/>
                  </a:cubicBezTo>
                  <a:lnTo>
                    <a:pt x="19" y="4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40" name="Freeform 93"/>
            <p:cNvSpPr>
              <a:spLocks/>
            </p:cNvSpPr>
            <p:nvPr/>
          </p:nvSpPr>
          <p:spPr bwMode="auto">
            <a:xfrm>
              <a:off x="527051" y="3270250"/>
              <a:ext cx="23813" cy="71438"/>
            </a:xfrm>
            <a:custGeom>
              <a:avLst/>
              <a:gdLst>
                <a:gd name="T0" fmla="*/ 15 w 24"/>
                <a:gd name="T1" fmla="*/ 28 h 73"/>
                <a:gd name="T2" fmla="*/ 15 w 24"/>
                <a:gd name="T3" fmla="*/ 28 h 73"/>
                <a:gd name="T4" fmla="*/ 15 w 24"/>
                <a:gd name="T5" fmla="*/ 7 h 73"/>
                <a:gd name="T6" fmla="*/ 19 w 24"/>
                <a:gd name="T7" fmla="*/ 2 h 73"/>
                <a:gd name="T8" fmla="*/ 21 w 24"/>
                <a:gd name="T9" fmla="*/ 1 h 73"/>
                <a:gd name="T10" fmla="*/ 22 w 24"/>
                <a:gd name="T11" fmla="*/ 1 h 73"/>
                <a:gd name="T12" fmla="*/ 21 w 24"/>
                <a:gd name="T13" fmla="*/ 0 h 73"/>
                <a:gd name="T14" fmla="*/ 11 w 24"/>
                <a:gd name="T15" fmla="*/ 0 h 73"/>
                <a:gd name="T16" fmla="*/ 1 w 24"/>
                <a:gd name="T17" fmla="*/ 0 h 73"/>
                <a:gd name="T18" fmla="*/ 0 w 24"/>
                <a:gd name="T19" fmla="*/ 1 h 73"/>
                <a:gd name="T20" fmla="*/ 1 w 24"/>
                <a:gd name="T21" fmla="*/ 1 h 73"/>
                <a:gd name="T22" fmla="*/ 4 w 24"/>
                <a:gd name="T23" fmla="*/ 2 h 73"/>
                <a:gd name="T24" fmla="*/ 7 w 24"/>
                <a:gd name="T25" fmla="*/ 7 h 73"/>
                <a:gd name="T26" fmla="*/ 7 w 24"/>
                <a:gd name="T27" fmla="*/ 28 h 73"/>
                <a:gd name="T28" fmla="*/ 7 w 24"/>
                <a:gd name="T29" fmla="*/ 45 h 73"/>
                <a:gd name="T30" fmla="*/ 7 w 24"/>
                <a:gd name="T31" fmla="*/ 66 h 73"/>
                <a:gd name="T32" fmla="*/ 4 w 24"/>
                <a:gd name="T33" fmla="*/ 71 h 73"/>
                <a:gd name="T34" fmla="*/ 1 w 24"/>
                <a:gd name="T35" fmla="*/ 71 h 73"/>
                <a:gd name="T36" fmla="*/ 0 w 24"/>
                <a:gd name="T37" fmla="*/ 72 h 73"/>
                <a:gd name="T38" fmla="*/ 2 w 24"/>
                <a:gd name="T39" fmla="*/ 73 h 73"/>
                <a:gd name="T40" fmla="*/ 11 w 24"/>
                <a:gd name="T41" fmla="*/ 72 h 73"/>
                <a:gd name="T42" fmla="*/ 23 w 24"/>
                <a:gd name="T43" fmla="*/ 73 h 73"/>
                <a:gd name="T44" fmla="*/ 24 w 24"/>
                <a:gd name="T45" fmla="*/ 72 h 73"/>
                <a:gd name="T46" fmla="*/ 24 w 24"/>
                <a:gd name="T47" fmla="*/ 71 h 73"/>
                <a:gd name="T48" fmla="*/ 19 w 24"/>
                <a:gd name="T49" fmla="*/ 71 h 73"/>
                <a:gd name="T50" fmla="*/ 16 w 24"/>
                <a:gd name="T51" fmla="*/ 66 h 73"/>
                <a:gd name="T52" fmla="*/ 15 w 24"/>
                <a:gd name="T53" fmla="*/ 45 h 73"/>
                <a:gd name="T54" fmla="*/ 15 w 24"/>
                <a:gd name="T55" fmla="*/ 28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" h="73">
                  <a:moveTo>
                    <a:pt x="15" y="28"/>
                  </a:moveTo>
                  <a:lnTo>
                    <a:pt x="15" y="28"/>
                  </a:lnTo>
                  <a:cubicBezTo>
                    <a:pt x="15" y="13"/>
                    <a:pt x="15" y="10"/>
                    <a:pt x="15" y="7"/>
                  </a:cubicBezTo>
                  <a:cubicBezTo>
                    <a:pt x="16" y="4"/>
                    <a:pt x="16" y="2"/>
                    <a:pt x="19" y="2"/>
                  </a:cubicBezTo>
                  <a:cubicBezTo>
                    <a:pt x="20" y="2"/>
                    <a:pt x="21" y="1"/>
                    <a:pt x="21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1" y="0"/>
                  </a:cubicBezTo>
                  <a:cubicBezTo>
                    <a:pt x="18" y="0"/>
                    <a:pt x="12" y="0"/>
                    <a:pt x="11" y="0"/>
                  </a:cubicBezTo>
                  <a:cubicBezTo>
                    <a:pt x="11" y="0"/>
                    <a:pt x="5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3" y="2"/>
                    <a:pt x="4" y="2"/>
                  </a:cubicBezTo>
                  <a:cubicBezTo>
                    <a:pt x="6" y="2"/>
                    <a:pt x="7" y="4"/>
                    <a:pt x="7" y="7"/>
                  </a:cubicBezTo>
                  <a:cubicBezTo>
                    <a:pt x="7" y="10"/>
                    <a:pt x="7" y="13"/>
                    <a:pt x="7" y="28"/>
                  </a:cubicBezTo>
                  <a:lnTo>
                    <a:pt x="7" y="45"/>
                  </a:lnTo>
                  <a:cubicBezTo>
                    <a:pt x="7" y="54"/>
                    <a:pt x="7" y="62"/>
                    <a:pt x="7" y="66"/>
                  </a:cubicBezTo>
                  <a:cubicBezTo>
                    <a:pt x="6" y="68"/>
                    <a:pt x="6" y="71"/>
                    <a:pt x="4" y="71"/>
                  </a:cubicBezTo>
                  <a:cubicBezTo>
                    <a:pt x="3" y="71"/>
                    <a:pt x="2" y="71"/>
                    <a:pt x="1" y="71"/>
                  </a:cubicBezTo>
                  <a:cubicBezTo>
                    <a:pt x="0" y="71"/>
                    <a:pt x="0" y="72"/>
                    <a:pt x="0" y="72"/>
                  </a:cubicBezTo>
                  <a:cubicBezTo>
                    <a:pt x="0" y="73"/>
                    <a:pt x="1" y="73"/>
                    <a:pt x="2" y="73"/>
                  </a:cubicBezTo>
                  <a:cubicBezTo>
                    <a:pt x="5" y="73"/>
                    <a:pt x="11" y="72"/>
                    <a:pt x="11" y="72"/>
                  </a:cubicBezTo>
                  <a:cubicBezTo>
                    <a:pt x="12" y="72"/>
                    <a:pt x="18" y="73"/>
                    <a:pt x="23" y="73"/>
                  </a:cubicBezTo>
                  <a:cubicBezTo>
                    <a:pt x="24" y="73"/>
                    <a:pt x="24" y="72"/>
                    <a:pt x="24" y="72"/>
                  </a:cubicBezTo>
                  <a:cubicBezTo>
                    <a:pt x="24" y="72"/>
                    <a:pt x="24" y="71"/>
                    <a:pt x="24" y="71"/>
                  </a:cubicBezTo>
                  <a:cubicBezTo>
                    <a:pt x="23" y="71"/>
                    <a:pt x="21" y="71"/>
                    <a:pt x="19" y="71"/>
                  </a:cubicBezTo>
                  <a:cubicBezTo>
                    <a:pt x="16" y="71"/>
                    <a:pt x="16" y="68"/>
                    <a:pt x="16" y="66"/>
                  </a:cubicBezTo>
                  <a:cubicBezTo>
                    <a:pt x="15" y="62"/>
                    <a:pt x="15" y="54"/>
                    <a:pt x="15" y="45"/>
                  </a:cubicBezTo>
                  <a:lnTo>
                    <a:pt x="15" y="2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41" name="Freeform 94"/>
            <p:cNvSpPr>
              <a:spLocks/>
            </p:cNvSpPr>
            <p:nvPr/>
          </p:nvSpPr>
          <p:spPr bwMode="auto">
            <a:xfrm>
              <a:off x="566738" y="3270250"/>
              <a:ext cx="42863" cy="71438"/>
            </a:xfrm>
            <a:custGeom>
              <a:avLst/>
              <a:gdLst>
                <a:gd name="T0" fmla="*/ 17 w 46"/>
                <a:gd name="T1" fmla="*/ 28 h 73"/>
                <a:gd name="T2" fmla="*/ 17 w 46"/>
                <a:gd name="T3" fmla="*/ 28 h 73"/>
                <a:gd name="T4" fmla="*/ 17 w 46"/>
                <a:gd name="T5" fmla="*/ 7 h 73"/>
                <a:gd name="T6" fmla="*/ 21 w 46"/>
                <a:gd name="T7" fmla="*/ 2 h 73"/>
                <a:gd name="T8" fmla="*/ 24 w 46"/>
                <a:gd name="T9" fmla="*/ 1 h 73"/>
                <a:gd name="T10" fmla="*/ 25 w 46"/>
                <a:gd name="T11" fmla="*/ 1 h 73"/>
                <a:gd name="T12" fmla="*/ 23 w 46"/>
                <a:gd name="T13" fmla="*/ 0 h 73"/>
                <a:gd name="T14" fmla="*/ 13 w 46"/>
                <a:gd name="T15" fmla="*/ 0 h 73"/>
                <a:gd name="T16" fmla="*/ 2 w 46"/>
                <a:gd name="T17" fmla="*/ 0 h 73"/>
                <a:gd name="T18" fmla="*/ 0 w 46"/>
                <a:gd name="T19" fmla="*/ 1 h 73"/>
                <a:gd name="T20" fmla="*/ 1 w 46"/>
                <a:gd name="T21" fmla="*/ 1 h 73"/>
                <a:gd name="T22" fmla="*/ 4 w 46"/>
                <a:gd name="T23" fmla="*/ 2 h 73"/>
                <a:gd name="T24" fmla="*/ 9 w 46"/>
                <a:gd name="T25" fmla="*/ 7 h 73"/>
                <a:gd name="T26" fmla="*/ 9 w 46"/>
                <a:gd name="T27" fmla="*/ 28 h 73"/>
                <a:gd name="T28" fmla="*/ 9 w 46"/>
                <a:gd name="T29" fmla="*/ 45 h 73"/>
                <a:gd name="T30" fmla="*/ 8 w 46"/>
                <a:gd name="T31" fmla="*/ 66 h 73"/>
                <a:gd name="T32" fmla="*/ 5 w 46"/>
                <a:gd name="T33" fmla="*/ 71 h 73"/>
                <a:gd name="T34" fmla="*/ 3 w 46"/>
                <a:gd name="T35" fmla="*/ 71 h 73"/>
                <a:gd name="T36" fmla="*/ 2 w 46"/>
                <a:gd name="T37" fmla="*/ 72 h 73"/>
                <a:gd name="T38" fmla="*/ 3 w 46"/>
                <a:gd name="T39" fmla="*/ 73 h 73"/>
                <a:gd name="T40" fmla="*/ 9 w 46"/>
                <a:gd name="T41" fmla="*/ 73 h 73"/>
                <a:gd name="T42" fmla="*/ 13 w 46"/>
                <a:gd name="T43" fmla="*/ 72 h 73"/>
                <a:gd name="T44" fmla="*/ 39 w 46"/>
                <a:gd name="T45" fmla="*/ 73 h 73"/>
                <a:gd name="T46" fmla="*/ 45 w 46"/>
                <a:gd name="T47" fmla="*/ 70 h 73"/>
                <a:gd name="T48" fmla="*/ 46 w 46"/>
                <a:gd name="T49" fmla="*/ 61 h 73"/>
                <a:gd name="T50" fmla="*/ 45 w 46"/>
                <a:gd name="T51" fmla="*/ 59 h 73"/>
                <a:gd name="T52" fmla="*/ 45 w 46"/>
                <a:gd name="T53" fmla="*/ 61 h 73"/>
                <a:gd name="T54" fmla="*/ 42 w 46"/>
                <a:gd name="T55" fmla="*/ 66 h 73"/>
                <a:gd name="T56" fmla="*/ 30 w 46"/>
                <a:gd name="T57" fmla="*/ 69 h 73"/>
                <a:gd name="T58" fmla="*/ 19 w 46"/>
                <a:gd name="T59" fmla="*/ 67 h 73"/>
                <a:gd name="T60" fmla="*/ 17 w 46"/>
                <a:gd name="T61" fmla="*/ 45 h 73"/>
                <a:gd name="T62" fmla="*/ 17 w 46"/>
                <a:gd name="T63" fmla="*/ 28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6" h="73">
                  <a:moveTo>
                    <a:pt x="17" y="28"/>
                  </a:moveTo>
                  <a:lnTo>
                    <a:pt x="17" y="28"/>
                  </a:lnTo>
                  <a:cubicBezTo>
                    <a:pt x="17" y="13"/>
                    <a:pt x="17" y="10"/>
                    <a:pt x="17" y="7"/>
                  </a:cubicBezTo>
                  <a:cubicBezTo>
                    <a:pt x="17" y="4"/>
                    <a:pt x="18" y="2"/>
                    <a:pt x="21" y="2"/>
                  </a:cubicBezTo>
                  <a:cubicBezTo>
                    <a:pt x="22" y="2"/>
                    <a:pt x="23" y="1"/>
                    <a:pt x="24" y="1"/>
                  </a:cubicBezTo>
                  <a:cubicBezTo>
                    <a:pt x="24" y="1"/>
                    <a:pt x="25" y="1"/>
                    <a:pt x="25" y="1"/>
                  </a:cubicBezTo>
                  <a:cubicBezTo>
                    <a:pt x="25" y="0"/>
                    <a:pt x="24" y="0"/>
                    <a:pt x="23" y="0"/>
                  </a:cubicBezTo>
                  <a:cubicBezTo>
                    <a:pt x="20" y="0"/>
                    <a:pt x="13" y="0"/>
                    <a:pt x="13" y="0"/>
                  </a:cubicBezTo>
                  <a:cubicBezTo>
                    <a:pt x="12" y="0"/>
                    <a:pt x="6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4" y="2"/>
                    <a:pt x="4" y="2"/>
                  </a:cubicBezTo>
                  <a:cubicBezTo>
                    <a:pt x="8" y="2"/>
                    <a:pt x="8" y="4"/>
                    <a:pt x="9" y="7"/>
                  </a:cubicBezTo>
                  <a:cubicBezTo>
                    <a:pt x="9" y="10"/>
                    <a:pt x="9" y="13"/>
                    <a:pt x="9" y="28"/>
                  </a:cubicBezTo>
                  <a:lnTo>
                    <a:pt x="9" y="45"/>
                  </a:lnTo>
                  <a:cubicBezTo>
                    <a:pt x="9" y="54"/>
                    <a:pt x="9" y="62"/>
                    <a:pt x="8" y="66"/>
                  </a:cubicBezTo>
                  <a:cubicBezTo>
                    <a:pt x="8" y="68"/>
                    <a:pt x="7" y="71"/>
                    <a:pt x="5" y="71"/>
                  </a:cubicBezTo>
                  <a:cubicBezTo>
                    <a:pt x="5" y="71"/>
                    <a:pt x="3" y="71"/>
                    <a:pt x="3" y="71"/>
                  </a:cubicBezTo>
                  <a:cubicBezTo>
                    <a:pt x="2" y="71"/>
                    <a:pt x="2" y="72"/>
                    <a:pt x="2" y="72"/>
                  </a:cubicBezTo>
                  <a:cubicBezTo>
                    <a:pt x="2" y="73"/>
                    <a:pt x="2" y="73"/>
                    <a:pt x="3" y="73"/>
                  </a:cubicBezTo>
                  <a:cubicBezTo>
                    <a:pt x="5" y="73"/>
                    <a:pt x="7" y="73"/>
                    <a:pt x="9" y="73"/>
                  </a:cubicBezTo>
                  <a:cubicBezTo>
                    <a:pt x="11" y="73"/>
                    <a:pt x="12" y="72"/>
                    <a:pt x="13" y="72"/>
                  </a:cubicBezTo>
                  <a:cubicBezTo>
                    <a:pt x="18" y="72"/>
                    <a:pt x="25" y="73"/>
                    <a:pt x="39" y="73"/>
                  </a:cubicBezTo>
                  <a:cubicBezTo>
                    <a:pt x="44" y="73"/>
                    <a:pt x="44" y="73"/>
                    <a:pt x="45" y="70"/>
                  </a:cubicBezTo>
                  <a:cubicBezTo>
                    <a:pt x="45" y="68"/>
                    <a:pt x="46" y="62"/>
                    <a:pt x="46" y="61"/>
                  </a:cubicBezTo>
                  <a:cubicBezTo>
                    <a:pt x="46" y="60"/>
                    <a:pt x="46" y="59"/>
                    <a:pt x="45" y="59"/>
                  </a:cubicBezTo>
                  <a:cubicBezTo>
                    <a:pt x="45" y="59"/>
                    <a:pt x="45" y="60"/>
                    <a:pt x="45" y="61"/>
                  </a:cubicBezTo>
                  <a:cubicBezTo>
                    <a:pt x="44" y="62"/>
                    <a:pt x="43" y="65"/>
                    <a:pt x="42" y="66"/>
                  </a:cubicBezTo>
                  <a:cubicBezTo>
                    <a:pt x="40" y="69"/>
                    <a:pt x="36" y="69"/>
                    <a:pt x="30" y="69"/>
                  </a:cubicBezTo>
                  <a:cubicBezTo>
                    <a:pt x="23" y="69"/>
                    <a:pt x="20" y="69"/>
                    <a:pt x="19" y="67"/>
                  </a:cubicBezTo>
                  <a:cubicBezTo>
                    <a:pt x="17" y="65"/>
                    <a:pt x="17" y="59"/>
                    <a:pt x="17" y="45"/>
                  </a:cubicBezTo>
                  <a:lnTo>
                    <a:pt x="17" y="2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42" name="Freeform 95"/>
            <p:cNvSpPr>
              <a:spLocks/>
            </p:cNvSpPr>
            <p:nvPr/>
          </p:nvSpPr>
          <p:spPr bwMode="auto">
            <a:xfrm>
              <a:off x="617538" y="3270250"/>
              <a:ext cx="44450" cy="71438"/>
            </a:xfrm>
            <a:custGeom>
              <a:avLst/>
              <a:gdLst>
                <a:gd name="T0" fmla="*/ 17 w 46"/>
                <a:gd name="T1" fmla="*/ 28 h 73"/>
                <a:gd name="T2" fmla="*/ 17 w 46"/>
                <a:gd name="T3" fmla="*/ 28 h 73"/>
                <a:gd name="T4" fmla="*/ 17 w 46"/>
                <a:gd name="T5" fmla="*/ 7 h 73"/>
                <a:gd name="T6" fmla="*/ 21 w 46"/>
                <a:gd name="T7" fmla="*/ 2 h 73"/>
                <a:gd name="T8" fmla="*/ 24 w 46"/>
                <a:gd name="T9" fmla="*/ 1 h 73"/>
                <a:gd name="T10" fmla="*/ 25 w 46"/>
                <a:gd name="T11" fmla="*/ 1 h 73"/>
                <a:gd name="T12" fmla="*/ 23 w 46"/>
                <a:gd name="T13" fmla="*/ 0 h 73"/>
                <a:gd name="T14" fmla="*/ 13 w 46"/>
                <a:gd name="T15" fmla="*/ 0 h 73"/>
                <a:gd name="T16" fmla="*/ 2 w 46"/>
                <a:gd name="T17" fmla="*/ 0 h 73"/>
                <a:gd name="T18" fmla="*/ 0 w 46"/>
                <a:gd name="T19" fmla="*/ 1 h 73"/>
                <a:gd name="T20" fmla="*/ 1 w 46"/>
                <a:gd name="T21" fmla="*/ 1 h 73"/>
                <a:gd name="T22" fmla="*/ 4 w 46"/>
                <a:gd name="T23" fmla="*/ 2 h 73"/>
                <a:gd name="T24" fmla="*/ 8 w 46"/>
                <a:gd name="T25" fmla="*/ 7 h 73"/>
                <a:gd name="T26" fmla="*/ 9 w 46"/>
                <a:gd name="T27" fmla="*/ 28 h 73"/>
                <a:gd name="T28" fmla="*/ 9 w 46"/>
                <a:gd name="T29" fmla="*/ 45 h 73"/>
                <a:gd name="T30" fmla="*/ 8 w 46"/>
                <a:gd name="T31" fmla="*/ 66 h 73"/>
                <a:gd name="T32" fmla="*/ 5 w 46"/>
                <a:gd name="T33" fmla="*/ 71 h 73"/>
                <a:gd name="T34" fmla="*/ 3 w 46"/>
                <a:gd name="T35" fmla="*/ 71 h 73"/>
                <a:gd name="T36" fmla="*/ 2 w 46"/>
                <a:gd name="T37" fmla="*/ 72 h 73"/>
                <a:gd name="T38" fmla="*/ 3 w 46"/>
                <a:gd name="T39" fmla="*/ 73 h 73"/>
                <a:gd name="T40" fmla="*/ 9 w 46"/>
                <a:gd name="T41" fmla="*/ 73 h 73"/>
                <a:gd name="T42" fmla="*/ 13 w 46"/>
                <a:gd name="T43" fmla="*/ 72 h 73"/>
                <a:gd name="T44" fmla="*/ 38 w 46"/>
                <a:gd name="T45" fmla="*/ 73 h 73"/>
                <a:gd name="T46" fmla="*/ 45 w 46"/>
                <a:gd name="T47" fmla="*/ 70 h 73"/>
                <a:gd name="T48" fmla="*/ 46 w 46"/>
                <a:gd name="T49" fmla="*/ 61 h 73"/>
                <a:gd name="T50" fmla="*/ 45 w 46"/>
                <a:gd name="T51" fmla="*/ 59 h 73"/>
                <a:gd name="T52" fmla="*/ 45 w 46"/>
                <a:gd name="T53" fmla="*/ 61 h 73"/>
                <a:gd name="T54" fmla="*/ 42 w 46"/>
                <a:gd name="T55" fmla="*/ 66 h 73"/>
                <a:gd name="T56" fmla="*/ 30 w 46"/>
                <a:gd name="T57" fmla="*/ 69 h 73"/>
                <a:gd name="T58" fmla="*/ 19 w 46"/>
                <a:gd name="T59" fmla="*/ 67 h 73"/>
                <a:gd name="T60" fmla="*/ 17 w 46"/>
                <a:gd name="T61" fmla="*/ 45 h 73"/>
                <a:gd name="T62" fmla="*/ 17 w 46"/>
                <a:gd name="T63" fmla="*/ 28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6" h="73">
                  <a:moveTo>
                    <a:pt x="17" y="28"/>
                  </a:moveTo>
                  <a:lnTo>
                    <a:pt x="17" y="28"/>
                  </a:lnTo>
                  <a:cubicBezTo>
                    <a:pt x="17" y="13"/>
                    <a:pt x="17" y="10"/>
                    <a:pt x="17" y="7"/>
                  </a:cubicBezTo>
                  <a:cubicBezTo>
                    <a:pt x="17" y="4"/>
                    <a:pt x="18" y="2"/>
                    <a:pt x="21" y="2"/>
                  </a:cubicBezTo>
                  <a:cubicBezTo>
                    <a:pt x="22" y="2"/>
                    <a:pt x="23" y="1"/>
                    <a:pt x="24" y="1"/>
                  </a:cubicBezTo>
                  <a:cubicBezTo>
                    <a:pt x="24" y="1"/>
                    <a:pt x="25" y="1"/>
                    <a:pt x="25" y="1"/>
                  </a:cubicBezTo>
                  <a:cubicBezTo>
                    <a:pt x="25" y="0"/>
                    <a:pt x="24" y="0"/>
                    <a:pt x="23" y="0"/>
                  </a:cubicBezTo>
                  <a:cubicBezTo>
                    <a:pt x="20" y="0"/>
                    <a:pt x="13" y="0"/>
                    <a:pt x="13" y="0"/>
                  </a:cubicBezTo>
                  <a:cubicBezTo>
                    <a:pt x="12" y="0"/>
                    <a:pt x="6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4" y="2"/>
                    <a:pt x="4" y="2"/>
                  </a:cubicBezTo>
                  <a:cubicBezTo>
                    <a:pt x="8" y="2"/>
                    <a:pt x="8" y="4"/>
                    <a:pt x="8" y="7"/>
                  </a:cubicBezTo>
                  <a:cubicBezTo>
                    <a:pt x="9" y="10"/>
                    <a:pt x="9" y="13"/>
                    <a:pt x="9" y="28"/>
                  </a:cubicBezTo>
                  <a:lnTo>
                    <a:pt x="9" y="45"/>
                  </a:lnTo>
                  <a:cubicBezTo>
                    <a:pt x="9" y="54"/>
                    <a:pt x="9" y="62"/>
                    <a:pt x="8" y="66"/>
                  </a:cubicBezTo>
                  <a:cubicBezTo>
                    <a:pt x="8" y="68"/>
                    <a:pt x="7" y="71"/>
                    <a:pt x="5" y="71"/>
                  </a:cubicBezTo>
                  <a:cubicBezTo>
                    <a:pt x="5" y="71"/>
                    <a:pt x="3" y="71"/>
                    <a:pt x="3" y="71"/>
                  </a:cubicBezTo>
                  <a:cubicBezTo>
                    <a:pt x="2" y="71"/>
                    <a:pt x="2" y="72"/>
                    <a:pt x="2" y="72"/>
                  </a:cubicBezTo>
                  <a:cubicBezTo>
                    <a:pt x="2" y="73"/>
                    <a:pt x="2" y="73"/>
                    <a:pt x="3" y="73"/>
                  </a:cubicBezTo>
                  <a:cubicBezTo>
                    <a:pt x="5" y="73"/>
                    <a:pt x="7" y="73"/>
                    <a:pt x="9" y="73"/>
                  </a:cubicBezTo>
                  <a:cubicBezTo>
                    <a:pt x="11" y="73"/>
                    <a:pt x="12" y="72"/>
                    <a:pt x="13" y="72"/>
                  </a:cubicBezTo>
                  <a:cubicBezTo>
                    <a:pt x="18" y="72"/>
                    <a:pt x="25" y="73"/>
                    <a:pt x="38" y="73"/>
                  </a:cubicBezTo>
                  <a:cubicBezTo>
                    <a:pt x="44" y="73"/>
                    <a:pt x="44" y="73"/>
                    <a:pt x="45" y="70"/>
                  </a:cubicBezTo>
                  <a:cubicBezTo>
                    <a:pt x="45" y="68"/>
                    <a:pt x="46" y="62"/>
                    <a:pt x="46" y="61"/>
                  </a:cubicBezTo>
                  <a:cubicBezTo>
                    <a:pt x="46" y="60"/>
                    <a:pt x="46" y="59"/>
                    <a:pt x="45" y="59"/>
                  </a:cubicBezTo>
                  <a:cubicBezTo>
                    <a:pt x="45" y="59"/>
                    <a:pt x="45" y="60"/>
                    <a:pt x="45" y="61"/>
                  </a:cubicBezTo>
                  <a:cubicBezTo>
                    <a:pt x="44" y="62"/>
                    <a:pt x="43" y="65"/>
                    <a:pt x="42" y="66"/>
                  </a:cubicBezTo>
                  <a:cubicBezTo>
                    <a:pt x="40" y="69"/>
                    <a:pt x="35" y="69"/>
                    <a:pt x="30" y="69"/>
                  </a:cubicBezTo>
                  <a:cubicBezTo>
                    <a:pt x="23" y="69"/>
                    <a:pt x="20" y="69"/>
                    <a:pt x="19" y="67"/>
                  </a:cubicBezTo>
                  <a:cubicBezTo>
                    <a:pt x="17" y="65"/>
                    <a:pt x="17" y="59"/>
                    <a:pt x="17" y="45"/>
                  </a:cubicBezTo>
                  <a:lnTo>
                    <a:pt x="17" y="2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43" name="Freeform 96"/>
            <p:cNvSpPr>
              <a:spLocks noEditPoints="1"/>
            </p:cNvSpPr>
            <p:nvPr/>
          </p:nvSpPr>
          <p:spPr bwMode="auto">
            <a:xfrm>
              <a:off x="677863" y="3271838"/>
              <a:ext cx="60325" cy="60325"/>
            </a:xfrm>
            <a:custGeom>
              <a:avLst/>
              <a:gdLst>
                <a:gd name="T0" fmla="*/ 18 w 64"/>
                <a:gd name="T1" fmla="*/ 63 h 63"/>
                <a:gd name="T2" fmla="*/ 18 w 64"/>
                <a:gd name="T3" fmla="*/ 63 h 63"/>
                <a:gd name="T4" fmla="*/ 38 w 64"/>
                <a:gd name="T5" fmla="*/ 54 h 63"/>
                <a:gd name="T6" fmla="*/ 46 w 64"/>
                <a:gd name="T7" fmla="*/ 36 h 63"/>
                <a:gd name="T8" fmla="*/ 46 w 64"/>
                <a:gd name="T9" fmla="*/ 30 h 63"/>
                <a:gd name="T10" fmla="*/ 52 w 64"/>
                <a:gd name="T11" fmla="*/ 35 h 63"/>
                <a:gd name="T12" fmla="*/ 54 w 64"/>
                <a:gd name="T13" fmla="*/ 36 h 63"/>
                <a:gd name="T14" fmla="*/ 60 w 64"/>
                <a:gd name="T15" fmla="*/ 34 h 63"/>
                <a:gd name="T16" fmla="*/ 62 w 64"/>
                <a:gd name="T17" fmla="*/ 33 h 63"/>
                <a:gd name="T18" fmla="*/ 64 w 64"/>
                <a:gd name="T19" fmla="*/ 29 h 63"/>
                <a:gd name="T20" fmla="*/ 61 w 64"/>
                <a:gd name="T21" fmla="*/ 25 h 63"/>
                <a:gd name="T22" fmla="*/ 58 w 64"/>
                <a:gd name="T23" fmla="*/ 27 h 63"/>
                <a:gd name="T24" fmla="*/ 58 w 64"/>
                <a:gd name="T25" fmla="*/ 28 h 63"/>
                <a:gd name="T26" fmla="*/ 59 w 64"/>
                <a:gd name="T27" fmla="*/ 30 h 63"/>
                <a:gd name="T28" fmla="*/ 57 w 64"/>
                <a:gd name="T29" fmla="*/ 32 h 63"/>
                <a:gd name="T30" fmla="*/ 53 w 64"/>
                <a:gd name="T31" fmla="*/ 30 h 63"/>
                <a:gd name="T32" fmla="*/ 43 w 64"/>
                <a:gd name="T33" fmla="*/ 24 h 63"/>
                <a:gd name="T34" fmla="*/ 35 w 64"/>
                <a:gd name="T35" fmla="*/ 27 h 63"/>
                <a:gd name="T36" fmla="*/ 29 w 64"/>
                <a:gd name="T37" fmla="*/ 36 h 63"/>
                <a:gd name="T38" fmla="*/ 33 w 64"/>
                <a:gd name="T39" fmla="*/ 40 h 63"/>
                <a:gd name="T40" fmla="*/ 35 w 64"/>
                <a:gd name="T41" fmla="*/ 37 h 63"/>
                <a:gd name="T42" fmla="*/ 35 w 64"/>
                <a:gd name="T43" fmla="*/ 35 h 63"/>
                <a:gd name="T44" fmla="*/ 34 w 64"/>
                <a:gd name="T45" fmla="*/ 32 h 63"/>
                <a:gd name="T46" fmla="*/ 40 w 64"/>
                <a:gd name="T47" fmla="*/ 27 h 63"/>
                <a:gd name="T48" fmla="*/ 44 w 64"/>
                <a:gd name="T49" fmla="*/ 29 h 63"/>
                <a:gd name="T50" fmla="*/ 40 w 64"/>
                <a:gd name="T51" fmla="*/ 45 h 63"/>
                <a:gd name="T52" fmla="*/ 20 w 64"/>
                <a:gd name="T53" fmla="*/ 58 h 63"/>
                <a:gd name="T54" fmla="*/ 6 w 64"/>
                <a:gd name="T55" fmla="*/ 44 h 63"/>
                <a:gd name="T56" fmla="*/ 6 w 64"/>
                <a:gd name="T57" fmla="*/ 44 h 63"/>
                <a:gd name="T58" fmla="*/ 35 w 64"/>
                <a:gd name="T59" fmla="*/ 21 h 63"/>
                <a:gd name="T60" fmla="*/ 45 w 64"/>
                <a:gd name="T61" fmla="*/ 4 h 63"/>
                <a:gd name="T62" fmla="*/ 41 w 64"/>
                <a:gd name="T63" fmla="*/ 0 h 63"/>
                <a:gd name="T64" fmla="*/ 38 w 64"/>
                <a:gd name="T65" fmla="*/ 3 h 63"/>
                <a:gd name="T66" fmla="*/ 39 w 64"/>
                <a:gd name="T67" fmla="*/ 5 h 63"/>
                <a:gd name="T68" fmla="*/ 40 w 64"/>
                <a:gd name="T69" fmla="*/ 8 h 63"/>
                <a:gd name="T70" fmla="*/ 37 w 64"/>
                <a:gd name="T71" fmla="*/ 14 h 63"/>
                <a:gd name="T72" fmla="*/ 25 w 64"/>
                <a:gd name="T73" fmla="*/ 26 h 63"/>
                <a:gd name="T74" fmla="*/ 20 w 64"/>
                <a:gd name="T75" fmla="*/ 23 h 63"/>
                <a:gd name="T76" fmla="*/ 8 w 64"/>
                <a:gd name="T77" fmla="*/ 29 h 63"/>
                <a:gd name="T78" fmla="*/ 0 w 64"/>
                <a:gd name="T79" fmla="*/ 47 h 63"/>
                <a:gd name="T80" fmla="*/ 18 w 64"/>
                <a:gd name="T81" fmla="*/ 63 h 63"/>
                <a:gd name="T82" fmla="*/ 6 w 64"/>
                <a:gd name="T83" fmla="*/ 41 h 63"/>
                <a:gd name="T84" fmla="*/ 6 w 64"/>
                <a:gd name="T85" fmla="*/ 41 h 63"/>
                <a:gd name="T86" fmla="*/ 10 w 64"/>
                <a:gd name="T87" fmla="*/ 31 h 63"/>
                <a:gd name="T88" fmla="*/ 17 w 64"/>
                <a:gd name="T89" fmla="*/ 26 h 63"/>
                <a:gd name="T90" fmla="*/ 19 w 64"/>
                <a:gd name="T91" fmla="*/ 29 h 63"/>
                <a:gd name="T92" fmla="*/ 19 w 64"/>
                <a:gd name="T93" fmla="*/ 31 h 63"/>
                <a:gd name="T94" fmla="*/ 6 w 64"/>
                <a:gd name="T95" fmla="*/ 4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4" h="63">
                  <a:moveTo>
                    <a:pt x="18" y="63"/>
                  </a:moveTo>
                  <a:lnTo>
                    <a:pt x="18" y="63"/>
                  </a:lnTo>
                  <a:cubicBezTo>
                    <a:pt x="24" y="63"/>
                    <a:pt x="32" y="60"/>
                    <a:pt x="38" y="54"/>
                  </a:cubicBezTo>
                  <a:cubicBezTo>
                    <a:pt x="44" y="47"/>
                    <a:pt x="46" y="39"/>
                    <a:pt x="46" y="36"/>
                  </a:cubicBezTo>
                  <a:cubicBezTo>
                    <a:pt x="46" y="35"/>
                    <a:pt x="46" y="31"/>
                    <a:pt x="46" y="30"/>
                  </a:cubicBezTo>
                  <a:cubicBezTo>
                    <a:pt x="49" y="32"/>
                    <a:pt x="52" y="35"/>
                    <a:pt x="52" y="35"/>
                  </a:cubicBezTo>
                  <a:cubicBezTo>
                    <a:pt x="52" y="36"/>
                    <a:pt x="53" y="36"/>
                    <a:pt x="54" y="36"/>
                  </a:cubicBezTo>
                  <a:cubicBezTo>
                    <a:pt x="55" y="35"/>
                    <a:pt x="59" y="34"/>
                    <a:pt x="60" y="34"/>
                  </a:cubicBezTo>
                  <a:cubicBezTo>
                    <a:pt x="61" y="34"/>
                    <a:pt x="62" y="34"/>
                    <a:pt x="62" y="33"/>
                  </a:cubicBezTo>
                  <a:cubicBezTo>
                    <a:pt x="63" y="32"/>
                    <a:pt x="64" y="31"/>
                    <a:pt x="64" y="29"/>
                  </a:cubicBezTo>
                  <a:cubicBezTo>
                    <a:pt x="64" y="27"/>
                    <a:pt x="63" y="25"/>
                    <a:pt x="61" y="25"/>
                  </a:cubicBezTo>
                  <a:cubicBezTo>
                    <a:pt x="59" y="25"/>
                    <a:pt x="58" y="26"/>
                    <a:pt x="58" y="27"/>
                  </a:cubicBezTo>
                  <a:cubicBezTo>
                    <a:pt x="58" y="27"/>
                    <a:pt x="58" y="27"/>
                    <a:pt x="58" y="28"/>
                  </a:cubicBezTo>
                  <a:cubicBezTo>
                    <a:pt x="58" y="28"/>
                    <a:pt x="59" y="29"/>
                    <a:pt x="59" y="30"/>
                  </a:cubicBezTo>
                  <a:cubicBezTo>
                    <a:pt x="59" y="31"/>
                    <a:pt x="58" y="32"/>
                    <a:pt x="57" y="32"/>
                  </a:cubicBezTo>
                  <a:cubicBezTo>
                    <a:pt x="56" y="32"/>
                    <a:pt x="55" y="32"/>
                    <a:pt x="53" y="30"/>
                  </a:cubicBezTo>
                  <a:cubicBezTo>
                    <a:pt x="49" y="27"/>
                    <a:pt x="47" y="24"/>
                    <a:pt x="43" y="24"/>
                  </a:cubicBezTo>
                  <a:cubicBezTo>
                    <a:pt x="42" y="24"/>
                    <a:pt x="38" y="25"/>
                    <a:pt x="35" y="27"/>
                  </a:cubicBezTo>
                  <a:cubicBezTo>
                    <a:pt x="31" y="31"/>
                    <a:pt x="29" y="34"/>
                    <a:pt x="29" y="36"/>
                  </a:cubicBezTo>
                  <a:cubicBezTo>
                    <a:pt x="29" y="39"/>
                    <a:pt x="31" y="40"/>
                    <a:pt x="33" y="40"/>
                  </a:cubicBezTo>
                  <a:cubicBezTo>
                    <a:pt x="35" y="40"/>
                    <a:pt x="35" y="38"/>
                    <a:pt x="35" y="37"/>
                  </a:cubicBezTo>
                  <a:cubicBezTo>
                    <a:pt x="35" y="37"/>
                    <a:pt x="35" y="36"/>
                    <a:pt x="35" y="35"/>
                  </a:cubicBezTo>
                  <a:cubicBezTo>
                    <a:pt x="34" y="34"/>
                    <a:pt x="34" y="33"/>
                    <a:pt x="34" y="32"/>
                  </a:cubicBezTo>
                  <a:cubicBezTo>
                    <a:pt x="34" y="30"/>
                    <a:pt x="37" y="27"/>
                    <a:pt x="40" y="27"/>
                  </a:cubicBezTo>
                  <a:cubicBezTo>
                    <a:pt x="42" y="27"/>
                    <a:pt x="43" y="28"/>
                    <a:pt x="44" y="29"/>
                  </a:cubicBezTo>
                  <a:cubicBezTo>
                    <a:pt x="44" y="35"/>
                    <a:pt x="43" y="39"/>
                    <a:pt x="40" y="45"/>
                  </a:cubicBezTo>
                  <a:cubicBezTo>
                    <a:pt x="35" y="54"/>
                    <a:pt x="27" y="58"/>
                    <a:pt x="20" y="58"/>
                  </a:cubicBezTo>
                  <a:cubicBezTo>
                    <a:pt x="14" y="58"/>
                    <a:pt x="6" y="55"/>
                    <a:pt x="6" y="44"/>
                  </a:cubicBezTo>
                  <a:lnTo>
                    <a:pt x="6" y="44"/>
                  </a:lnTo>
                  <a:cubicBezTo>
                    <a:pt x="14" y="38"/>
                    <a:pt x="28" y="28"/>
                    <a:pt x="35" y="21"/>
                  </a:cubicBezTo>
                  <a:cubicBezTo>
                    <a:pt x="42" y="14"/>
                    <a:pt x="45" y="9"/>
                    <a:pt x="45" y="4"/>
                  </a:cubicBezTo>
                  <a:cubicBezTo>
                    <a:pt x="45" y="1"/>
                    <a:pt x="43" y="0"/>
                    <a:pt x="41" y="0"/>
                  </a:cubicBezTo>
                  <a:cubicBezTo>
                    <a:pt x="40" y="0"/>
                    <a:pt x="38" y="1"/>
                    <a:pt x="38" y="3"/>
                  </a:cubicBezTo>
                  <a:cubicBezTo>
                    <a:pt x="38" y="4"/>
                    <a:pt x="38" y="4"/>
                    <a:pt x="39" y="5"/>
                  </a:cubicBezTo>
                  <a:cubicBezTo>
                    <a:pt x="39" y="6"/>
                    <a:pt x="40" y="6"/>
                    <a:pt x="40" y="8"/>
                  </a:cubicBezTo>
                  <a:cubicBezTo>
                    <a:pt x="40" y="10"/>
                    <a:pt x="38" y="13"/>
                    <a:pt x="37" y="14"/>
                  </a:cubicBezTo>
                  <a:cubicBezTo>
                    <a:pt x="34" y="17"/>
                    <a:pt x="29" y="23"/>
                    <a:pt x="25" y="26"/>
                  </a:cubicBezTo>
                  <a:cubicBezTo>
                    <a:pt x="25" y="25"/>
                    <a:pt x="24" y="23"/>
                    <a:pt x="20" y="23"/>
                  </a:cubicBezTo>
                  <a:cubicBezTo>
                    <a:pt x="18" y="23"/>
                    <a:pt x="13" y="24"/>
                    <a:pt x="8" y="29"/>
                  </a:cubicBezTo>
                  <a:cubicBezTo>
                    <a:pt x="2" y="36"/>
                    <a:pt x="0" y="43"/>
                    <a:pt x="0" y="47"/>
                  </a:cubicBezTo>
                  <a:cubicBezTo>
                    <a:pt x="0" y="55"/>
                    <a:pt x="5" y="63"/>
                    <a:pt x="18" y="63"/>
                  </a:cubicBezTo>
                  <a:close/>
                  <a:moveTo>
                    <a:pt x="6" y="41"/>
                  </a:moveTo>
                  <a:lnTo>
                    <a:pt x="6" y="41"/>
                  </a:lnTo>
                  <a:cubicBezTo>
                    <a:pt x="6" y="37"/>
                    <a:pt x="8" y="34"/>
                    <a:pt x="10" y="31"/>
                  </a:cubicBezTo>
                  <a:cubicBezTo>
                    <a:pt x="13" y="27"/>
                    <a:pt x="15" y="26"/>
                    <a:pt x="17" y="26"/>
                  </a:cubicBezTo>
                  <a:cubicBezTo>
                    <a:pt x="18" y="26"/>
                    <a:pt x="19" y="27"/>
                    <a:pt x="19" y="29"/>
                  </a:cubicBezTo>
                  <a:cubicBezTo>
                    <a:pt x="19" y="29"/>
                    <a:pt x="19" y="30"/>
                    <a:pt x="19" y="31"/>
                  </a:cubicBezTo>
                  <a:cubicBezTo>
                    <a:pt x="16" y="33"/>
                    <a:pt x="12" y="37"/>
                    <a:pt x="6" y="4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44" name="Freeform 97"/>
            <p:cNvSpPr>
              <a:spLocks/>
            </p:cNvSpPr>
            <p:nvPr/>
          </p:nvSpPr>
          <p:spPr bwMode="auto">
            <a:xfrm>
              <a:off x="752476" y="3257550"/>
              <a:ext cx="107950" cy="82550"/>
            </a:xfrm>
            <a:custGeom>
              <a:avLst/>
              <a:gdLst>
                <a:gd name="T0" fmla="*/ 90 w 112"/>
                <a:gd name="T1" fmla="*/ 3 h 86"/>
                <a:gd name="T2" fmla="*/ 90 w 112"/>
                <a:gd name="T3" fmla="*/ 3 h 86"/>
                <a:gd name="T4" fmla="*/ 88 w 112"/>
                <a:gd name="T5" fmla="*/ 0 h 86"/>
                <a:gd name="T6" fmla="*/ 87 w 112"/>
                <a:gd name="T7" fmla="*/ 2 h 86"/>
                <a:gd name="T8" fmla="*/ 54 w 112"/>
                <a:gd name="T9" fmla="*/ 72 h 86"/>
                <a:gd name="T10" fmla="*/ 20 w 112"/>
                <a:gd name="T11" fmla="*/ 1 h 86"/>
                <a:gd name="T12" fmla="*/ 18 w 112"/>
                <a:gd name="T13" fmla="*/ 0 h 86"/>
                <a:gd name="T14" fmla="*/ 17 w 112"/>
                <a:gd name="T15" fmla="*/ 2 h 86"/>
                <a:gd name="T16" fmla="*/ 9 w 112"/>
                <a:gd name="T17" fmla="*/ 75 h 86"/>
                <a:gd name="T18" fmla="*/ 4 w 112"/>
                <a:gd name="T19" fmla="*/ 84 h 86"/>
                <a:gd name="T20" fmla="*/ 1 w 112"/>
                <a:gd name="T21" fmla="*/ 85 h 86"/>
                <a:gd name="T22" fmla="*/ 0 w 112"/>
                <a:gd name="T23" fmla="*/ 85 h 86"/>
                <a:gd name="T24" fmla="*/ 1 w 112"/>
                <a:gd name="T25" fmla="*/ 86 h 86"/>
                <a:gd name="T26" fmla="*/ 11 w 112"/>
                <a:gd name="T27" fmla="*/ 86 h 86"/>
                <a:gd name="T28" fmla="*/ 21 w 112"/>
                <a:gd name="T29" fmla="*/ 86 h 86"/>
                <a:gd name="T30" fmla="*/ 23 w 112"/>
                <a:gd name="T31" fmla="*/ 85 h 86"/>
                <a:gd name="T32" fmla="*/ 22 w 112"/>
                <a:gd name="T33" fmla="*/ 85 h 86"/>
                <a:gd name="T34" fmla="*/ 18 w 112"/>
                <a:gd name="T35" fmla="*/ 84 h 86"/>
                <a:gd name="T36" fmla="*/ 15 w 112"/>
                <a:gd name="T37" fmla="*/ 80 h 86"/>
                <a:gd name="T38" fmla="*/ 15 w 112"/>
                <a:gd name="T39" fmla="*/ 75 h 86"/>
                <a:gd name="T40" fmla="*/ 20 w 112"/>
                <a:gd name="T41" fmla="*/ 23 h 86"/>
                <a:gd name="T42" fmla="*/ 20 w 112"/>
                <a:gd name="T43" fmla="*/ 23 h 86"/>
                <a:gd name="T44" fmla="*/ 35 w 112"/>
                <a:gd name="T45" fmla="*/ 55 h 86"/>
                <a:gd name="T46" fmla="*/ 48 w 112"/>
                <a:gd name="T47" fmla="*/ 81 h 86"/>
                <a:gd name="T48" fmla="*/ 52 w 112"/>
                <a:gd name="T49" fmla="*/ 86 h 86"/>
                <a:gd name="T50" fmla="*/ 55 w 112"/>
                <a:gd name="T51" fmla="*/ 80 h 86"/>
                <a:gd name="T52" fmla="*/ 83 w 112"/>
                <a:gd name="T53" fmla="*/ 22 h 86"/>
                <a:gd name="T54" fmla="*/ 83 w 112"/>
                <a:gd name="T55" fmla="*/ 22 h 86"/>
                <a:gd name="T56" fmla="*/ 89 w 112"/>
                <a:gd name="T57" fmla="*/ 79 h 86"/>
                <a:gd name="T58" fmla="*/ 88 w 112"/>
                <a:gd name="T59" fmla="*/ 84 h 86"/>
                <a:gd name="T60" fmla="*/ 87 w 112"/>
                <a:gd name="T61" fmla="*/ 84 h 86"/>
                <a:gd name="T62" fmla="*/ 90 w 112"/>
                <a:gd name="T63" fmla="*/ 85 h 86"/>
                <a:gd name="T64" fmla="*/ 109 w 112"/>
                <a:gd name="T65" fmla="*/ 86 h 86"/>
                <a:gd name="T66" fmla="*/ 112 w 112"/>
                <a:gd name="T67" fmla="*/ 85 h 86"/>
                <a:gd name="T68" fmla="*/ 111 w 112"/>
                <a:gd name="T69" fmla="*/ 85 h 86"/>
                <a:gd name="T70" fmla="*/ 103 w 112"/>
                <a:gd name="T71" fmla="*/ 84 h 86"/>
                <a:gd name="T72" fmla="*/ 97 w 112"/>
                <a:gd name="T73" fmla="*/ 72 h 86"/>
                <a:gd name="T74" fmla="*/ 90 w 112"/>
                <a:gd name="T75" fmla="*/ 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2" h="86">
                  <a:moveTo>
                    <a:pt x="90" y="3"/>
                  </a:moveTo>
                  <a:lnTo>
                    <a:pt x="90" y="3"/>
                  </a:lnTo>
                  <a:cubicBezTo>
                    <a:pt x="90" y="1"/>
                    <a:pt x="89" y="0"/>
                    <a:pt x="88" y="0"/>
                  </a:cubicBezTo>
                  <a:cubicBezTo>
                    <a:pt x="88" y="0"/>
                    <a:pt x="87" y="1"/>
                    <a:pt x="87" y="2"/>
                  </a:cubicBezTo>
                  <a:lnTo>
                    <a:pt x="54" y="72"/>
                  </a:lnTo>
                  <a:lnTo>
                    <a:pt x="20" y="1"/>
                  </a:lnTo>
                  <a:cubicBezTo>
                    <a:pt x="19" y="0"/>
                    <a:pt x="19" y="0"/>
                    <a:pt x="18" y="0"/>
                  </a:cubicBezTo>
                  <a:cubicBezTo>
                    <a:pt x="17" y="0"/>
                    <a:pt x="17" y="1"/>
                    <a:pt x="17" y="2"/>
                  </a:cubicBezTo>
                  <a:lnTo>
                    <a:pt x="9" y="75"/>
                  </a:lnTo>
                  <a:cubicBezTo>
                    <a:pt x="8" y="79"/>
                    <a:pt x="8" y="84"/>
                    <a:pt x="4" y="84"/>
                  </a:cubicBezTo>
                  <a:cubicBezTo>
                    <a:pt x="2" y="85"/>
                    <a:pt x="2" y="85"/>
                    <a:pt x="1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86"/>
                    <a:pt x="0" y="86"/>
                    <a:pt x="1" y="86"/>
                  </a:cubicBezTo>
                  <a:cubicBezTo>
                    <a:pt x="5" y="86"/>
                    <a:pt x="10" y="86"/>
                    <a:pt x="11" y="86"/>
                  </a:cubicBezTo>
                  <a:cubicBezTo>
                    <a:pt x="12" y="86"/>
                    <a:pt x="17" y="86"/>
                    <a:pt x="21" y="86"/>
                  </a:cubicBezTo>
                  <a:cubicBezTo>
                    <a:pt x="23" y="86"/>
                    <a:pt x="23" y="86"/>
                    <a:pt x="23" y="85"/>
                  </a:cubicBezTo>
                  <a:cubicBezTo>
                    <a:pt x="23" y="85"/>
                    <a:pt x="23" y="85"/>
                    <a:pt x="22" y="85"/>
                  </a:cubicBezTo>
                  <a:cubicBezTo>
                    <a:pt x="22" y="85"/>
                    <a:pt x="20" y="84"/>
                    <a:pt x="18" y="84"/>
                  </a:cubicBezTo>
                  <a:cubicBezTo>
                    <a:pt x="16" y="84"/>
                    <a:pt x="15" y="82"/>
                    <a:pt x="15" y="80"/>
                  </a:cubicBezTo>
                  <a:cubicBezTo>
                    <a:pt x="15" y="79"/>
                    <a:pt x="15" y="77"/>
                    <a:pt x="15" y="75"/>
                  </a:cubicBezTo>
                  <a:lnTo>
                    <a:pt x="20" y="23"/>
                  </a:lnTo>
                  <a:lnTo>
                    <a:pt x="20" y="23"/>
                  </a:lnTo>
                  <a:cubicBezTo>
                    <a:pt x="22" y="26"/>
                    <a:pt x="34" y="53"/>
                    <a:pt x="35" y="55"/>
                  </a:cubicBezTo>
                  <a:cubicBezTo>
                    <a:pt x="36" y="56"/>
                    <a:pt x="45" y="75"/>
                    <a:pt x="48" y="81"/>
                  </a:cubicBezTo>
                  <a:cubicBezTo>
                    <a:pt x="50" y="85"/>
                    <a:pt x="51" y="86"/>
                    <a:pt x="52" y="86"/>
                  </a:cubicBezTo>
                  <a:cubicBezTo>
                    <a:pt x="53" y="86"/>
                    <a:pt x="53" y="85"/>
                    <a:pt x="55" y="80"/>
                  </a:cubicBezTo>
                  <a:lnTo>
                    <a:pt x="83" y="22"/>
                  </a:lnTo>
                  <a:lnTo>
                    <a:pt x="83" y="22"/>
                  </a:lnTo>
                  <a:lnTo>
                    <a:pt x="89" y="79"/>
                  </a:lnTo>
                  <a:cubicBezTo>
                    <a:pt x="89" y="81"/>
                    <a:pt x="89" y="83"/>
                    <a:pt x="88" y="84"/>
                  </a:cubicBezTo>
                  <a:cubicBezTo>
                    <a:pt x="88" y="84"/>
                    <a:pt x="87" y="84"/>
                    <a:pt x="87" y="84"/>
                  </a:cubicBezTo>
                  <a:cubicBezTo>
                    <a:pt x="87" y="85"/>
                    <a:pt x="88" y="85"/>
                    <a:pt x="90" y="85"/>
                  </a:cubicBezTo>
                  <a:cubicBezTo>
                    <a:pt x="95" y="86"/>
                    <a:pt x="107" y="86"/>
                    <a:pt x="109" y="86"/>
                  </a:cubicBezTo>
                  <a:cubicBezTo>
                    <a:pt x="111" y="86"/>
                    <a:pt x="112" y="86"/>
                    <a:pt x="112" y="85"/>
                  </a:cubicBezTo>
                  <a:cubicBezTo>
                    <a:pt x="112" y="85"/>
                    <a:pt x="111" y="85"/>
                    <a:pt x="111" y="85"/>
                  </a:cubicBezTo>
                  <a:cubicBezTo>
                    <a:pt x="110" y="85"/>
                    <a:pt x="107" y="85"/>
                    <a:pt x="103" y="84"/>
                  </a:cubicBezTo>
                  <a:cubicBezTo>
                    <a:pt x="99" y="82"/>
                    <a:pt x="98" y="76"/>
                    <a:pt x="97" y="72"/>
                  </a:cubicBezTo>
                  <a:lnTo>
                    <a:pt x="90" y="3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45" name="Freeform 98"/>
            <p:cNvSpPr>
              <a:spLocks/>
            </p:cNvSpPr>
            <p:nvPr/>
          </p:nvSpPr>
          <p:spPr bwMode="auto">
            <a:xfrm>
              <a:off x="866776" y="3270250"/>
              <a:ext cx="41275" cy="69850"/>
            </a:xfrm>
            <a:custGeom>
              <a:avLst/>
              <a:gdLst>
                <a:gd name="T0" fmla="*/ 8 w 43"/>
                <a:gd name="T1" fmla="*/ 45 h 73"/>
                <a:gd name="T2" fmla="*/ 8 w 43"/>
                <a:gd name="T3" fmla="*/ 45 h 73"/>
                <a:gd name="T4" fmla="*/ 8 w 43"/>
                <a:gd name="T5" fmla="*/ 66 h 73"/>
                <a:gd name="T6" fmla="*/ 5 w 43"/>
                <a:gd name="T7" fmla="*/ 71 h 73"/>
                <a:gd name="T8" fmla="*/ 2 w 43"/>
                <a:gd name="T9" fmla="*/ 72 h 73"/>
                <a:gd name="T10" fmla="*/ 2 w 43"/>
                <a:gd name="T11" fmla="*/ 72 h 73"/>
                <a:gd name="T12" fmla="*/ 3 w 43"/>
                <a:gd name="T13" fmla="*/ 73 h 73"/>
                <a:gd name="T14" fmla="*/ 9 w 43"/>
                <a:gd name="T15" fmla="*/ 73 h 73"/>
                <a:gd name="T16" fmla="*/ 12 w 43"/>
                <a:gd name="T17" fmla="*/ 73 h 73"/>
                <a:gd name="T18" fmla="*/ 36 w 43"/>
                <a:gd name="T19" fmla="*/ 73 h 73"/>
                <a:gd name="T20" fmla="*/ 41 w 43"/>
                <a:gd name="T21" fmla="*/ 71 h 73"/>
                <a:gd name="T22" fmla="*/ 43 w 43"/>
                <a:gd name="T23" fmla="*/ 62 h 73"/>
                <a:gd name="T24" fmla="*/ 42 w 43"/>
                <a:gd name="T25" fmla="*/ 60 h 73"/>
                <a:gd name="T26" fmla="*/ 41 w 43"/>
                <a:gd name="T27" fmla="*/ 62 h 73"/>
                <a:gd name="T28" fmla="*/ 37 w 43"/>
                <a:gd name="T29" fmla="*/ 68 h 73"/>
                <a:gd name="T30" fmla="*/ 28 w 43"/>
                <a:gd name="T31" fmla="*/ 69 h 73"/>
                <a:gd name="T32" fmla="*/ 17 w 43"/>
                <a:gd name="T33" fmla="*/ 62 h 73"/>
                <a:gd name="T34" fmla="*/ 17 w 43"/>
                <a:gd name="T35" fmla="*/ 45 h 73"/>
                <a:gd name="T36" fmla="*/ 17 w 43"/>
                <a:gd name="T37" fmla="*/ 37 h 73"/>
                <a:gd name="T38" fmla="*/ 17 w 43"/>
                <a:gd name="T39" fmla="*/ 36 h 73"/>
                <a:gd name="T40" fmla="*/ 31 w 43"/>
                <a:gd name="T41" fmla="*/ 37 h 73"/>
                <a:gd name="T42" fmla="*/ 36 w 43"/>
                <a:gd name="T43" fmla="*/ 40 h 73"/>
                <a:gd name="T44" fmla="*/ 36 w 43"/>
                <a:gd name="T45" fmla="*/ 43 h 73"/>
                <a:gd name="T46" fmla="*/ 37 w 43"/>
                <a:gd name="T47" fmla="*/ 44 h 73"/>
                <a:gd name="T48" fmla="*/ 38 w 43"/>
                <a:gd name="T49" fmla="*/ 42 h 73"/>
                <a:gd name="T50" fmla="*/ 38 w 43"/>
                <a:gd name="T51" fmla="*/ 36 h 73"/>
                <a:gd name="T52" fmla="*/ 39 w 43"/>
                <a:gd name="T53" fmla="*/ 31 h 73"/>
                <a:gd name="T54" fmla="*/ 38 w 43"/>
                <a:gd name="T55" fmla="*/ 30 h 73"/>
                <a:gd name="T56" fmla="*/ 37 w 43"/>
                <a:gd name="T57" fmla="*/ 31 h 73"/>
                <a:gd name="T58" fmla="*/ 32 w 43"/>
                <a:gd name="T59" fmla="*/ 32 h 73"/>
                <a:gd name="T60" fmla="*/ 17 w 43"/>
                <a:gd name="T61" fmla="*/ 33 h 73"/>
                <a:gd name="T62" fmla="*/ 17 w 43"/>
                <a:gd name="T63" fmla="*/ 32 h 73"/>
                <a:gd name="T64" fmla="*/ 17 w 43"/>
                <a:gd name="T65" fmla="*/ 5 h 73"/>
                <a:gd name="T66" fmla="*/ 17 w 43"/>
                <a:gd name="T67" fmla="*/ 4 h 73"/>
                <a:gd name="T68" fmla="*/ 30 w 43"/>
                <a:gd name="T69" fmla="*/ 4 h 73"/>
                <a:gd name="T70" fmla="*/ 37 w 43"/>
                <a:gd name="T71" fmla="*/ 8 h 73"/>
                <a:gd name="T72" fmla="*/ 38 w 43"/>
                <a:gd name="T73" fmla="*/ 11 h 73"/>
                <a:gd name="T74" fmla="*/ 38 w 43"/>
                <a:gd name="T75" fmla="*/ 12 h 73"/>
                <a:gd name="T76" fmla="*/ 39 w 43"/>
                <a:gd name="T77" fmla="*/ 11 h 73"/>
                <a:gd name="T78" fmla="*/ 40 w 43"/>
                <a:gd name="T79" fmla="*/ 5 h 73"/>
                <a:gd name="T80" fmla="*/ 40 w 43"/>
                <a:gd name="T81" fmla="*/ 1 h 73"/>
                <a:gd name="T82" fmla="*/ 40 w 43"/>
                <a:gd name="T83" fmla="*/ 0 h 73"/>
                <a:gd name="T84" fmla="*/ 39 w 43"/>
                <a:gd name="T85" fmla="*/ 0 h 73"/>
                <a:gd name="T86" fmla="*/ 34 w 43"/>
                <a:gd name="T87" fmla="*/ 1 h 73"/>
                <a:gd name="T88" fmla="*/ 12 w 43"/>
                <a:gd name="T89" fmla="*/ 1 h 73"/>
                <a:gd name="T90" fmla="*/ 2 w 43"/>
                <a:gd name="T91" fmla="*/ 0 h 73"/>
                <a:gd name="T92" fmla="*/ 0 w 43"/>
                <a:gd name="T93" fmla="*/ 1 h 73"/>
                <a:gd name="T94" fmla="*/ 1 w 43"/>
                <a:gd name="T95" fmla="*/ 2 h 73"/>
                <a:gd name="T96" fmla="*/ 4 w 43"/>
                <a:gd name="T97" fmla="*/ 2 h 73"/>
                <a:gd name="T98" fmla="*/ 8 w 43"/>
                <a:gd name="T99" fmla="*/ 8 h 73"/>
                <a:gd name="T100" fmla="*/ 8 w 43"/>
                <a:gd name="T101" fmla="*/ 28 h 73"/>
                <a:gd name="T102" fmla="*/ 8 w 43"/>
                <a:gd name="T103" fmla="*/ 4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" h="73">
                  <a:moveTo>
                    <a:pt x="8" y="45"/>
                  </a:moveTo>
                  <a:lnTo>
                    <a:pt x="8" y="45"/>
                  </a:lnTo>
                  <a:cubicBezTo>
                    <a:pt x="8" y="54"/>
                    <a:pt x="8" y="62"/>
                    <a:pt x="8" y="66"/>
                  </a:cubicBezTo>
                  <a:cubicBezTo>
                    <a:pt x="8" y="69"/>
                    <a:pt x="7" y="71"/>
                    <a:pt x="5" y="71"/>
                  </a:cubicBezTo>
                  <a:cubicBezTo>
                    <a:pt x="4" y="72"/>
                    <a:pt x="3" y="72"/>
                    <a:pt x="2" y="72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2" y="73"/>
                    <a:pt x="2" y="73"/>
                    <a:pt x="3" y="73"/>
                  </a:cubicBezTo>
                  <a:cubicBezTo>
                    <a:pt x="5" y="73"/>
                    <a:pt x="7" y="73"/>
                    <a:pt x="9" y="73"/>
                  </a:cubicBezTo>
                  <a:cubicBezTo>
                    <a:pt x="11" y="73"/>
                    <a:pt x="12" y="73"/>
                    <a:pt x="12" y="73"/>
                  </a:cubicBezTo>
                  <a:cubicBezTo>
                    <a:pt x="15" y="73"/>
                    <a:pt x="22" y="73"/>
                    <a:pt x="36" y="73"/>
                  </a:cubicBezTo>
                  <a:cubicBezTo>
                    <a:pt x="40" y="73"/>
                    <a:pt x="41" y="73"/>
                    <a:pt x="41" y="71"/>
                  </a:cubicBezTo>
                  <a:cubicBezTo>
                    <a:pt x="42" y="69"/>
                    <a:pt x="43" y="62"/>
                    <a:pt x="43" y="62"/>
                  </a:cubicBezTo>
                  <a:cubicBezTo>
                    <a:pt x="43" y="61"/>
                    <a:pt x="43" y="60"/>
                    <a:pt x="42" y="60"/>
                  </a:cubicBezTo>
                  <a:cubicBezTo>
                    <a:pt x="42" y="60"/>
                    <a:pt x="41" y="60"/>
                    <a:pt x="41" y="62"/>
                  </a:cubicBezTo>
                  <a:cubicBezTo>
                    <a:pt x="41" y="65"/>
                    <a:pt x="39" y="67"/>
                    <a:pt x="37" y="68"/>
                  </a:cubicBezTo>
                  <a:cubicBezTo>
                    <a:pt x="34" y="69"/>
                    <a:pt x="30" y="69"/>
                    <a:pt x="28" y="69"/>
                  </a:cubicBezTo>
                  <a:cubicBezTo>
                    <a:pt x="18" y="69"/>
                    <a:pt x="17" y="68"/>
                    <a:pt x="17" y="62"/>
                  </a:cubicBezTo>
                  <a:cubicBezTo>
                    <a:pt x="16" y="60"/>
                    <a:pt x="17" y="48"/>
                    <a:pt x="17" y="45"/>
                  </a:cubicBezTo>
                  <a:lnTo>
                    <a:pt x="17" y="37"/>
                  </a:lnTo>
                  <a:cubicBezTo>
                    <a:pt x="17" y="36"/>
                    <a:pt x="17" y="36"/>
                    <a:pt x="17" y="36"/>
                  </a:cubicBezTo>
                  <a:cubicBezTo>
                    <a:pt x="19" y="36"/>
                    <a:pt x="28" y="36"/>
                    <a:pt x="31" y="37"/>
                  </a:cubicBezTo>
                  <a:cubicBezTo>
                    <a:pt x="35" y="37"/>
                    <a:pt x="36" y="39"/>
                    <a:pt x="36" y="40"/>
                  </a:cubicBezTo>
                  <a:cubicBezTo>
                    <a:pt x="36" y="41"/>
                    <a:pt x="36" y="42"/>
                    <a:pt x="36" y="43"/>
                  </a:cubicBezTo>
                  <a:cubicBezTo>
                    <a:pt x="36" y="44"/>
                    <a:pt x="36" y="44"/>
                    <a:pt x="37" y="44"/>
                  </a:cubicBezTo>
                  <a:cubicBezTo>
                    <a:pt x="38" y="44"/>
                    <a:pt x="38" y="43"/>
                    <a:pt x="38" y="42"/>
                  </a:cubicBezTo>
                  <a:cubicBezTo>
                    <a:pt x="38" y="41"/>
                    <a:pt x="38" y="38"/>
                    <a:pt x="38" y="36"/>
                  </a:cubicBezTo>
                  <a:cubicBezTo>
                    <a:pt x="38" y="33"/>
                    <a:pt x="39" y="31"/>
                    <a:pt x="39" y="31"/>
                  </a:cubicBezTo>
                  <a:cubicBezTo>
                    <a:pt x="39" y="30"/>
                    <a:pt x="39" y="30"/>
                    <a:pt x="38" y="30"/>
                  </a:cubicBezTo>
                  <a:cubicBezTo>
                    <a:pt x="38" y="30"/>
                    <a:pt x="38" y="30"/>
                    <a:pt x="37" y="31"/>
                  </a:cubicBezTo>
                  <a:cubicBezTo>
                    <a:pt x="36" y="32"/>
                    <a:pt x="35" y="32"/>
                    <a:pt x="32" y="32"/>
                  </a:cubicBezTo>
                  <a:cubicBezTo>
                    <a:pt x="30" y="33"/>
                    <a:pt x="18" y="33"/>
                    <a:pt x="17" y="33"/>
                  </a:cubicBezTo>
                  <a:cubicBezTo>
                    <a:pt x="17" y="33"/>
                    <a:pt x="17" y="32"/>
                    <a:pt x="17" y="32"/>
                  </a:cubicBezTo>
                  <a:lnTo>
                    <a:pt x="17" y="5"/>
                  </a:lnTo>
                  <a:cubicBezTo>
                    <a:pt x="17" y="4"/>
                    <a:pt x="17" y="4"/>
                    <a:pt x="17" y="4"/>
                  </a:cubicBezTo>
                  <a:cubicBezTo>
                    <a:pt x="18" y="4"/>
                    <a:pt x="29" y="4"/>
                    <a:pt x="30" y="4"/>
                  </a:cubicBezTo>
                  <a:cubicBezTo>
                    <a:pt x="35" y="5"/>
                    <a:pt x="36" y="6"/>
                    <a:pt x="37" y="8"/>
                  </a:cubicBezTo>
                  <a:cubicBezTo>
                    <a:pt x="38" y="9"/>
                    <a:pt x="38" y="10"/>
                    <a:pt x="38" y="11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9" y="12"/>
                    <a:pt x="39" y="12"/>
                    <a:pt x="39" y="11"/>
                  </a:cubicBezTo>
                  <a:cubicBezTo>
                    <a:pt x="39" y="10"/>
                    <a:pt x="39" y="6"/>
                    <a:pt x="40" y="5"/>
                  </a:cubicBezTo>
                  <a:cubicBezTo>
                    <a:pt x="40" y="2"/>
                    <a:pt x="40" y="1"/>
                    <a:pt x="40" y="1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8" y="0"/>
                    <a:pt x="36" y="1"/>
                    <a:pt x="34" y="1"/>
                  </a:cubicBezTo>
                  <a:cubicBezTo>
                    <a:pt x="32" y="1"/>
                    <a:pt x="13" y="1"/>
                    <a:pt x="12" y="1"/>
                  </a:cubicBezTo>
                  <a:cubicBezTo>
                    <a:pt x="12" y="1"/>
                    <a:pt x="6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2" y="2"/>
                    <a:pt x="3" y="2"/>
                    <a:pt x="4" y="2"/>
                  </a:cubicBezTo>
                  <a:cubicBezTo>
                    <a:pt x="7" y="3"/>
                    <a:pt x="8" y="4"/>
                    <a:pt x="8" y="8"/>
                  </a:cubicBezTo>
                  <a:cubicBezTo>
                    <a:pt x="8" y="11"/>
                    <a:pt x="8" y="13"/>
                    <a:pt x="8" y="28"/>
                  </a:cubicBezTo>
                  <a:lnTo>
                    <a:pt x="8" y="4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46" name="Freeform 99"/>
            <p:cNvSpPr>
              <a:spLocks/>
            </p:cNvSpPr>
            <p:nvPr/>
          </p:nvSpPr>
          <p:spPr bwMode="auto">
            <a:xfrm>
              <a:off x="920751" y="3270250"/>
              <a:ext cx="44450" cy="69850"/>
            </a:xfrm>
            <a:custGeom>
              <a:avLst/>
              <a:gdLst>
                <a:gd name="T0" fmla="*/ 16 w 46"/>
                <a:gd name="T1" fmla="*/ 28 h 73"/>
                <a:gd name="T2" fmla="*/ 16 w 46"/>
                <a:gd name="T3" fmla="*/ 28 h 73"/>
                <a:gd name="T4" fmla="*/ 17 w 46"/>
                <a:gd name="T5" fmla="*/ 8 h 73"/>
                <a:gd name="T6" fmla="*/ 20 w 46"/>
                <a:gd name="T7" fmla="*/ 2 h 73"/>
                <a:gd name="T8" fmla="*/ 23 w 46"/>
                <a:gd name="T9" fmla="*/ 2 h 73"/>
                <a:gd name="T10" fmla="*/ 24 w 46"/>
                <a:gd name="T11" fmla="*/ 1 h 73"/>
                <a:gd name="T12" fmla="*/ 23 w 46"/>
                <a:gd name="T13" fmla="*/ 0 h 73"/>
                <a:gd name="T14" fmla="*/ 12 w 46"/>
                <a:gd name="T15" fmla="*/ 1 h 73"/>
                <a:gd name="T16" fmla="*/ 1 w 46"/>
                <a:gd name="T17" fmla="*/ 0 h 73"/>
                <a:gd name="T18" fmla="*/ 0 w 46"/>
                <a:gd name="T19" fmla="*/ 1 h 73"/>
                <a:gd name="T20" fmla="*/ 1 w 46"/>
                <a:gd name="T21" fmla="*/ 2 h 73"/>
                <a:gd name="T22" fmla="*/ 4 w 46"/>
                <a:gd name="T23" fmla="*/ 2 h 73"/>
                <a:gd name="T24" fmla="*/ 8 w 46"/>
                <a:gd name="T25" fmla="*/ 8 h 73"/>
                <a:gd name="T26" fmla="*/ 8 w 46"/>
                <a:gd name="T27" fmla="*/ 28 h 73"/>
                <a:gd name="T28" fmla="*/ 8 w 46"/>
                <a:gd name="T29" fmla="*/ 45 h 73"/>
                <a:gd name="T30" fmla="*/ 8 w 46"/>
                <a:gd name="T31" fmla="*/ 66 h 73"/>
                <a:gd name="T32" fmla="*/ 5 w 46"/>
                <a:gd name="T33" fmla="*/ 71 h 73"/>
                <a:gd name="T34" fmla="*/ 2 w 46"/>
                <a:gd name="T35" fmla="*/ 72 h 73"/>
                <a:gd name="T36" fmla="*/ 1 w 46"/>
                <a:gd name="T37" fmla="*/ 72 h 73"/>
                <a:gd name="T38" fmla="*/ 3 w 46"/>
                <a:gd name="T39" fmla="*/ 73 h 73"/>
                <a:gd name="T40" fmla="*/ 8 w 46"/>
                <a:gd name="T41" fmla="*/ 73 h 73"/>
                <a:gd name="T42" fmla="*/ 12 w 46"/>
                <a:gd name="T43" fmla="*/ 73 h 73"/>
                <a:gd name="T44" fmla="*/ 38 w 46"/>
                <a:gd name="T45" fmla="*/ 73 h 73"/>
                <a:gd name="T46" fmla="*/ 44 w 46"/>
                <a:gd name="T47" fmla="*/ 71 h 73"/>
                <a:gd name="T48" fmla="*/ 46 w 46"/>
                <a:gd name="T49" fmla="*/ 61 h 73"/>
                <a:gd name="T50" fmla="*/ 45 w 46"/>
                <a:gd name="T51" fmla="*/ 60 h 73"/>
                <a:gd name="T52" fmla="*/ 44 w 46"/>
                <a:gd name="T53" fmla="*/ 61 h 73"/>
                <a:gd name="T54" fmla="*/ 42 w 46"/>
                <a:gd name="T55" fmla="*/ 67 h 73"/>
                <a:gd name="T56" fmla="*/ 30 w 46"/>
                <a:gd name="T57" fmla="*/ 70 h 73"/>
                <a:gd name="T58" fmla="*/ 18 w 46"/>
                <a:gd name="T59" fmla="*/ 67 h 73"/>
                <a:gd name="T60" fmla="*/ 16 w 46"/>
                <a:gd name="T61" fmla="*/ 45 h 73"/>
                <a:gd name="T62" fmla="*/ 16 w 46"/>
                <a:gd name="T63" fmla="*/ 28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6" h="73">
                  <a:moveTo>
                    <a:pt x="16" y="28"/>
                  </a:moveTo>
                  <a:lnTo>
                    <a:pt x="16" y="28"/>
                  </a:lnTo>
                  <a:cubicBezTo>
                    <a:pt x="16" y="13"/>
                    <a:pt x="16" y="11"/>
                    <a:pt x="17" y="8"/>
                  </a:cubicBezTo>
                  <a:cubicBezTo>
                    <a:pt x="17" y="4"/>
                    <a:pt x="17" y="3"/>
                    <a:pt x="20" y="2"/>
                  </a:cubicBezTo>
                  <a:cubicBezTo>
                    <a:pt x="21" y="2"/>
                    <a:pt x="23" y="2"/>
                    <a:pt x="23" y="2"/>
                  </a:cubicBezTo>
                  <a:cubicBezTo>
                    <a:pt x="24" y="2"/>
                    <a:pt x="24" y="2"/>
                    <a:pt x="24" y="1"/>
                  </a:cubicBezTo>
                  <a:cubicBezTo>
                    <a:pt x="24" y="1"/>
                    <a:pt x="24" y="0"/>
                    <a:pt x="23" y="0"/>
                  </a:cubicBezTo>
                  <a:cubicBezTo>
                    <a:pt x="20" y="0"/>
                    <a:pt x="13" y="1"/>
                    <a:pt x="12" y="1"/>
                  </a:cubicBezTo>
                  <a:cubicBezTo>
                    <a:pt x="12" y="1"/>
                    <a:pt x="6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2" y="2"/>
                    <a:pt x="3" y="2"/>
                    <a:pt x="4" y="2"/>
                  </a:cubicBezTo>
                  <a:cubicBezTo>
                    <a:pt x="7" y="3"/>
                    <a:pt x="8" y="4"/>
                    <a:pt x="8" y="8"/>
                  </a:cubicBezTo>
                  <a:cubicBezTo>
                    <a:pt x="8" y="11"/>
                    <a:pt x="8" y="13"/>
                    <a:pt x="8" y="28"/>
                  </a:cubicBezTo>
                  <a:lnTo>
                    <a:pt x="8" y="45"/>
                  </a:lnTo>
                  <a:cubicBezTo>
                    <a:pt x="8" y="54"/>
                    <a:pt x="8" y="62"/>
                    <a:pt x="8" y="66"/>
                  </a:cubicBezTo>
                  <a:cubicBezTo>
                    <a:pt x="7" y="69"/>
                    <a:pt x="7" y="71"/>
                    <a:pt x="5" y="71"/>
                  </a:cubicBezTo>
                  <a:cubicBezTo>
                    <a:pt x="4" y="72"/>
                    <a:pt x="3" y="72"/>
                    <a:pt x="2" y="72"/>
                  </a:cubicBezTo>
                  <a:cubicBezTo>
                    <a:pt x="2" y="72"/>
                    <a:pt x="1" y="72"/>
                    <a:pt x="1" y="72"/>
                  </a:cubicBezTo>
                  <a:cubicBezTo>
                    <a:pt x="1" y="73"/>
                    <a:pt x="2" y="73"/>
                    <a:pt x="3" y="73"/>
                  </a:cubicBezTo>
                  <a:cubicBezTo>
                    <a:pt x="4" y="73"/>
                    <a:pt x="6" y="73"/>
                    <a:pt x="8" y="73"/>
                  </a:cubicBezTo>
                  <a:cubicBezTo>
                    <a:pt x="10" y="73"/>
                    <a:pt x="12" y="73"/>
                    <a:pt x="12" y="73"/>
                  </a:cubicBezTo>
                  <a:cubicBezTo>
                    <a:pt x="18" y="73"/>
                    <a:pt x="24" y="73"/>
                    <a:pt x="38" y="73"/>
                  </a:cubicBezTo>
                  <a:cubicBezTo>
                    <a:pt x="43" y="73"/>
                    <a:pt x="43" y="73"/>
                    <a:pt x="44" y="71"/>
                  </a:cubicBezTo>
                  <a:cubicBezTo>
                    <a:pt x="45" y="68"/>
                    <a:pt x="46" y="62"/>
                    <a:pt x="46" y="61"/>
                  </a:cubicBezTo>
                  <a:cubicBezTo>
                    <a:pt x="46" y="60"/>
                    <a:pt x="45" y="60"/>
                    <a:pt x="45" y="60"/>
                  </a:cubicBezTo>
                  <a:cubicBezTo>
                    <a:pt x="44" y="60"/>
                    <a:pt x="44" y="60"/>
                    <a:pt x="44" y="61"/>
                  </a:cubicBezTo>
                  <a:cubicBezTo>
                    <a:pt x="44" y="63"/>
                    <a:pt x="43" y="65"/>
                    <a:pt x="42" y="67"/>
                  </a:cubicBezTo>
                  <a:cubicBezTo>
                    <a:pt x="39" y="69"/>
                    <a:pt x="35" y="70"/>
                    <a:pt x="30" y="70"/>
                  </a:cubicBezTo>
                  <a:cubicBezTo>
                    <a:pt x="22" y="70"/>
                    <a:pt x="20" y="69"/>
                    <a:pt x="18" y="67"/>
                  </a:cubicBezTo>
                  <a:cubicBezTo>
                    <a:pt x="17" y="66"/>
                    <a:pt x="16" y="59"/>
                    <a:pt x="16" y="45"/>
                  </a:cubicBezTo>
                  <a:lnTo>
                    <a:pt x="16" y="2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47" name="Freeform 100"/>
            <p:cNvSpPr>
              <a:spLocks/>
            </p:cNvSpPr>
            <p:nvPr/>
          </p:nvSpPr>
          <p:spPr bwMode="auto">
            <a:xfrm>
              <a:off x="974726" y="3270250"/>
              <a:ext cx="25400" cy="69850"/>
            </a:xfrm>
            <a:custGeom>
              <a:avLst/>
              <a:gdLst>
                <a:gd name="T0" fmla="*/ 16 w 25"/>
                <a:gd name="T1" fmla="*/ 28 h 73"/>
                <a:gd name="T2" fmla="*/ 16 w 25"/>
                <a:gd name="T3" fmla="*/ 28 h 73"/>
                <a:gd name="T4" fmla="*/ 16 w 25"/>
                <a:gd name="T5" fmla="*/ 8 h 73"/>
                <a:gd name="T6" fmla="*/ 19 w 25"/>
                <a:gd name="T7" fmla="*/ 2 h 73"/>
                <a:gd name="T8" fmla="*/ 22 w 25"/>
                <a:gd name="T9" fmla="*/ 2 h 73"/>
                <a:gd name="T10" fmla="*/ 23 w 25"/>
                <a:gd name="T11" fmla="*/ 1 h 73"/>
                <a:gd name="T12" fmla="*/ 21 w 25"/>
                <a:gd name="T13" fmla="*/ 0 h 73"/>
                <a:gd name="T14" fmla="*/ 12 w 25"/>
                <a:gd name="T15" fmla="*/ 1 h 73"/>
                <a:gd name="T16" fmla="*/ 2 w 25"/>
                <a:gd name="T17" fmla="*/ 0 h 73"/>
                <a:gd name="T18" fmla="*/ 0 w 25"/>
                <a:gd name="T19" fmla="*/ 1 h 73"/>
                <a:gd name="T20" fmla="*/ 1 w 25"/>
                <a:gd name="T21" fmla="*/ 2 h 73"/>
                <a:gd name="T22" fmla="*/ 4 w 25"/>
                <a:gd name="T23" fmla="*/ 2 h 73"/>
                <a:gd name="T24" fmla="*/ 7 w 25"/>
                <a:gd name="T25" fmla="*/ 8 h 73"/>
                <a:gd name="T26" fmla="*/ 8 w 25"/>
                <a:gd name="T27" fmla="*/ 28 h 73"/>
                <a:gd name="T28" fmla="*/ 8 w 25"/>
                <a:gd name="T29" fmla="*/ 45 h 73"/>
                <a:gd name="T30" fmla="*/ 7 w 25"/>
                <a:gd name="T31" fmla="*/ 66 h 73"/>
                <a:gd name="T32" fmla="*/ 4 w 25"/>
                <a:gd name="T33" fmla="*/ 71 h 73"/>
                <a:gd name="T34" fmla="*/ 1 w 25"/>
                <a:gd name="T35" fmla="*/ 72 h 73"/>
                <a:gd name="T36" fmla="*/ 1 w 25"/>
                <a:gd name="T37" fmla="*/ 72 h 73"/>
                <a:gd name="T38" fmla="*/ 2 w 25"/>
                <a:gd name="T39" fmla="*/ 73 h 73"/>
                <a:gd name="T40" fmla="*/ 12 w 25"/>
                <a:gd name="T41" fmla="*/ 73 h 73"/>
                <a:gd name="T42" fmla="*/ 23 w 25"/>
                <a:gd name="T43" fmla="*/ 73 h 73"/>
                <a:gd name="T44" fmla="*/ 25 w 25"/>
                <a:gd name="T45" fmla="*/ 72 h 73"/>
                <a:gd name="T46" fmla="*/ 24 w 25"/>
                <a:gd name="T47" fmla="*/ 72 h 73"/>
                <a:gd name="T48" fmla="*/ 20 w 25"/>
                <a:gd name="T49" fmla="*/ 71 h 73"/>
                <a:gd name="T50" fmla="*/ 16 w 25"/>
                <a:gd name="T51" fmla="*/ 66 h 73"/>
                <a:gd name="T52" fmla="*/ 16 w 25"/>
                <a:gd name="T53" fmla="*/ 45 h 73"/>
                <a:gd name="T54" fmla="*/ 16 w 25"/>
                <a:gd name="T55" fmla="*/ 28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5" h="73">
                  <a:moveTo>
                    <a:pt x="16" y="28"/>
                  </a:moveTo>
                  <a:lnTo>
                    <a:pt x="16" y="28"/>
                  </a:lnTo>
                  <a:cubicBezTo>
                    <a:pt x="16" y="13"/>
                    <a:pt x="16" y="11"/>
                    <a:pt x="16" y="8"/>
                  </a:cubicBezTo>
                  <a:cubicBezTo>
                    <a:pt x="16" y="4"/>
                    <a:pt x="17" y="3"/>
                    <a:pt x="19" y="2"/>
                  </a:cubicBezTo>
                  <a:cubicBezTo>
                    <a:pt x="20" y="2"/>
                    <a:pt x="21" y="2"/>
                    <a:pt x="22" y="2"/>
                  </a:cubicBezTo>
                  <a:cubicBezTo>
                    <a:pt x="22" y="2"/>
                    <a:pt x="23" y="2"/>
                    <a:pt x="23" y="1"/>
                  </a:cubicBezTo>
                  <a:cubicBezTo>
                    <a:pt x="23" y="1"/>
                    <a:pt x="22" y="0"/>
                    <a:pt x="21" y="0"/>
                  </a:cubicBezTo>
                  <a:cubicBezTo>
                    <a:pt x="18" y="0"/>
                    <a:pt x="12" y="1"/>
                    <a:pt x="12" y="1"/>
                  </a:cubicBezTo>
                  <a:cubicBezTo>
                    <a:pt x="11" y="1"/>
                    <a:pt x="5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3" y="2"/>
                    <a:pt x="4" y="2"/>
                  </a:cubicBezTo>
                  <a:cubicBezTo>
                    <a:pt x="6" y="3"/>
                    <a:pt x="7" y="4"/>
                    <a:pt x="7" y="8"/>
                  </a:cubicBezTo>
                  <a:cubicBezTo>
                    <a:pt x="8" y="11"/>
                    <a:pt x="8" y="13"/>
                    <a:pt x="8" y="28"/>
                  </a:cubicBezTo>
                  <a:lnTo>
                    <a:pt x="8" y="45"/>
                  </a:lnTo>
                  <a:cubicBezTo>
                    <a:pt x="8" y="54"/>
                    <a:pt x="8" y="62"/>
                    <a:pt x="7" y="66"/>
                  </a:cubicBezTo>
                  <a:cubicBezTo>
                    <a:pt x="7" y="69"/>
                    <a:pt x="6" y="71"/>
                    <a:pt x="4" y="71"/>
                  </a:cubicBezTo>
                  <a:cubicBezTo>
                    <a:pt x="3" y="72"/>
                    <a:pt x="2" y="72"/>
                    <a:pt x="1" y="72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1" y="73"/>
                    <a:pt x="1" y="73"/>
                    <a:pt x="2" y="73"/>
                  </a:cubicBezTo>
                  <a:cubicBezTo>
                    <a:pt x="5" y="73"/>
                    <a:pt x="11" y="73"/>
                    <a:pt x="12" y="73"/>
                  </a:cubicBezTo>
                  <a:cubicBezTo>
                    <a:pt x="12" y="73"/>
                    <a:pt x="18" y="73"/>
                    <a:pt x="23" y="73"/>
                  </a:cubicBezTo>
                  <a:cubicBezTo>
                    <a:pt x="24" y="73"/>
                    <a:pt x="25" y="73"/>
                    <a:pt x="25" y="72"/>
                  </a:cubicBezTo>
                  <a:cubicBezTo>
                    <a:pt x="25" y="72"/>
                    <a:pt x="25" y="72"/>
                    <a:pt x="24" y="72"/>
                  </a:cubicBezTo>
                  <a:cubicBezTo>
                    <a:pt x="23" y="72"/>
                    <a:pt x="21" y="72"/>
                    <a:pt x="20" y="71"/>
                  </a:cubicBezTo>
                  <a:cubicBezTo>
                    <a:pt x="17" y="71"/>
                    <a:pt x="16" y="69"/>
                    <a:pt x="16" y="66"/>
                  </a:cubicBezTo>
                  <a:cubicBezTo>
                    <a:pt x="16" y="62"/>
                    <a:pt x="16" y="54"/>
                    <a:pt x="16" y="45"/>
                  </a:cubicBezTo>
                  <a:lnTo>
                    <a:pt x="16" y="2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48" name="Freeform 101"/>
            <p:cNvSpPr>
              <a:spLocks/>
            </p:cNvSpPr>
            <p:nvPr/>
          </p:nvSpPr>
          <p:spPr bwMode="auto">
            <a:xfrm>
              <a:off x="1011238" y="3268663"/>
              <a:ext cx="74613" cy="73025"/>
            </a:xfrm>
            <a:custGeom>
              <a:avLst/>
              <a:gdLst>
                <a:gd name="T0" fmla="*/ 13 w 78"/>
                <a:gd name="T1" fmla="*/ 15 h 75"/>
                <a:gd name="T2" fmla="*/ 13 w 78"/>
                <a:gd name="T3" fmla="*/ 15 h 75"/>
                <a:gd name="T4" fmla="*/ 38 w 78"/>
                <a:gd name="T5" fmla="*/ 43 h 75"/>
                <a:gd name="T6" fmla="*/ 63 w 78"/>
                <a:gd name="T7" fmla="*/ 69 h 75"/>
                <a:gd name="T8" fmla="*/ 70 w 78"/>
                <a:gd name="T9" fmla="*/ 75 h 75"/>
                <a:gd name="T10" fmla="*/ 71 w 78"/>
                <a:gd name="T11" fmla="*/ 68 h 75"/>
                <a:gd name="T12" fmla="*/ 71 w 78"/>
                <a:gd name="T13" fmla="*/ 12 h 75"/>
                <a:gd name="T14" fmla="*/ 74 w 78"/>
                <a:gd name="T15" fmla="*/ 3 h 75"/>
                <a:gd name="T16" fmla="*/ 77 w 78"/>
                <a:gd name="T17" fmla="*/ 3 h 75"/>
                <a:gd name="T18" fmla="*/ 78 w 78"/>
                <a:gd name="T19" fmla="*/ 2 h 75"/>
                <a:gd name="T20" fmla="*/ 76 w 78"/>
                <a:gd name="T21" fmla="*/ 1 h 75"/>
                <a:gd name="T22" fmla="*/ 68 w 78"/>
                <a:gd name="T23" fmla="*/ 2 h 75"/>
                <a:gd name="T24" fmla="*/ 58 w 78"/>
                <a:gd name="T25" fmla="*/ 1 h 75"/>
                <a:gd name="T26" fmla="*/ 56 w 78"/>
                <a:gd name="T27" fmla="*/ 2 h 75"/>
                <a:gd name="T28" fmla="*/ 57 w 78"/>
                <a:gd name="T29" fmla="*/ 3 h 75"/>
                <a:gd name="T30" fmla="*/ 61 w 78"/>
                <a:gd name="T31" fmla="*/ 3 h 75"/>
                <a:gd name="T32" fmla="*/ 65 w 78"/>
                <a:gd name="T33" fmla="*/ 12 h 75"/>
                <a:gd name="T34" fmla="*/ 66 w 78"/>
                <a:gd name="T35" fmla="*/ 61 h 75"/>
                <a:gd name="T36" fmla="*/ 43 w 78"/>
                <a:gd name="T37" fmla="*/ 36 h 75"/>
                <a:gd name="T38" fmla="*/ 13 w 78"/>
                <a:gd name="T39" fmla="*/ 3 h 75"/>
                <a:gd name="T40" fmla="*/ 9 w 78"/>
                <a:gd name="T41" fmla="*/ 0 h 75"/>
                <a:gd name="T42" fmla="*/ 8 w 78"/>
                <a:gd name="T43" fmla="*/ 5 h 75"/>
                <a:gd name="T44" fmla="*/ 8 w 78"/>
                <a:gd name="T45" fmla="*/ 60 h 75"/>
                <a:gd name="T46" fmla="*/ 5 w 78"/>
                <a:gd name="T47" fmla="*/ 72 h 75"/>
                <a:gd name="T48" fmla="*/ 1 w 78"/>
                <a:gd name="T49" fmla="*/ 73 h 75"/>
                <a:gd name="T50" fmla="*/ 0 w 78"/>
                <a:gd name="T51" fmla="*/ 73 h 75"/>
                <a:gd name="T52" fmla="*/ 2 w 78"/>
                <a:gd name="T53" fmla="*/ 74 h 75"/>
                <a:gd name="T54" fmla="*/ 11 w 78"/>
                <a:gd name="T55" fmla="*/ 74 h 75"/>
                <a:gd name="T56" fmla="*/ 21 w 78"/>
                <a:gd name="T57" fmla="*/ 74 h 75"/>
                <a:gd name="T58" fmla="*/ 23 w 78"/>
                <a:gd name="T59" fmla="*/ 73 h 75"/>
                <a:gd name="T60" fmla="*/ 22 w 78"/>
                <a:gd name="T61" fmla="*/ 73 h 75"/>
                <a:gd name="T62" fmla="*/ 18 w 78"/>
                <a:gd name="T63" fmla="*/ 72 h 75"/>
                <a:gd name="T64" fmla="*/ 14 w 78"/>
                <a:gd name="T65" fmla="*/ 61 h 75"/>
                <a:gd name="T66" fmla="*/ 13 w 78"/>
                <a:gd name="T67" fmla="*/ 1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8" h="75">
                  <a:moveTo>
                    <a:pt x="13" y="15"/>
                  </a:moveTo>
                  <a:lnTo>
                    <a:pt x="13" y="15"/>
                  </a:lnTo>
                  <a:cubicBezTo>
                    <a:pt x="16" y="18"/>
                    <a:pt x="26" y="31"/>
                    <a:pt x="38" y="43"/>
                  </a:cubicBezTo>
                  <a:cubicBezTo>
                    <a:pt x="48" y="53"/>
                    <a:pt x="62" y="68"/>
                    <a:pt x="63" y="69"/>
                  </a:cubicBezTo>
                  <a:cubicBezTo>
                    <a:pt x="68" y="74"/>
                    <a:pt x="69" y="75"/>
                    <a:pt x="70" y="75"/>
                  </a:cubicBezTo>
                  <a:cubicBezTo>
                    <a:pt x="70" y="75"/>
                    <a:pt x="71" y="74"/>
                    <a:pt x="71" y="68"/>
                  </a:cubicBezTo>
                  <a:lnTo>
                    <a:pt x="71" y="12"/>
                  </a:lnTo>
                  <a:cubicBezTo>
                    <a:pt x="71" y="6"/>
                    <a:pt x="71" y="4"/>
                    <a:pt x="74" y="3"/>
                  </a:cubicBezTo>
                  <a:cubicBezTo>
                    <a:pt x="75" y="3"/>
                    <a:pt x="76" y="3"/>
                    <a:pt x="77" y="3"/>
                  </a:cubicBezTo>
                  <a:cubicBezTo>
                    <a:pt x="77" y="3"/>
                    <a:pt x="78" y="2"/>
                    <a:pt x="78" y="2"/>
                  </a:cubicBezTo>
                  <a:cubicBezTo>
                    <a:pt x="78" y="2"/>
                    <a:pt x="77" y="1"/>
                    <a:pt x="76" y="1"/>
                  </a:cubicBezTo>
                  <a:cubicBezTo>
                    <a:pt x="72" y="1"/>
                    <a:pt x="69" y="2"/>
                    <a:pt x="68" y="2"/>
                  </a:cubicBezTo>
                  <a:cubicBezTo>
                    <a:pt x="67" y="2"/>
                    <a:pt x="62" y="1"/>
                    <a:pt x="58" y="1"/>
                  </a:cubicBezTo>
                  <a:cubicBezTo>
                    <a:pt x="57" y="1"/>
                    <a:pt x="56" y="2"/>
                    <a:pt x="56" y="2"/>
                  </a:cubicBezTo>
                  <a:cubicBezTo>
                    <a:pt x="56" y="2"/>
                    <a:pt x="56" y="3"/>
                    <a:pt x="57" y="3"/>
                  </a:cubicBezTo>
                  <a:cubicBezTo>
                    <a:pt x="57" y="3"/>
                    <a:pt x="60" y="3"/>
                    <a:pt x="61" y="3"/>
                  </a:cubicBezTo>
                  <a:cubicBezTo>
                    <a:pt x="64" y="4"/>
                    <a:pt x="65" y="6"/>
                    <a:pt x="65" y="12"/>
                  </a:cubicBezTo>
                  <a:lnTo>
                    <a:pt x="66" y="61"/>
                  </a:lnTo>
                  <a:cubicBezTo>
                    <a:pt x="63" y="58"/>
                    <a:pt x="53" y="46"/>
                    <a:pt x="43" y="36"/>
                  </a:cubicBezTo>
                  <a:cubicBezTo>
                    <a:pt x="28" y="20"/>
                    <a:pt x="14" y="5"/>
                    <a:pt x="13" y="3"/>
                  </a:cubicBezTo>
                  <a:cubicBezTo>
                    <a:pt x="12" y="2"/>
                    <a:pt x="10" y="0"/>
                    <a:pt x="9" y="0"/>
                  </a:cubicBezTo>
                  <a:cubicBezTo>
                    <a:pt x="8" y="0"/>
                    <a:pt x="8" y="1"/>
                    <a:pt x="8" y="5"/>
                  </a:cubicBezTo>
                  <a:lnTo>
                    <a:pt x="8" y="60"/>
                  </a:lnTo>
                  <a:cubicBezTo>
                    <a:pt x="8" y="69"/>
                    <a:pt x="8" y="71"/>
                    <a:pt x="5" y="72"/>
                  </a:cubicBezTo>
                  <a:cubicBezTo>
                    <a:pt x="4" y="73"/>
                    <a:pt x="2" y="73"/>
                    <a:pt x="1" y="73"/>
                  </a:cubicBezTo>
                  <a:cubicBezTo>
                    <a:pt x="1" y="73"/>
                    <a:pt x="0" y="73"/>
                    <a:pt x="0" y="73"/>
                  </a:cubicBezTo>
                  <a:cubicBezTo>
                    <a:pt x="0" y="74"/>
                    <a:pt x="1" y="74"/>
                    <a:pt x="2" y="74"/>
                  </a:cubicBezTo>
                  <a:cubicBezTo>
                    <a:pt x="6" y="74"/>
                    <a:pt x="10" y="74"/>
                    <a:pt x="11" y="74"/>
                  </a:cubicBezTo>
                  <a:cubicBezTo>
                    <a:pt x="12" y="74"/>
                    <a:pt x="16" y="74"/>
                    <a:pt x="21" y="74"/>
                  </a:cubicBezTo>
                  <a:cubicBezTo>
                    <a:pt x="23" y="74"/>
                    <a:pt x="23" y="74"/>
                    <a:pt x="23" y="73"/>
                  </a:cubicBezTo>
                  <a:cubicBezTo>
                    <a:pt x="23" y="73"/>
                    <a:pt x="23" y="73"/>
                    <a:pt x="22" y="73"/>
                  </a:cubicBezTo>
                  <a:cubicBezTo>
                    <a:pt x="21" y="73"/>
                    <a:pt x="19" y="73"/>
                    <a:pt x="18" y="72"/>
                  </a:cubicBezTo>
                  <a:cubicBezTo>
                    <a:pt x="15" y="71"/>
                    <a:pt x="14" y="69"/>
                    <a:pt x="14" y="61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49" name="Freeform 102"/>
            <p:cNvSpPr>
              <a:spLocks noEditPoints="1"/>
            </p:cNvSpPr>
            <p:nvPr/>
          </p:nvSpPr>
          <p:spPr bwMode="auto">
            <a:xfrm>
              <a:off x="1096963" y="3270250"/>
              <a:ext cx="69850" cy="71438"/>
            </a:xfrm>
            <a:custGeom>
              <a:avLst/>
              <a:gdLst>
                <a:gd name="T0" fmla="*/ 8 w 73"/>
                <a:gd name="T1" fmla="*/ 45 h 74"/>
                <a:gd name="T2" fmla="*/ 8 w 73"/>
                <a:gd name="T3" fmla="*/ 45 h 74"/>
                <a:gd name="T4" fmla="*/ 8 w 73"/>
                <a:gd name="T5" fmla="*/ 66 h 74"/>
                <a:gd name="T6" fmla="*/ 5 w 73"/>
                <a:gd name="T7" fmla="*/ 71 h 74"/>
                <a:gd name="T8" fmla="*/ 2 w 73"/>
                <a:gd name="T9" fmla="*/ 72 h 74"/>
                <a:gd name="T10" fmla="*/ 1 w 73"/>
                <a:gd name="T11" fmla="*/ 72 h 74"/>
                <a:gd name="T12" fmla="*/ 3 w 73"/>
                <a:gd name="T13" fmla="*/ 73 h 74"/>
                <a:gd name="T14" fmla="*/ 12 w 73"/>
                <a:gd name="T15" fmla="*/ 73 h 74"/>
                <a:gd name="T16" fmla="*/ 33 w 73"/>
                <a:gd name="T17" fmla="*/ 74 h 74"/>
                <a:gd name="T18" fmla="*/ 63 w 73"/>
                <a:gd name="T19" fmla="*/ 63 h 74"/>
                <a:gd name="T20" fmla="*/ 73 w 73"/>
                <a:gd name="T21" fmla="*/ 36 h 74"/>
                <a:gd name="T22" fmla="*/ 64 w 73"/>
                <a:gd name="T23" fmla="*/ 11 h 74"/>
                <a:gd name="T24" fmla="*/ 25 w 73"/>
                <a:gd name="T25" fmla="*/ 0 h 74"/>
                <a:gd name="T26" fmla="*/ 12 w 73"/>
                <a:gd name="T27" fmla="*/ 1 h 74"/>
                <a:gd name="T28" fmla="*/ 1 w 73"/>
                <a:gd name="T29" fmla="*/ 0 h 74"/>
                <a:gd name="T30" fmla="*/ 0 w 73"/>
                <a:gd name="T31" fmla="*/ 1 h 74"/>
                <a:gd name="T32" fmla="*/ 0 w 73"/>
                <a:gd name="T33" fmla="*/ 2 h 74"/>
                <a:gd name="T34" fmla="*/ 4 w 73"/>
                <a:gd name="T35" fmla="*/ 2 h 74"/>
                <a:gd name="T36" fmla="*/ 8 w 73"/>
                <a:gd name="T37" fmla="*/ 8 h 74"/>
                <a:gd name="T38" fmla="*/ 8 w 73"/>
                <a:gd name="T39" fmla="*/ 28 h 74"/>
                <a:gd name="T40" fmla="*/ 8 w 73"/>
                <a:gd name="T41" fmla="*/ 45 h 74"/>
                <a:gd name="T42" fmla="*/ 16 w 73"/>
                <a:gd name="T43" fmla="*/ 27 h 74"/>
                <a:gd name="T44" fmla="*/ 16 w 73"/>
                <a:gd name="T45" fmla="*/ 27 h 74"/>
                <a:gd name="T46" fmla="*/ 16 w 73"/>
                <a:gd name="T47" fmla="*/ 6 h 74"/>
                <a:gd name="T48" fmla="*/ 17 w 73"/>
                <a:gd name="T49" fmla="*/ 4 h 74"/>
                <a:gd name="T50" fmla="*/ 24 w 73"/>
                <a:gd name="T51" fmla="*/ 4 h 74"/>
                <a:gd name="T52" fmla="*/ 55 w 73"/>
                <a:gd name="T53" fmla="*/ 15 h 74"/>
                <a:gd name="T54" fmla="*/ 64 w 73"/>
                <a:gd name="T55" fmla="*/ 39 h 74"/>
                <a:gd name="T56" fmla="*/ 57 w 73"/>
                <a:gd name="T57" fmla="*/ 62 h 74"/>
                <a:gd name="T58" fmla="*/ 34 w 73"/>
                <a:gd name="T59" fmla="*/ 71 h 74"/>
                <a:gd name="T60" fmla="*/ 17 w 73"/>
                <a:gd name="T61" fmla="*/ 67 h 74"/>
                <a:gd name="T62" fmla="*/ 16 w 73"/>
                <a:gd name="T63" fmla="*/ 59 h 74"/>
                <a:gd name="T64" fmla="*/ 16 w 73"/>
                <a:gd name="T65" fmla="*/ 39 h 74"/>
                <a:gd name="T66" fmla="*/ 16 w 73"/>
                <a:gd name="T67" fmla="*/ 2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3" h="74">
                  <a:moveTo>
                    <a:pt x="8" y="45"/>
                  </a:moveTo>
                  <a:lnTo>
                    <a:pt x="8" y="45"/>
                  </a:lnTo>
                  <a:cubicBezTo>
                    <a:pt x="8" y="54"/>
                    <a:pt x="8" y="62"/>
                    <a:pt x="8" y="66"/>
                  </a:cubicBezTo>
                  <a:cubicBezTo>
                    <a:pt x="7" y="69"/>
                    <a:pt x="7" y="71"/>
                    <a:pt x="5" y="71"/>
                  </a:cubicBezTo>
                  <a:cubicBezTo>
                    <a:pt x="4" y="72"/>
                    <a:pt x="3" y="72"/>
                    <a:pt x="2" y="72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1" y="73"/>
                    <a:pt x="2" y="73"/>
                    <a:pt x="3" y="73"/>
                  </a:cubicBezTo>
                  <a:cubicBezTo>
                    <a:pt x="6" y="73"/>
                    <a:pt x="12" y="73"/>
                    <a:pt x="12" y="73"/>
                  </a:cubicBezTo>
                  <a:cubicBezTo>
                    <a:pt x="13" y="73"/>
                    <a:pt x="25" y="74"/>
                    <a:pt x="33" y="74"/>
                  </a:cubicBezTo>
                  <a:cubicBezTo>
                    <a:pt x="50" y="74"/>
                    <a:pt x="58" y="67"/>
                    <a:pt x="63" y="63"/>
                  </a:cubicBezTo>
                  <a:cubicBezTo>
                    <a:pt x="68" y="57"/>
                    <a:pt x="73" y="48"/>
                    <a:pt x="73" y="36"/>
                  </a:cubicBezTo>
                  <a:cubicBezTo>
                    <a:pt x="73" y="24"/>
                    <a:pt x="68" y="16"/>
                    <a:pt x="64" y="11"/>
                  </a:cubicBezTo>
                  <a:cubicBezTo>
                    <a:pt x="52" y="0"/>
                    <a:pt x="35" y="0"/>
                    <a:pt x="25" y="0"/>
                  </a:cubicBezTo>
                  <a:cubicBezTo>
                    <a:pt x="19" y="0"/>
                    <a:pt x="13" y="1"/>
                    <a:pt x="12" y="1"/>
                  </a:cubicBezTo>
                  <a:cubicBezTo>
                    <a:pt x="12" y="1"/>
                    <a:pt x="6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3" y="2"/>
                    <a:pt x="4" y="2"/>
                  </a:cubicBezTo>
                  <a:cubicBezTo>
                    <a:pt x="7" y="3"/>
                    <a:pt x="8" y="4"/>
                    <a:pt x="8" y="8"/>
                  </a:cubicBezTo>
                  <a:cubicBezTo>
                    <a:pt x="8" y="11"/>
                    <a:pt x="8" y="13"/>
                    <a:pt x="8" y="28"/>
                  </a:cubicBezTo>
                  <a:lnTo>
                    <a:pt x="8" y="45"/>
                  </a:lnTo>
                  <a:close/>
                  <a:moveTo>
                    <a:pt x="16" y="27"/>
                  </a:moveTo>
                  <a:lnTo>
                    <a:pt x="16" y="27"/>
                  </a:lnTo>
                  <a:cubicBezTo>
                    <a:pt x="16" y="19"/>
                    <a:pt x="16" y="10"/>
                    <a:pt x="16" y="6"/>
                  </a:cubicBezTo>
                  <a:cubicBezTo>
                    <a:pt x="16" y="5"/>
                    <a:pt x="17" y="5"/>
                    <a:pt x="17" y="4"/>
                  </a:cubicBezTo>
                  <a:cubicBezTo>
                    <a:pt x="18" y="4"/>
                    <a:pt x="22" y="4"/>
                    <a:pt x="24" y="4"/>
                  </a:cubicBezTo>
                  <a:cubicBezTo>
                    <a:pt x="35" y="4"/>
                    <a:pt x="46" y="5"/>
                    <a:pt x="55" y="15"/>
                  </a:cubicBezTo>
                  <a:cubicBezTo>
                    <a:pt x="59" y="19"/>
                    <a:pt x="64" y="27"/>
                    <a:pt x="64" y="39"/>
                  </a:cubicBezTo>
                  <a:cubicBezTo>
                    <a:pt x="64" y="48"/>
                    <a:pt x="62" y="57"/>
                    <a:pt x="57" y="62"/>
                  </a:cubicBezTo>
                  <a:cubicBezTo>
                    <a:pt x="51" y="67"/>
                    <a:pt x="43" y="71"/>
                    <a:pt x="34" y="71"/>
                  </a:cubicBezTo>
                  <a:cubicBezTo>
                    <a:pt x="22" y="71"/>
                    <a:pt x="19" y="69"/>
                    <a:pt x="17" y="67"/>
                  </a:cubicBezTo>
                  <a:cubicBezTo>
                    <a:pt x="17" y="66"/>
                    <a:pt x="16" y="62"/>
                    <a:pt x="16" y="59"/>
                  </a:cubicBezTo>
                  <a:cubicBezTo>
                    <a:pt x="16" y="58"/>
                    <a:pt x="16" y="49"/>
                    <a:pt x="16" y="39"/>
                  </a:cubicBezTo>
                  <a:lnTo>
                    <a:pt x="16" y="2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50" name="Freeform 103"/>
            <p:cNvSpPr>
              <a:spLocks noEditPoints="1"/>
            </p:cNvSpPr>
            <p:nvPr/>
          </p:nvSpPr>
          <p:spPr bwMode="auto">
            <a:xfrm>
              <a:off x="1166813" y="3268663"/>
              <a:ext cx="69850" cy="71438"/>
            </a:xfrm>
            <a:custGeom>
              <a:avLst/>
              <a:gdLst>
                <a:gd name="T0" fmla="*/ 11 w 73"/>
                <a:gd name="T1" fmla="*/ 63 h 74"/>
                <a:gd name="T2" fmla="*/ 11 w 73"/>
                <a:gd name="T3" fmla="*/ 63 h 74"/>
                <a:gd name="T4" fmla="*/ 3 w 73"/>
                <a:gd name="T5" fmla="*/ 72 h 74"/>
                <a:gd name="T6" fmla="*/ 0 w 73"/>
                <a:gd name="T7" fmla="*/ 73 h 74"/>
                <a:gd name="T8" fmla="*/ 0 w 73"/>
                <a:gd name="T9" fmla="*/ 73 h 74"/>
                <a:gd name="T10" fmla="*/ 1 w 73"/>
                <a:gd name="T11" fmla="*/ 74 h 74"/>
                <a:gd name="T12" fmla="*/ 12 w 73"/>
                <a:gd name="T13" fmla="*/ 74 h 74"/>
                <a:gd name="T14" fmla="*/ 20 w 73"/>
                <a:gd name="T15" fmla="*/ 74 h 74"/>
                <a:gd name="T16" fmla="*/ 21 w 73"/>
                <a:gd name="T17" fmla="*/ 73 h 74"/>
                <a:gd name="T18" fmla="*/ 20 w 73"/>
                <a:gd name="T19" fmla="*/ 73 h 74"/>
                <a:gd name="T20" fmla="*/ 19 w 73"/>
                <a:gd name="T21" fmla="*/ 73 h 74"/>
                <a:gd name="T22" fmla="*/ 16 w 73"/>
                <a:gd name="T23" fmla="*/ 70 h 74"/>
                <a:gd name="T24" fmla="*/ 17 w 73"/>
                <a:gd name="T25" fmla="*/ 63 h 74"/>
                <a:gd name="T26" fmla="*/ 23 w 73"/>
                <a:gd name="T27" fmla="*/ 46 h 74"/>
                <a:gd name="T28" fmla="*/ 24 w 73"/>
                <a:gd name="T29" fmla="*/ 46 h 74"/>
                <a:gd name="T30" fmla="*/ 44 w 73"/>
                <a:gd name="T31" fmla="*/ 46 h 74"/>
                <a:gd name="T32" fmla="*/ 45 w 73"/>
                <a:gd name="T33" fmla="*/ 46 h 74"/>
                <a:gd name="T34" fmla="*/ 54 w 73"/>
                <a:gd name="T35" fmla="*/ 70 h 74"/>
                <a:gd name="T36" fmla="*/ 54 w 73"/>
                <a:gd name="T37" fmla="*/ 72 h 74"/>
                <a:gd name="T38" fmla="*/ 53 w 73"/>
                <a:gd name="T39" fmla="*/ 73 h 74"/>
                <a:gd name="T40" fmla="*/ 56 w 73"/>
                <a:gd name="T41" fmla="*/ 74 h 74"/>
                <a:gd name="T42" fmla="*/ 71 w 73"/>
                <a:gd name="T43" fmla="*/ 74 h 74"/>
                <a:gd name="T44" fmla="*/ 73 w 73"/>
                <a:gd name="T45" fmla="*/ 73 h 74"/>
                <a:gd name="T46" fmla="*/ 72 w 73"/>
                <a:gd name="T47" fmla="*/ 73 h 74"/>
                <a:gd name="T48" fmla="*/ 68 w 73"/>
                <a:gd name="T49" fmla="*/ 72 h 74"/>
                <a:gd name="T50" fmla="*/ 60 w 73"/>
                <a:gd name="T51" fmla="*/ 61 h 74"/>
                <a:gd name="T52" fmla="*/ 37 w 73"/>
                <a:gd name="T53" fmla="*/ 4 h 74"/>
                <a:gd name="T54" fmla="*/ 35 w 73"/>
                <a:gd name="T55" fmla="*/ 0 h 74"/>
                <a:gd name="T56" fmla="*/ 33 w 73"/>
                <a:gd name="T57" fmla="*/ 4 h 74"/>
                <a:gd name="T58" fmla="*/ 11 w 73"/>
                <a:gd name="T59" fmla="*/ 63 h 74"/>
                <a:gd name="T60" fmla="*/ 25 w 73"/>
                <a:gd name="T61" fmla="*/ 42 h 74"/>
                <a:gd name="T62" fmla="*/ 25 w 73"/>
                <a:gd name="T63" fmla="*/ 42 h 74"/>
                <a:gd name="T64" fmla="*/ 24 w 73"/>
                <a:gd name="T65" fmla="*/ 42 h 74"/>
                <a:gd name="T66" fmla="*/ 33 w 73"/>
                <a:gd name="T67" fmla="*/ 16 h 74"/>
                <a:gd name="T68" fmla="*/ 34 w 73"/>
                <a:gd name="T69" fmla="*/ 16 h 74"/>
                <a:gd name="T70" fmla="*/ 43 w 73"/>
                <a:gd name="T71" fmla="*/ 42 h 74"/>
                <a:gd name="T72" fmla="*/ 43 w 73"/>
                <a:gd name="T73" fmla="*/ 42 h 74"/>
                <a:gd name="T74" fmla="*/ 25 w 73"/>
                <a:gd name="T75" fmla="*/ 4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3" h="74">
                  <a:moveTo>
                    <a:pt x="11" y="63"/>
                  </a:moveTo>
                  <a:lnTo>
                    <a:pt x="11" y="63"/>
                  </a:lnTo>
                  <a:cubicBezTo>
                    <a:pt x="10" y="68"/>
                    <a:pt x="8" y="72"/>
                    <a:pt x="3" y="72"/>
                  </a:cubicBezTo>
                  <a:cubicBezTo>
                    <a:pt x="2" y="73"/>
                    <a:pt x="1" y="73"/>
                    <a:pt x="0" y="7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4"/>
                    <a:pt x="0" y="74"/>
                    <a:pt x="1" y="74"/>
                  </a:cubicBezTo>
                  <a:cubicBezTo>
                    <a:pt x="6" y="74"/>
                    <a:pt x="11" y="74"/>
                    <a:pt x="12" y="74"/>
                  </a:cubicBezTo>
                  <a:cubicBezTo>
                    <a:pt x="13" y="74"/>
                    <a:pt x="17" y="74"/>
                    <a:pt x="20" y="74"/>
                  </a:cubicBezTo>
                  <a:cubicBezTo>
                    <a:pt x="21" y="74"/>
                    <a:pt x="21" y="74"/>
                    <a:pt x="21" y="73"/>
                  </a:cubicBezTo>
                  <a:cubicBezTo>
                    <a:pt x="21" y="73"/>
                    <a:pt x="21" y="73"/>
                    <a:pt x="20" y="73"/>
                  </a:cubicBezTo>
                  <a:lnTo>
                    <a:pt x="19" y="73"/>
                  </a:lnTo>
                  <a:cubicBezTo>
                    <a:pt x="18" y="73"/>
                    <a:pt x="16" y="72"/>
                    <a:pt x="16" y="70"/>
                  </a:cubicBezTo>
                  <a:cubicBezTo>
                    <a:pt x="16" y="68"/>
                    <a:pt x="16" y="66"/>
                    <a:pt x="17" y="63"/>
                  </a:cubicBezTo>
                  <a:lnTo>
                    <a:pt x="23" y="46"/>
                  </a:lnTo>
                  <a:cubicBezTo>
                    <a:pt x="23" y="46"/>
                    <a:pt x="23" y="46"/>
                    <a:pt x="24" y="46"/>
                  </a:cubicBezTo>
                  <a:lnTo>
                    <a:pt x="44" y="46"/>
                  </a:lnTo>
                  <a:cubicBezTo>
                    <a:pt x="45" y="46"/>
                    <a:pt x="45" y="46"/>
                    <a:pt x="45" y="46"/>
                  </a:cubicBezTo>
                  <a:lnTo>
                    <a:pt x="54" y="70"/>
                  </a:lnTo>
                  <a:cubicBezTo>
                    <a:pt x="55" y="71"/>
                    <a:pt x="54" y="72"/>
                    <a:pt x="54" y="72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53" y="74"/>
                    <a:pt x="54" y="74"/>
                    <a:pt x="56" y="74"/>
                  </a:cubicBezTo>
                  <a:cubicBezTo>
                    <a:pt x="62" y="74"/>
                    <a:pt x="69" y="74"/>
                    <a:pt x="71" y="74"/>
                  </a:cubicBezTo>
                  <a:cubicBezTo>
                    <a:pt x="72" y="74"/>
                    <a:pt x="73" y="74"/>
                    <a:pt x="73" y="73"/>
                  </a:cubicBezTo>
                  <a:cubicBezTo>
                    <a:pt x="73" y="73"/>
                    <a:pt x="72" y="73"/>
                    <a:pt x="72" y="73"/>
                  </a:cubicBezTo>
                  <a:cubicBezTo>
                    <a:pt x="71" y="73"/>
                    <a:pt x="69" y="73"/>
                    <a:pt x="68" y="72"/>
                  </a:cubicBezTo>
                  <a:cubicBezTo>
                    <a:pt x="66" y="72"/>
                    <a:pt x="63" y="70"/>
                    <a:pt x="60" y="61"/>
                  </a:cubicBezTo>
                  <a:cubicBezTo>
                    <a:pt x="54" y="47"/>
                    <a:pt x="39" y="7"/>
                    <a:pt x="37" y="4"/>
                  </a:cubicBezTo>
                  <a:cubicBezTo>
                    <a:pt x="36" y="1"/>
                    <a:pt x="36" y="0"/>
                    <a:pt x="35" y="0"/>
                  </a:cubicBezTo>
                  <a:cubicBezTo>
                    <a:pt x="35" y="0"/>
                    <a:pt x="34" y="1"/>
                    <a:pt x="33" y="4"/>
                  </a:cubicBezTo>
                  <a:lnTo>
                    <a:pt x="11" y="63"/>
                  </a:lnTo>
                  <a:close/>
                  <a:moveTo>
                    <a:pt x="25" y="42"/>
                  </a:moveTo>
                  <a:lnTo>
                    <a:pt x="25" y="42"/>
                  </a:lnTo>
                  <a:cubicBezTo>
                    <a:pt x="24" y="42"/>
                    <a:pt x="24" y="42"/>
                    <a:pt x="24" y="42"/>
                  </a:cubicBezTo>
                  <a:lnTo>
                    <a:pt x="33" y="16"/>
                  </a:lnTo>
                  <a:cubicBezTo>
                    <a:pt x="33" y="14"/>
                    <a:pt x="34" y="14"/>
                    <a:pt x="34" y="16"/>
                  </a:cubicBezTo>
                  <a:lnTo>
                    <a:pt x="43" y="42"/>
                  </a:lnTo>
                  <a:cubicBezTo>
                    <a:pt x="44" y="42"/>
                    <a:pt x="44" y="42"/>
                    <a:pt x="43" y="42"/>
                  </a:cubicBezTo>
                  <a:lnTo>
                    <a:pt x="25" y="4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152" name="Rectangle 151"/>
          <p:cNvSpPr/>
          <p:nvPr userDrawn="1"/>
        </p:nvSpPr>
        <p:spPr>
          <a:xfrm>
            <a:off x="0" y="523949"/>
            <a:ext cx="320843" cy="740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grpSp>
        <p:nvGrpSpPr>
          <p:cNvPr id="153" name="Group 152"/>
          <p:cNvGrpSpPr/>
          <p:nvPr userDrawn="1"/>
        </p:nvGrpSpPr>
        <p:grpSpPr>
          <a:xfrm>
            <a:off x="2321939" y="651575"/>
            <a:ext cx="5119999" cy="1343163"/>
            <a:chOff x="1741454" y="488681"/>
            <a:chExt cx="3839999" cy="1007372"/>
          </a:xfrm>
        </p:grpSpPr>
        <p:grpSp>
          <p:nvGrpSpPr>
            <p:cNvPr id="154" name="Group 153"/>
            <p:cNvGrpSpPr/>
            <p:nvPr userDrawn="1"/>
          </p:nvGrpSpPr>
          <p:grpSpPr>
            <a:xfrm>
              <a:off x="1758675" y="488681"/>
              <a:ext cx="3743662" cy="558321"/>
              <a:chOff x="1730376" y="2881313"/>
              <a:chExt cx="3683000" cy="549275"/>
            </a:xfrm>
            <a:solidFill>
              <a:srgbClr val="3086AB"/>
            </a:solidFill>
            <a:effectLst/>
          </p:grpSpPr>
          <p:sp>
            <p:nvSpPr>
              <p:cNvPr id="178" name="Freeform 104"/>
              <p:cNvSpPr>
                <a:spLocks/>
              </p:cNvSpPr>
              <p:nvPr/>
            </p:nvSpPr>
            <p:spPr bwMode="auto">
              <a:xfrm>
                <a:off x="1738313" y="2881313"/>
                <a:ext cx="161925" cy="227013"/>
              </a:xfrm>
              <a:custGeom>
                <a:avLst/>
                <a:gdLst>
                  <a:gd name="T0" fmla="*/ 133 w 169"/>
                  <a:gd name="T1" fmla="*/ 237 h 237"/>
                  <a:gd name="T2" fmla="*/ 133 w 169"/>
                  <a:gd name="T3" fmla="*/ 237 h 237"/>
                  <a:gd name="T4" fmla="*/ 133 w 169"/>
                  <a:gd name="T5" fmla="*/ 133 h 237"/>
                  <a:gd name="T6" fmla="*/ 36 w 169"/>
                  <a:gd name="T7" fmla="*/ 133 h 237"/>
                  <a:gd name="T8" fmla="*/ 36 w 169"/>
                  <a:gd name="T9" fmla="*/ 237 h 237"/>
                  <a:gd name="T10" fmla="*/ 0 w 169"/>
                  <a:gd name="T11" fmla="*/ 237 h 237"/>
                  <a:gd name="T12" fmla="*/ 0 w 169"/>
                  <a:gd name="T13" fmla="*/ 0 h 237"/>
                  <a:gd name="T14" fmla="*/ 36 w 169"/>
                  <a:gd name="T15" fmla="*/ 0 h 237"/>
                  <a:gd name="T16" fmla="*/ 36 w 169"/>
                  <a:gd name="T17" fmla="*/ 101 h 237"/>
                  <a:gd name="T18" fmla="*/ 133 w 169"/>
                  <a:gd name="T19" fmla="*/ 101 h 237"/>
                  <a:gd name="T20" fmla="*/ 133 w 169"/>
                  <a:gd name="T21" fmla="*/ 0 h 237"/>
                  <a:gd name="T22" fmla="*/ 169 w 169"/>
                  <a:gd name="T23" fmla="*/ 0 h 237"/>
                  <a:gd name="T24" fmla="*/ 169 w 169"/>
                  <a:gd name="T25" fmla="*/ 237 h 237"/>
                  <a:gd name="T26" fmla="*/ 133 w 169"/>
                  <a:gd name="T27" fmla="*/ 237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9" h="237">
                    <a:moveTo>
                      <a:pt x="133" y="237"/>
                    </a:moveTo>
                    <a:lnTo>
                      <a:pt x="133" y="237"/>
                    </a:lnTo>
                    <a:lnTo>
                      <a:pt x="133" y="133"/>
                    </a:lnTo>
                    <a:lnTo>
                      <a:pt x="36" y="133"/>
                    </a:lnTo>
                    <a:lnTo>
                      <a:pt x="36" y="237"/>
                    </a:lnTo>
                    <a:lnTo>
                      <a:pt x="0" y="237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101"/>
                    </a:lnTo>
                    <a:lnTo>
                      <a:pt x="133" y="101"/>
                    </a:lnTo>
                    <a:lnTo>
                      <a:pt x="133" y="0"/>
                    </a:lnTo>
                    <a:lnTo>
                      <a:pt x="169" y="0"/>
                    </a:lnTo>
                    <a:lnTo>
                      <a:pt x="169" y="237"/>
                    </a:lnTo>
                    <a:lnTo>
                      <a:pt x="133" y="237"/>
                    </a:lnTo>
                    <a:close/>
                  </a:path>
                </a:pathLst>
              </a:custGeom>
              <a:solidFill>
                <a:srgbClr val="85796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sz="2400" noProof="0" dirty="0"/>
              </a:p>
            </p:txBody>
          </p:sp>
          <p:sp>
            <p:nvSpPr>
              <p:cNvPr id="179" name="Freeform 105"/>
              <p:cNvSpPr>
                <a:spLocks/>
              </p:cNvSpPr>
              <p:nvPr/>
            </p:nvSpPr>
            <p:spPr bwMode="auto">
              <a:xfrm>
                <a:off x="1943101" y="2881313"/>
                <a:ext cx="144463" cy="227013"/>
              </a:xfrm>
              <a:custGeom>
                <a:avLst/>
                <a:gdLst>
                  <a:gd name="T0" fmla="*/ 0 w 151"/>
                  <a:gd name="T1" fmla="*/ 237 h 237"/>
                  <a:gd name="T2" fmla="*/ 0 w 151"/>
                  <a:gd name="T3" fmla="*/ 237 h 237"/>
                  <a:gd name="T4" fmla="*/ 0 w 151"/>
                  <a:gd name="T5" fmla="*/ 0 h 237"/>
                  <a:gd name="T6" fmla="*/ 151 w 151"/>
                  <a:gd name="T7" fmla="*/ 0 h 237"/>
                  <a:gd name="T8" fmla="*/ 151 w 151"/>
                  <a:gd name="T9" fmla="*/ 32 h 237"/>
                  <a:gd name="T10" fmla="*/ 36 w 151"/>
                  <a:gd name="T11" fmla="*/ 32 h 237"/>
                  <a:gd name="T12" fmla="*/ 36 w 151"/>
                  <a:gd name="T13" fmla="*/ 101 h 237"/>
                  <a:gd name="T14" fmla="*/ 134 w 151"/>
                  <a:gd name="T15" fmla="*/ 101 h 237"/>
                  <a:gd name="T16" fmla="*/ 134 w 151"/>
                  <a:gd name="T17" fmla="*/ 133 h 237"/>
                  <a:gd name="T18" fmla="*/ 36 w 151"/>
                  <a:gd name="T19" fmla="*/ 133 h 237"/>
                  <a:gd name="T20" fmla="*/ 36 w 151"/>
                  <a:gd name="T21" fmla="*/ 205 h 237"/>
                  <a:gd name="T22" fmla="*/ 151 w 151"/>
                  <a:gd name="T23" fmla="*/ 205 h 237"/>
                  <a:gd name="T24" fmla="*/ 151 w 151"/>
                  <a:gd name="T25" fmla="*/ 237 h 237"/>
                  <a:gd name="T26" fmla="*/ 0 w 151"/>
                  <a:gd name="T27" fmla="*/ 237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1" h="237">
                    <a:moveTo>
                      <a:pt x="0" y="237"/>
                    </a:moveTo>
                    <a:lnTo>
                      <a:pt x="0" y="237"/>
                    </a:lnTo>
                    <a:lnTo>
                      <a:pt x="0" y="0"/>
                    </a:lnTo>
                    <a:lnTo>
                      <a:pt x="151" y="0"/>
                    </a:lnTo>
                    <a:lnTo>
                      <a:pt x="151" y="32"/>
                    </a:lnTo>
                    <a:lnTo>
                      <a:pt x="36" y="32"/>
                    </a:lnTo>
                    <a:lnTo>
                      <a:pt x="36" y="101"/>
                    </a:lnTo>
                    <a:lnTo>
                      <a:pt x="134" y="101"/>
                    </a:lnTo>
                    <a:lnTo>
                      <a:pt x="134" y="133"/>
                    </a:lnTo>
                    <a:lnTo>
                      <a:pt x="36" y="133"/>
                    </a:lnTo>
                    <a:lnTo>
                      <a:pt x="36" y="205"/>
                    </a:lnTo>
                    <a:lnTo>
                      <a:pt x="151" y="205"/>
                    </a:lnTo>
                    <a:lnTo>
                      <a:pt x="151" y="237"/>
                    </a:lnTo>
                    <a:lnTo>
                      <a:pt x="0" y="237"/>
                    </a:lnTo>
                    <a:close/>
                  </a:path>
                </a:pathLst>
              </a:custGeom>
              <a:solidFill>
                <a:srgbClr val="85796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sz="2400" noProof="0" dirty="0"/>
              </a:p>
            </p:txBody>
          </p:sp>
          <p:sp>
            <p:nvSpPr>
              <p:cNvPr id="180" name="Freeform 106"/>
              <p:cNvSpPr>
                <a:spLocks noEditPoints="1"/>
              </p:cNvSpPr>
              <p:nvPr/>
            </p:nvSpPr>
            <p:spPr bwMode="auto">
              <a:xfrm>
                <a:off x="2112963" y="2881313"/>
                <a:ext cx="193675" cy="227013"/>
              </a:xfrm>
              <a:custGeom>
                <a:avLst/>
                <a:gdLst>
                  <a:gd name="T0" fmla="*/ 165 w 203"/>
                  <a:gd name="T1" fmla="*/ 237 h 237"/>
                  <a:gd name="T2" fmla="*/ 165 w 203"/>
                  <a:gd name="T3" fmla="*/ 237 h 237"/>
                  <a:gd name="T4" fmla="*/ 148 w 203"/>
                  <a:gd name="T5" fmla="*/ 189 h 237"/>
                  <a:gd name="T6" fmla="*/ 55 w 203"/>
                  <a:gd name="T7" fmla="*/ 189 h 237"/>
                  <a:gd name="T8" fmla="*/ 38 w 203"/>
                  <a:gd name="T9" fmla="*/ 237 h 237"/>
                  <a:gd name="T10" fmla="*/ 0 w 203"/>
                  <a:gd name="T11" fmla="*/ 237 h 237"/>
                  <a:gd name="T12" fmla="*/ 87 w 203"/>
                  <a:gd name="T13" fmla="*/ 0 h 237"/>
                  <a:gd name="T14" fmla="*/ 116 w 203"/>
                  <a:gd name="T15" fmla="*/ 0 h 237"/>
                  <a:gd name="T16" fmla="*/ 203 w 203"/>
                  <a:gd name="T17" fmla="*/ 237 h 237"/>
                  <a:gd name="T18" fmla="*/ 165 w 203"/>
                  <a:gd name="T19" fmla="*/ 237 h 237"/>
                  <a:gd name="T20" fmla="*/ 102 w 203"/>
                  <a:gd name="T21" fmla="*/ 53 h 237"/>
                  <a:gd name="T22" fmla="*/ 102 w 203"/>
                  <a:gd name="T23" fmla="*/ 53 h 237"/>
                  <a:gd name="T24" fmla="*/ 65 w 203"/>
                  <a:gd name="T25" fmla="*/ 159 h 237"/>
                  <a:gd name="T26" fmla="*/ 138 w 203"/>
                  <a:gd name="T27" fmla="*/ 159 h 237"/>
                  <a:gd name="T28" fmla="*/ 102 w 203"/>
                  <a:gd name="T29" fmla="*/ 53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3" h="237">
                    <a:moveTo>
                      <a:pt x="165" y="237"/>
                    </a:moveTo>
                    <a:lnTo>
                      <a:pt x="165" y="237"/>
                    </a:lnTo>
                    <a:lnTo>
                      <a:pt x="148" y="189"/>
                    </a:lnTo>
                    <a:lnTo>
                      <a:pt x="55" y="189"/>
                    </a:lnTo>
                    <a:lnTo>
                      <a:pt x="38" y="237"/>
                    </a:lnTo>
                    <a:lnTo>
                      <a:pt x="0" y="237"/>
                    </a:lnTo>
                    <a:lnTo>
                      <a:pt x="87" y="0"/>
                    </a:lnTo>
                    <a:lnTo>
                      <a:pt x="116" y="0"/>
                    </a:lnTo>
                    <a:lnTo>
                      <a:pt x="203" y="237"/>
                    </a:lnTo>
                    <a:lnTo>
                      <a:pt x="165" y="237"/>
                    </a:lnTo>
                    <a:close/>
                    <a:moveTo>
                      <a:pt x="102" y="53"/>
                    </a:moveTo>
                    <a:lnTo>
                      <a:pt x="102" y="53"/>
                    </a:lnTo>
                    <a:lnTo>
                      <a:pt x="65" y="159"/>
                    </a:lnTo>
                    <a:lnTo>
                      <a:pt x="138" y="159"/>
                    </a:lnTo>
                    <a:lnTo>
                      <a:pt x="102" y="53"/>
                    </a:lnTo>
                    <a:close/>
                  </a:path>
                </a:pathLst>
              </a:custGeom>
              <a:solidFill>
                <a:srgbClr val="85796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sz="2400" noProof="0" dirty="0"/>
              </a:p>
            </p:txBody>
          </p:sp>
          <p:sp>
            <p:nvSpPr>
              <p:cNvPr id="181" name="Freeform 107"/>
              <p:cNvSpPr>
                <a:spLocks/>
              </p:cNvSpPr>
              <p:nvPr/>
            </p:nvSpPr>
            <p:spPr bwMode="auto">
              <a:xfrm>
                <a:off x="2335213" y="2881313"/>
                <a:ext cx="144463" cy="227013"/>
              </a:xfrm>
              <a:custGeom>
                <a:avLst/>
                <a:gdLst>
                  <a:gd name="T0" fmla="*/ 0 w 151"/>
                  <a:gd name="T1" fmla="*/ 237 h 237"/>
                  <a:gd name="T2" fmla="*/ 0 w 151"/>
                  <a:gd name="T3" fmla="*/ 237 h 237"/>
                  <a:gd name="T4" fmla="*/ 0 w 151"/>
                  <a:gd name="T5" fmla="*/ 0 h 237"/>
                  <a:gd name="T6" fmla="*/ 36 w 151"/>
                  <a:gd name="T7" fmla="*/ 0 h 237"/>
                  <a:gd name="T8" fmla="*/ 36 w 151"/>
                  <a:gd name="T9" fmla="*/ 205 h 237"/>
                  <a:gd name="T10" fmla="*/ 151 w 151"/>
                  <a:gd name="T11" fmla="*/ 205 h 237"/>
                  <a:gd name="T12" fmla="*/ 151 w 151"/>
                  <a:gd name="T13" fmla="*/ 237 h 237"/>
                  <a:gd name="T14" fmla="*/ 0 w 151"/>
                  <a:gd name="T15" fmla="*/ 237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1" h="237">
                    <a:moveTo>
                      <a:pt x="0" y="237"/>
                    </a:moveTo>
                    <a:lnTo>
                      <a:pt x="0" y="237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205"/>
                    </a:lnTo>
                    <a:lnTo>
                      <a:pt x="151" y="205"/>
                    </a:lnTo>
                    <a:lnTo>
                      <a:pt x="151" y="237"/>
                    </a:lnTo>
                    <a:lnTo>
                      <a:pt x="0" y="237"/>
                    </a:lnTo>
                    <a:close/>
                  </a:path>
                </a:pathLst>
              </a:custGeom>
              <a:solidFill>
                <a:srgbClr val="85796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sz="2400" noProof="0" dirty="0"/>
              </a:p>
            </p:txBody>
          </p:sp>
          <p:sp>
            <p:nvSpPr>
              <p:cNvPr id="182" name="Freeform 108"/>
              <p:cNvSpPr>
                <a:spLocks/>
              </p:cNvSpPr>
              <p:nvPr/>
            </p:nvSpPr>
            <p:spPr bwMode="auto">
              <a:xfrm>
                <a:off x="2470151" y="2881313"/>
                <a:ext cx="158750" cy="227013"/>
              </a:xfrm>
              <a:custGeom>
                <a:avLst/>
                <a:gdLst>
                  <a:gd name="T0" fmla="*/ 102 w 167"/>
                  <a:gd name="T1" fmla="*/ 32 h 237"/>
                  <a:gd name="T2" fmla="*/ 102 w 167"/>
                  <a:gd name="T3" fmla="*/ 32 h 237"/>
                  <a:gd name="T4" fmla="*/ 102 w 167"/>
                  <a:gd name="T5" fmla="*/ 237 h 237"/>
                  <a:gd name="T6" fmla="*/ 66 w 167"/>
                  <a:gd name="T7" fmla="*/ 237 h 237"/>
                  <a:gd name="T8" fmla="*/ 66 w 167"/>
                  <a:gd name="T9" fmla="*/ 32 h 237"/>
                  <a:gd name="T10" fmla="*/ 0 w 167"/>
                  <a:gd name="T11" fmla="*/ 32 h 237"/>
                  <a:gd name="T12" fmla="*/ 0 w 167"/>
                  <a:gd name="T13" fmla="*/ 0 h 237"/>
                  <a:gd name="T14" fmla="*/ 167 w 167"/>
                  <a:gd name="T15" fmla="*/ 0 h 237"/>
                  <a:gd name="T16" fmla="*/ 167 w 167"/>
                  <a:gd name="T17" fmla="*/ 32 h 237"/>
                  <a:gd name="T18" fmla="*/ 102 w 167"/>
                  <a:gd name="T19" fmla="*/ 32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7" h="237">
                    <a:moveTo>
                      <a:pt x="102" y="32"/>
                    </a:moveTo>
                    <a:lnTo>
                      <a:pt x="102" y="32"/>
                    </a:lnTo>
                    <a:lnTo>
                      <a:pt x="102" y="237"/>
                    </a:lnTo>
                    <a:lnTo>
                      <a:pt x="66" y="237"/>
                    </a:lnTo>
                    <a:lnTo>
                      <a:pt x="66" y="32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167" y="0"/>
                    </a:lnTo>
                    <a:lnTo>
                      <a:pt x="167" y="32"/>
                    </a:lnTo>
                    <a:lnTo>
                      <a:pt x="102" y="32"/>
                    </a:lnTo>
                    <a:close/>
                  </a:path>
                </a:pathLst>
              </a:custGeom>
              <a:solidFill>
                <a:srgbClr val="85796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sz="2400" noProof="0" dirty="0"/>
              </a:p>
            </p:txBody>
          </p:sp>
          <p:sp>
            <p:nvSpPr>
              <p:cNvPr id="183" name="Freeform 109"/>
              <p:cNvSpPr>
                <a:spLocks/>
              </p:cNvSpPr>
              <p:nvPr/>
            </p:nvSpPr>
            <p:spPr bwMode="auto">
              <a:xfrm>
                <a:off x="2662238" y="2881313"/>
                <a:ext cx="160338" cy="227013"/>
              </a:xfrm>
              <a:custGeom>
                <a:avLst/>
                <a:gdLst>
                  <a:gd name="T0" fmla="*/ 132 w 168"/>
                  <a:gd name="T1" fmla="*/ 237 h 237"/>
                  <a:gd name="T2" fmla="*/ 132 w 168"/>
                  <a:gd name="T3" fmla="*/ 237 h 237"/>
                  <a:gd name="T4" fmla="*/ 132 w 168"/>
                  <a:gd name="T5" fmla="*/ 133 h 237"/>
                  <a:gd name="T6" fmla="*/ 36 w 168"/>
                  <a:gd name="T7" fmla="*/ 133 h 237"/>
                  <a:gd name="T8" fmla="*/ 36 w 168"/>
                  <a:gd name="T9" fmla="*/ 237 h 237"/>
                  <a:gd name="T10" fmla="*/ 0 w 168"/>
                  <a:gd name="T11" fmla="*/ 237 h 237"/>
                  <a:gd name="T12" fmla="*/ 0 w 168"/>
                  <a:gd name="T13" fmla="*/ 0 h 237"/>
                  <a:gd name="T14" fmla="*/ 36 w 168"/>
                  <a:gd name="T15" fmla="*/ 0 h 237"/>
                  <a:gd name="T16" fmla="*/ 36 w 168"/>
                  <a:gd name="T17" fmla="*/ 101 h 237"/>
                  <a:gd name="T18" fmla="*/ 132 w 168"/>
                  <a:gd name="T19" fmla="*/ 101 h 237"/>
                  <a:gd name="T20" fmla="*/ 132 w 168"/>
                  <a:gd name="T21" fmla="*/ 0 h 237"/>
                  <a:gd name="T22" fmla="*/ 168 w 168"/>
                  <a:gd name="T23" fmla="*/ 0 h 237"/>
                  <a:gd name="T24" fmla="*/ 168 w 168"/>
                  <a:gd name="T25" fmla="*/ 237 h 237"/>
                  <a:gd name="T26" fmla="*/ 132 w 168"/>
                  <a:gd name="T27" fmla="*/ 237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8" h="237">
                    <a:moveTo>
                      <a:pt x="132" y="237"/>
                    </a:moveTo>
                    <a:lnTo>
                      <a:pt x="132" y="237"/>
                    </a:lnTo>
                    <a:lnTo>
                      <a:pt x="132" y="133"/>
                    </a:lnTo>
                    <a:lnTo>
                      <a:pt x="36" y="133"/>
                    </a:lnTo>
                    <a:lnTo>
                      <a:pt x="36" y="237"/>
                    </a:lnTo>
                    <a:lnTo>
                      <a:pt x="0" y="237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101"/>
                    </a:lnTo>
                    <a:lnTo>
                      <a:pt x="132" y="101"/>
                    </a:lnTo>
                    <a:lnTo>
                      <a:pt x="132" y="0"/>
                    </a:lnTo>
                    <a:lnTo>
                      <a:pt x="168" y="0"/>
                    </a:lnTo>
                    <a:lnTo>
                      <a:pt x="168" y="237"/>
                    </a:lnTo>
                    <a:lnTo>
                      <a:pt x="132" y="237"/>
                    </a:lnTo>
                    <a:close/>
                  </a:path>
                </a:pathLst>
              </a:custGeom>
              <a:solidFill>
                <a:srgbClr val="85796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sz="2400" noProof="0" dirty="0"/>
              </a:p>
            </p:txBody>
          </p:sp>
          <p:sp>
            <p:nvSpPr>
              <p:cNvPr id="184" name="Freeform 110"/>
              <p:cNvSpPr>
                <a:spLocks/>
              </p:cNvSpPr>
              <p:nvPr/>
            </p:nvSpPr>
            <p:spPr bwMode="auto">
              <a:xfrm>
                <a:off x="2851151" y="2881313"/>
                <a:ext cx="169863" cy="227013"/>
              </a:xfrm>
              <a:custGeom>
                <a:avLst/>
                <a:gdLst>
                  <a:gd name="T0" fmla="*/ 107 w 178"/>
                  <a:gd name="T1" fmla="*/ 139 h 237"/>
                  <a:gd name="T2" fmla="*/ 107 w 178"/>
                  <a:gd name="T3" fmla="*/ 139 h 237"/>
                  <a:gd name="T4" fmla="*/ 107 w 178"/>
                  <a:gd name="T5" fmla="*/ 237 h 237"/>
                  <a:gd name="T6" fmla="*/ 71 w 178"/>
                  <a:gd name="T7" fmla="*/ 237 h 237"/>
                  <a:gd name="T8" fmla="*/ 71 w 178"/>
                  <a:gd name="T9" fmla="*/ 139 h 237"/>
                  <a:gd name="T10" fmla="*/ 0 w 178"/>
                  <a:gd name="T11" fmla="*/ 0 h 237"/>
                  <a:gd name="T12" fmla="*/ 39 w 178"/>
                  <a:gd name="T13" fmla="*/ 0 h 237"/>
                  <a:gd name="T14" fmla="*/ 89 w 178"/>
                  <a:gd name="T15" fmla="*/ 104 h 237"/>
                  <a:gd name="T16" fmla="*/ 138 w 178"/>
                  <a:gd name="T17" fmla="*/ 0 h 237"/>
                  <a:gd name="T18" fmla="*/ 178 w 178"/>
                  <a:gd name="T19" fmla="*/ 0 h 237"/>
                  <a:gd name="T20" fmla="*/ 107 w 178"/>
                  <a:gd name="T21" fmla="*/ 139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8" h="237">
                    <a:moveTo>
                      <a:pt x="107" y="139"/>
                    </a:moveTo>
                    <a:lnTo>
                      <a:pt x="107" y="139"/>
                    </a:lnTo>
                    <a:lnTo>
                      <a:pt x="107" y="237"/>
                    </a:lnTo>
                    <a:lnTo>
                      <a:pt x="71" y="237"/>
                    </a:lnTo>
                    <a:lnTo>
                      <a:pt x="71" y="139"/>
                    </a:lnTo>
                    <a:lnTo>
                      <a:pt x="0" y="0"/>
                    </a:lnTo>
                    <a:lnTo>
                      <a:pt x="39" y="0"/>
                    </a:lnTo>
                    <a:lnTo>
                      <a:pt x="89" y="104"/>
                    </a:lnTo>
                    <a:lnTo>
                      <a:pt x="138" y="0"/>
                    </a:lnTo>
                    <a:lnTo>
                      <a:pt x="178" y="0"/>
                    </a:lnTo>
                    <a:lnTo>
                      <a:pt x="107" y="139"/>
                    </a:lnTo>
                    <a:close/>
                  </a:path>
                </a:pathLst>
              </a:custGeom>
              <a:solidFill>
                <a:srgbClr val="85796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sz="2400" noProof="0" dirty="0"/>
              </a:p>
            </p:txBody>
          </p:sp>
          <p:sp>
            <p:nvSpPr>
              <p:cNvPr id="185" name="Freeform 111"/>
              <p:cNvSpPr>
                <a:spLocks noEditPoints="1"/>
              </p:cNvSpPr>
              <p:nvPr/>
            </p:nvSpPr>
            <p:spPr bwMode="auto">
              <a:xfrm>
                <a:off x="3127376" y="2881313"/>
                <a:ext cx="160338" cy="227013"/>
              </a:xfrm>
              <a:custGeom>
                <a:avLst/>
                <a:gdLst>
                  <a:gd name="T0" fmla="*/ 96 w 168"/>
                  <a:gd name="T1" fmla="*/ 237 h 237"/>
                  <a:gd name="T2" fmla="*/ 96 w 168"/>
                  <a:gd name="T3" fmla="*/ 237 h 237"/>
                  <a:gd name="T4" fmla="*/ 0 w 168"/>
                  <a:gd name="T5" fmla="*/ 237 h 237"/>
                  <a:gd name="T6" fmla="*/ 0 w 168"/>
                  <a:gd name="T7" fmla="*/ 0 h 237"/>
                  <a:gd name="T8" fmla="*/ 93 w 168"/>
                  <a:gd name="T9" fmla="*/ 0 h 237"/>
                  <a:gd name="T10" fmla="*/ 164 w 168"/>
                  <a:gd name="T11" fmla="*/ 65 h 237"/>
                  <a:gd name="T12" fmla="*/ 132 w 168"/>
                  <a:gd name="T13" fmla="*/ 115 h 237"/>
                  <a:gd name="T14" fmla="*/ 168 w 168"/>
                  <a:gd name="T15" fmla="*/ 170 h 237"/>
                  <a:gd name="T16" fmla="*/ 96 w 168"/>
                  <a:gd name="T17" fmla="*/ 237 h 237"/>
                  <a:gd name="T18" fmla="*/ 90 w 168"/>
                  <a:gd name="T19" fmla="*/ 32 h 237"/>
                  <a:gd name="T20" fmla="*/ 90 w 168"/>
                  <a:gd name="T21" fmla="*/ 32 h 237"/>
                  <a:gd name="T22" fmla="*/ 36 w 168"/>
                  <a:gd name="T23" fmla="*/ 32 h 237"/>
                  <a:gd name="T24" fmla="*/ 36 w 168"/>
                  <a:gd name="T25" fmla="*/ 100 h 237"/>
                  <a:gd name="T26" fmla="*/ 90 w 168"/>
                  <a:gd name="T27" fmla="*/ 100 h 237"/>
                  <a:gd name="T28" fmla="*/ 128 w 168"/>
                  <a:gd name="T29" fmla="*/ 66 h 237"/>
                  <a:gd name="T30" fmla="*/ 90 w 168"/>
                  <a:gd name="T31" fmla="*/ 32 h 237"/>
                  <a:gd name="T32" fmla="*/ 93 w 168"/>
                  <a:gd name="T33" fmla="*/ 132 h 237"/>
                  <a:gd name="T34" fmla="*/ 93 w 168"/>
                  <a:gd name="T35" fmla="*/ 132 h 237"/>
                  <a:gd name="T36" fmla="*/ 36 w 168"/>
                  <a:gd name="T37" fmla="*/ 132 h 237"/>
                  <a:gd name="T38" fmla="*/ 36 w 168"/>
                  <a:gd name="T39" fmla="*/ 205 h 237"/>
                  <a:gd name="T40" fmla="*/ 93 w 168"/>
                  <a:gd name="T41" fmla="*/ 205 h 237"/>
                  <a:gd name="T42" fmla="*/ 132 w 168"/>
                  <a:gd name="T43" fmla="*/ 168 h 237"/>
                  <a:gd name="T44" fmla="*/ 93 w 168"/>
                  <a:gd name="T45" fmla="*/ 132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68" h="237">
                    <a:moveTo>
                      <a:pt x="96" y="237"/>
                    </a:moveTo>
                    <a:lnTo>
                      <a:pt x="96" y="237"/>
                    </a:lnTo>
                    <a:lnTo>
                      <a:pt x="0" y="237"/>
                    </a:lnTo>
                    <a:lnTo>
                      <a:pt x="0" y="0"/>
                    </a:lnTo>
                    <a:lnTo>
                      <a:pt x="93" y="0"/>
                    </a:lnTo>
                    <a:cubicBezTo>
                      <a:pt x="137" y="0"/>
                      <a:pt x="164" y="25"/>
                      <a:pt x="164" y="65"/>
                    </a:cubicBezTo>
                    <a:cubicBezTo>
                      <a:pt x="164" y="90"/>
                      <a:pt x="148" y="109"/>
                      <a:pt x="132" y="115"/>
                    </a:cubicBezTo>
                    <a:cubicBezTo>
                      <a:pt x="151" y="122"/>
                      <a:pt x="168" y="140"/>
                      <a:pt x="168" y="170"/>
                    </a:cubicBezTo>
                    <a:cubicBezTo>
                      <a:pt x="168" y="214"/>
                      <a:pt x="138" y="237"/>
                      <a:pt x="96" y="237"/>
                    </a:cubicBezTo>
                    <a:close/>
                    <a:moveTo>
                      <a:pt x="90" y="32"/>
                    </a:moveTo>
                    <a:lnTo>
                      <a:pt x="90" y="32"/>
                    </a:lnTo>
                    <a:lnTo>
                      <a:pt x="36" y="32"/>
                    </a:lnTo>
                    <a:lnTo>
                      <a:pt x="36" y="100"/>
                    </a:lnTo>
                    <a:lnTo>
                      <a:pt x="90" y="100"/>
                    </a:lnTo>
                    <a:cubicBezTo>
                      <a:pt x="113" y="100"/>
                      <a:pt x="128" y="88"/>
                      <a:pt x="128" y="66"/>
                    </a:cubicBezTo>
                    <a:cubicBezTo>
                      <a:pt x="128" y="44"/>
                      <a:pt x="113" y="32"/>
                      <a:pt x="90" y="32"/>
                    </a:cubicBezTo>
                    <a:close/>
                    <a:moveTo>
                      <a:pt x="93" y="132"/>
                    </a:moveTo>
                    <a:lnTo>
                      <a:pt x="93" y="132"/>
                    </a:lnTo>
                    <a:lnTo>
                      <a:pt x="36" y="132"/>
                    </a:lnTo>
                    <a:lnTo>
                      <a:pt x="36" y="205"/>
                    </a:lnTo>
                    <a:lnTo>
                      <a:pt x="93" y="205"/>
                    </a:lnTo>
                    <a:cubicBezTo>
                      <a:pt x="118" y="205"/>
                      <a:pt x="132" y="189"/>
                      <a:pt x="132" y="168"/>
                    </a:cubicBezTo>
                    <a:cubicBezTo>
                      <a:pt x="132" y="147"/>
                      <a:pt x="118" y="132"/>
                      <a:pt x="93" y="132"/>
                    </a:cubicBezTo>
                    <a:close/>
                  </a:path>
                </a:pathLst>
              </a:custGeom>
              <a:solidFill>
                <a:srgbClr val="85796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sz="2400" noProof="0" dirty="0"/>
              </a:p>
            </p:txBody>
          </p:sp>
          <p:sp>
            <p:nvSpPr>
              <p:cNvPr id="186" name="Freeform 112"/>
              <p:cNvSpPr>
                <a:spLocks/>
              </p:cNvSpPr>
              <p:nvPr/>
            </p:nvSpPr>
            <p:spPr bwMode="auto">
              <a:xfrm>
                <a:off x="3327401" y="2881313"/>
                <a:ext cx="33338" cy="227013"/>
              </a:xfrm>
              <a:custGeom>
                <a:avLst/>
                <a:gdLst>
                  <a:gd name="T0" fmla="*/ 0 w 36"/>
                  <a:gd name="T1" fmla="*/ 0 h 237"/>
                  <a:gd name="T2" fmla="*/ 0 w 36"/>
                  <a:gd name="T3" fmla="*/ 0 h 237"/>
                  <a:gd name="T4" fmla="*/ 36 w 36"/>
                  <a:gd name="T5" fmla="*/ 0 h 237"/>
                  <a:gd name="T6" fmla="*/ 36 w 36"/>
                  <a:gd name="T7" fmla="*/ 237 h 237"/>
                  <a:gd name="T8" fmla="*/ 0 w 36"/>
                  <a:gd name="T9" fmla="*/ 237 h 237"/>
                  <a:gd name="T10" fmla="*/ 0 w 36"/>
                  <a:gd name="T11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237">
                    <a:moveTo>
                      <a:pt x="0" y="0"/>
                    </a:moveTo>
                    <a:lnTo>
                      <a:pt x="0" y="0"/>
                    </a:lnTo>
                    <a:lnTo>
                      <a:pt x="36" y="0"/>
                    </a:lnTo>
                    <a:lnTo>
                      <a:pt x="36" y="237"/>
                    </a:lnTo>
                    <a:lnTo>
                      <a:pt x="0" y="2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5796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sz="2400" noProof="0" dirty="0"/>
              </a:p>
            </p:txBody>
          </p:sp>
          <p:sp>
            <p:nvSpPr>
              <p:cNvPr id="187" name="Freeform 113"/>
              <p:cNvSpPr>
                <a:spLocks noEditPoints="1"/>
              </p:cNvSpPr>
              <p:nvPr/>
            </p:nvSpPr>
            <p:spPr bwMode="auto">
              <a:xfrm>
                <a:off x="3403601" y="2881313"/>
                <a:ext cx="165100" cy="227013"/>
              </a:xfrm>
              <a:custGeom>
                <a:avLst/>
                <a:gdLst>
                  <a:gd name="T0" fmla="*/ 131 w 173"/>
                  <a:gd name="T1" fmla="*/ 237 h 237"/>
                  <a:gd name="T2" fmla="*/ 131 w 173"/>
                  <a:gd name="T3" fmla="*/ 237 h 237"/>
                  <a:gd name="T4" fmla="*/ 81 w 173"/>
                  <a:gd name="T5" fmla="*/ 137 h 237"/>
                  <a:gd name="T6" fmla="*/ 36 w 173"/>
                  <a:gd name="T7" fmla="*/ 137 h 237"/>
                  <a:gd name="T8" fmla="*/ 36 w 173"/>
                  <a:gd name="T9" fmla="*/ 237 h 237"/>
                  <a:gd name="T10" fmla="*/ 0 w 173"/>
                  <a:gd name="T11" fmla="*/ 237 h 237"/>
                  <a:gd name="T12" fmla="*/ 0 w 173"/>
                  <a:gd name="T13" fmla="*/ 0 h 237"/>
                  <a:gd name="T14" fmla="*/ 92 w 173"/>
                  <a:gd name="T15" fmla="*/ 0 h 237"/>
                  <a:gd name="T16" fmla="*/ 166 w 173"/>
                  <a:gd name="T17" fmla="*/ 69 h 237"/>
                  <a:gd name="T18" fmla="*/ 118 w 173"/>
                  <a:gd name="T19" fmla="*/ 132 h 237"/>
                  <a:gd name="T20" fmla="*/ 173 w 173"/>
                  <a:gd name="T21" fmla="*/ 237 h 237"/>
                  <a:gd name="T22" fmla="*/ 131 w 173"/>
                  <a:gd name="T23" fmla="*/ 237 h 237"/>
                  <a:gd name="T24" fmla="*/ 89 w 173"/>
                  <a:gd name="T25" fmla="*/ 32 h 237"/>
                  <a:gd name="T26" fmla="*/ 89 w 173"/>
                  <a:gd name="T27" fmla="*/ 32 h 237"/>
                  <a:gd name="T28" fmla="*/ 36 w 173"/>
                  <a:gd name="T29" fmla="*/ 32 h 237"/>
                  <a:gd name="T30" fmla="*/ 36 w 173"/>
                  <a:gd name="T31" fmla="*/ 106 h 237"/>
                  <a:gd name="T32" fmla="*/ 89 w 173"/>
                  <a:gd name="T33" fmla="*/ 106 h 237"/>
                  <a:gd name="T34" fmla="*/ 130 w 173"/>
                  <a:gd name="T35" fmla="*/ 69 h 237"/>
                  <a:gd name="T36" fmla="*/ 89 w 173"/>
                  <a:gd name="T37" fmla="*/ 32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3" h="237">
                    <a:moveTo>
                      <a:pt x="131" y="237"/>
                    </a:moveTo>
                    <a:lnTo>
                      <a:pt x="131" y="237"/>
                    </a:lnTo>
                    <a:lnTo>
                      <a:pt x="81" y="137"/>
                    </a:lnTo>
                    <a:lnTo>
                      <a:pt x="36" y="137"/>
                    </a:lnTo>
                    <a:lnTo>
                      <a:pt x="36" y="237"/>
                    </a:lnTo>
                    <a:lnTo>
                      <a:pt x="0" y="237"/>
                    </a:lnTo>
                    <a:lnTo>
                      <a:pt x="0" y="0"/>
                    </a:lnTo>
                    <a:lnTo>
                      <a:pt x="92" y="0"/>
                    </a:lnTo>
                    <a:cubicBezTo>
                      <a:pt x="137" y="0"/>
                      <a:pt x="166" y="29"/>
                      <a:pt x="166" y="69"/>
                    </a:cubicBezTo>
                    <a:cubicBezTo>
                      <a:pt x="166" y="103"/>
                      <a:pt x="145" y="125"/>
                      <a:pt x="118" y="132"/>
                    </a:cubicBezTo>
                    <a:lnTo>
                      <a:pt x="173" y="237"/>
                    </a:lnTo>
                    <a:lnTo>
                      <a:pt x="131" y="237"/>
                    </a:lnTo>
                    <a:close/>
                    <a:moveTo>
                      <a:pt x="89" y="32"/>
                    </a:moveTo>
                    <a:lnTo>
                      <a:pt x="89" y="32"/>
                    </a:lnTo>
                    <a:lnTo>
                      <a:pt x="36" y="32"/>
                    </a:lnTo>
                    <a:lnTo>
                      <a:pt x="36" y="106"/>
                    </a:lnTo>
                    <a:lnTo>
                      <a:pt x="89" y="106"/>
                    </a:lnTo>
                    <a:cubicBezTo>
                      <a:pt x="113" y="106"/>
                      <a:pt x="130" y="93"/>
                      <a:pt x="130" y="69"/>
                    </a:cubicBezTo>
                    <a:cubicBezTo>
                      <a:pt x="130" y="46"/>
                      <a:pt x="113" y="32"/>
                      <a:pt x="89" y="32"/>
                    </a:cubicBezTo>
                    <a:close/>
                  </a:path>
                </a:pathLst>
              </a:custGeom>
              <a:solidFill>
                <a:srgbClr val="85796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sz="2400" noProof="0" dirty="0"/>
              </a:p>
            </p:txBody>
          </p:sp>
          <p:sp>
            <p:nvSpPr>
              <p:cNvPr id="188" name="Freeform 114"/>
              <p:cNvSpPr>
                <a:spLocks/>
              </p:cNvSpPr>
              <p:nvPr/>
            </p:nvSpPr>
            <p:spPr bwMode="auto">
              <a:xfrm>
                <a:off x="3586163" y="2881313"/>
                <a:ext cx="160338" cy="227013"/>
              </a:xfrm>
              <a:custGeom>
                <a:avLst/>
                <a:gdLst>
                  <a:gd name="T0" fmla="*/ 102 w 167"/>
                  <a:gd name="T1" fmla="*/ 32 h 237"/>
                  <a:gd name="T2" fmla="*/ 102 w 167"/>
                  <a:gd name="T3" fmla="*/ 32 h 237"/>
                  <a:gd name="T4" fmla="*/ 102 w 167"/>
                  <a:gd name="T5" fmla="*/ 237 h 237"/>
                  <a:gd name="T6" fmla="*/ 66 w 167"/>
                  <a:gd name="T7" fmla="*/ 237 h 237"/>
                  <a:gd name="T8" fmla="*/ 66 w 167"/>
                  <a:gd name="T9" fmla="*/ 32 h 237"/>
                  <a:gd name="T10" fmla="*/ 0 w 167"/>
                  <a:gd name="T11" fmla="*/ 32 h 237"/>
                  <a:gd name="T12" fmla="*/ 0 w 167"/>
                  <a:gd name="T13" fmla="*/ 0 h 237"/>
                  <a:gd name="T14" fmla="*/ 167 w 167"/>
                  <a:gd name="T15" fmla="*/ 0 h 237"/>
                  <a:gd name="T16" fmla="*/ 167 w 167"/>
                  <a:gd name="T17" fmla="*/ 32 h 237"/>
                  <a:gd name="T18" fmla="*/ 102 w 167"/>
                  <a:gd name="T19" fmla="*/ 32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7" h="237">
                    <a:moveTo>
                      <a:pt x="102" y="32"/>
                    </a:moveTo>
                    <a:lnTo>
                      <a:pt x="102" y="32"/>
                    </a:lnTo>
                    <a:lnTo>
                      <a:pt x="102" y="237"/>
                    </a:lnTo>
                    <a:lnTo>
                      <a:pt x="66" y="237"/>
                    </a:lnTo>
                    <a:lnTo>
                      <a:pt x="66" y="32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167" y="0"/>
                    </a:lnTo>
                    <a:lnTo>
                      <a:pt x="167" y="32"/>
                    </a:lnTo>
                    <a:lnTo>
                      <a:pt x="102" y="32"/>
                    </a:lnTo>
                    <a:close/>
                  </a:path>
                </a:pathLst>
              </a:custGeom>
              <a:solidFill>
                <a:srgbClr val="85796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sz="2400" noProof="0" dirty="0"/>
              </a:p>
            </p:txBody>
          </p:sp>
          <p:sp>
            <p:nvSpPr>
              <p:cNvPr id="189" name="Freeform 115"/>
              <p:cNvSpPr>
                <a:spLocks/>
              </p:cNvSpPr>
              <p:nvPr/>
            </p:nvSpPr>
            <p:spPr bwMode="auto">
              <a:xfrm>
                <a:off x="3773488" y="2881313"/>
                <a:ext cx="161925" cy="227013"/>
              </a:xfrm>
              <a:custGeom>
                <a:avLst/>
                <a:gdLst>
                  <a:gd name="T0" fmla="*/ 133 w 169"/>
                  <a:gd name="T1" fmla="*/ 237 h 237"/>
                  <a:gd name="T2" fmla="*/ 133 w 169"/>
                  <a:gd name="T3" fmla="*/ 237 h 237"/>
                  <a:gd name="T4" fmla="*/ 133 w 169"/>
                  <a:gd name="T5" fmla="*/ 133 h 237"/>
                  <a:gd name="T6" fmla="*/ 36 w 169"/>
                  <a:gd name="T7" fmla="*/ 133 h 237"/>
                  <a:gd name="T8" fmla="*/ 36 w 169"/>
                  <a:gd name="T9" fmla="*/ 237 h 237"/>
                  <a:gd name="T10" fmla="*/ 0 w 169"/>
                  <a:gd name="T11" fmla="*/ 237 h 237"/>
                  <a:gd name="T12" fmla="*/ 0 w 169"/>
                  <a:gd name="T13" fmla="*/ 0 h 237"/>
                  <a:gd name="T14" fmla="*/ 36 w 169"/>
                  <a:gd name="T15" fmla="*/ 0 h 237"/>
                  <a:gd name="T16" fmla="*/ 36 w 169"/>
                  <a:gd name="T17" fmla="*/ 101 h 237"/>
                  <a:gd name="T18" fmla="*/ 133 w 169"/>
                  <a:gd name="T19" fmla="*/ 101 h 237"/>
                  <a:gd name="T20" fmla="*/ 133 w 169"/>
                  <a:gd name="T21" fmla="*/ 0 h 237"/>
                  <a:gd name="T22" fmla="*/ 169 w 169"/>
                  <a:gd name="T23" fmla="*/ 0 h 237"/>
                  <a:gd name="T24" fmla="*/ 169 w 169"/>
                  <a:gd name="T25" fmla="*/ 237 h 237"/>
                  <a:gd name="T26" fmla="*/ 133 w 169"/>
                  <a:gd name="T27" fmla="*/ 237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9" h="237">
                    <a:moveTo>
                      <a:pt x="133" y="237"/>
                    </a:moveTo>
                    <a:lnTo>
                      <a:pt x="133" y="237"/>
                    </a:lnTo>
                    <a:lnTo>
                      <a:pt x="133" y="133"/>
                    </a:lnTo>
                    <a:lnTo>
                      <a:pt x="36" y="133"/>
                    </a:lnTo>
                    <a:lnTo>
                      <a:pt x="36" y="237"/>
                    </a:lnTo>
                    <a:lnTo>
                      <a:pt x="0" y="237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101"/>
                    </a:lnTo>
                    <a:lnTo>
                      <a:pt x="133" y="101"/>
                    </a:lnTo>
                    <a:lnTo>
                      <a:pt x="133" y="0"/>
                    </a:lnTo>
                    <a:lnTo>
                      <a:pt x="169" y="0"/>
                    </a:lnTo>
                    <a:lnTo>
                      <a:pt x="169" y="237"/>
                    </a:lnTo>
                    <a:lnTo>
                      <a:pt x="133" y="237"/>
                    </a:lnTo>
                    <a:close/>
                  </a:path>
                </a:pathLst>
              </a:custGeom>
              <a:solidFill>
                <a:srgbClr val="85796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sz="2400" noProof="0" dirty="0"/>
              </a:p>
            </p:txBody>
          </p:sp>
          <p:sp>
            <p:nvSpPr>
              <p:cNvPr id="190" name="Freeform 116"/>
              <p:cNvSpPr>
                <a:spLocks/>
              </p:cNvSpPr>
              <p:nvPr/>
            </p:nvSpPr>
            <p:spPr bwMode="auto">
              <a:xfrm>
                <a:off x="3978276" y="3079750"/>
                <a:ext cx="28575" cy="74613"/>
              </a:xfrm>
              <a:custGeom>
                <a:avLst/>
                <a:gdLst>
                  <a:gd name="T0" fmla="*/ 0 w 29"/>
                  <a:gd name="T1" fmla="*/ 77 h 77"/>
                  <a:gd name="T2" fmla="*/ 0 w 29"/>
                  <a:gd name="T3" fmla="*/ 77 h 77"/>
                  <a:gd name="T4" fmla="*/ 0 w 29"/>
                  <a:gd name="T5" fmla="*/ 0 h 77"/>
                  <a:gd name="T6" fmla="*/ 29 w 29"/>
                  <a:gd name="T7" fmla="*/ 0 h 77"/>
                  <a:gd name="T8" fmla="*/ 29 w 29"/>
                  <a:gd name="T9" fmla="*/ 51 h 77"/>
                  <a:gd name="T10" fmla="*/ 0 w 29"/>
                  <a:gd name="T11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77">
                    <a:moveTo>
                      <a:pt x="0" y="77"/>
                    </a:moveTo>
                    <a:lnTo>
                      <a:pt x="0" y="77"/>
                    </a:lnTo>
                    <a:lnTo>
                      <a:pt x="0" y="0"/>
                    </a:lnTo>
                    <a:lnTo>
                      <a:pt x="29" y="0"/>
                    </a:lnTo>
                    <a:lnTo>
                      <a:pt x="29" y="51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85796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sz="2400" noProof="0" dirty="0"/>
              </a:p>
            </p:txBody>
          </p:sp>
          <p:sp>
            <p:nvSpPr>
              <p:cNvPr id="191" name="Freeform 117"/>
              <p:cNvSpPr>
                <a:spLocks/>
              </p:cNvSpPr>
              <p:nvPr/>
            </p:nvSpPr>
            <p:spPr bwMode="auto">
              <a:xfrm>
                <a:off x="1730376" y="3198813"/>
                <a:ext cx="165100" cy="231775"/>
              </a:xfrm>
              <a:custGeom>
                <a:avLst/>
                <a:gdLst>
                  <a:gd name="T0" fmla="*/ 150 w 172"/>
                  <a:gd name="T1" fmla="*/ 214 h 241"/>
                  <a:gd name="T2" fmla="*/ 150 w 172"/>
                  <a:gd name="T3" fmla="*/ 214 h 241"/>
                  <a:gd name="T4" fmla="*/ 85 w 172"/>
                  <a:gd name="T5" fmla="*/ 241 h 241"/>
                  <a:gd name="T6" fmla="*/ 24 w 172"/>
                  <a:gd name="T7" fmla="*/ 217 h 241"/>
                  <a:gd name="T8" fmla="*/ 0 w 172"/>
                  <a:gd name="T9" fmla="*/ 121 h 241"/>
                  <a:gd name="T10" fmla="*/ 24 w 172"/>
                  <a:gd name="T11" fmla="*/ 24 h 241"/>
                  <a:gd name="T12" fmla="*/ 85 w 172"/>
                  <a:gd name="T13" fmla="*/ 0 h 241"/>
                  <a:gd name="T14" fmla="*/ 171 w 172"/>
                  <a:gd name="T15" fmla="*/ 73 h 241"/>
                  <a:gd name="T16" fmla="*/ 135 w 172"/>
                  <a:gd name="T17" fmla="*/ 73 h 241"/>
                  <a:gd name="T18" fmla="*/ 85 w 172"/>
                  <a:gd name="T19" fmla="*/ 32 h 241"/>
                  <a:gd name="T20" fmla="*/ 50 w 172"/>
                  <a:gd name="T21" fmla="*/ 47 h 241"/>
                  <a:gd name="T22" fmla="*/ 36 w 172"/>
                  <a:gd name="T23" fmla="*/ 121 h 241"/>
                  <a:gd name="T24" fmla="*/ 50 w 172"/>
                  <a:gd name="T25" fmla="*/ 195 h 241"/>
                  <a:gd name="T26" fmla="*/ 85 w 172"/>
                  <a:gd name="T27" fmla="*/ 209 h 241"/>
                  <a:gd name="T28" fmla="*/ 124 w 172"/>
                  <a:gd name="T29" fmla="*/ 192 h 241"/>
                  <a:gd name="T30" fmla="*/ 136 w 172"/>
                  <a:gd name="T31" fmla="*/ 155 h 241"/>
                  <a:gd name="T32" fmla="*/ 136 w 172"/>
                  <a:gd name="T33" fmla="*/ 142 h 241"/>
                  <a:gd name="T34" fmla="*/ 85 w 172"/>
                  <a:gd name="T35" fmla="*/ 142 h 241"/>
                  <a:gd name="T36" fmla="*/ 85 w 172"/>
                  <a:gd name="T37" fmla="*/ 111 h 241"/>
                  <a:gd name="T38" fmla="*/ 172 w 172"/>
                  <a:gd name="T39" fmla="*/ 111 h 241"/>
                  <a:gd name="T40" fmla="*/ 172 w 172"/>
                  <a:gd name="T41" fmla="*/ 147 h 241"/>
                  <a:gd name="T42" fmla="*/ 150 w 172"/>
                  <a:gd name="T43" fmla="*/ 214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2" h="241">
                    <a:moveTo>
                      <a:pt x="150" y="214"/>
                    </a:moveTo>
                    <a:lnTo>
                      <a:pt x="150" y="214"/>
                    </a:lnTo>
                    <a:cubicBezTo>
                      <a:pt x="133" y="233"/>
                      <a:pt x="110" y="241"/>
                      <a:pt x="85" y="241"/>
                    </a:cubicBezTo>
                    <a:cubicBezTo>
                      <a:pt x="59" y="241"/>
                      <a:pt x="39" y="233"/>
                      <a:pt x="24" y="217"/>
                    </a:cubicBezTo>
                    <a:cubicBezTo>
                      <a:pt x="1" y="194"/>
                      <a:pt x="0" y="170"/>
                      <a:pt x="0" y="121"/>
                    </a:cubicBezTo>
                    <a:cubicBezTo>
                      <a:pt x="0" y="71"/>
                      <a:pt x="1" y="47"/>
                      <a:pt x="24" y="24"/>
                    </a:cubicBezTo>
                    <a:cubicBezTo>
                      <a:pt x="39" y="9"/>
                      <a:pt x="59" y="0"/>
                      <a:pt x="85" y="0"/>
                    </a:cubicBezTo>
                    <a:cubicBezTo>
                      <a:pt x="135" y="0"/>
                      <a:pt x="165" y="33"/>
                      <a:pt x="171" y="73"/>
                    </a:cubicBezTo>
                    <a:lnTo>
                      <a:pt x="135" y="73"/>
                    </a:lnTo>
                    <a:cubicBezTo>
                      <a:pt x="129" y="47"/>
                      <a:pt x="112" y="32"/>
                      <a:pt x="85" y="32"/>
                    </a:cubicBezTo>
                    <a:cubicBezTo>
                      <a:pt x="71" y="32"/>
                      <a:pt x="59" y="37"/>
                      <a:pt x="50" y="47"/>
                    </a:cubicBezTo>
                    <a:cubicBezTo>
                      <a:pt x="38" y="59"/>
                      <a:pt x="36" y="74"/>
                      <a:pt x="36" y="121"/>
                    </a:cubicBezTo>
                    <a:cubicBezTo>
                      <a:pt x="36" y="168"/>
                      <a:pt x="38" y="182"/>
                      <a:pt x="50" y="195"/>
                    </a:cubicBezTo>
                    <a:cubicBezTo>
                      <a:pt x="59" y="204"/>
                      <a:pt x="71" y="209"/>
                      <a:pt x="85" y="209"/>
                    </a:cubicBezTo>
                    <a:cubicBezTo>
                      <a:pt x="101" y="209"/>
                      <a:pt x="115" y="203"/>
                      <a:pt x="124" y="192"/>
                    </a:cubicBezTo>
                    <a:cubicBezTo>
                      <a:pt x="133" y="182"/>
                      <a:pt x="136" y="170"/>
                      <a:pt x="136" y="155"/>
                    </a:cubicBezTo>
                    <a:lnTo>
                      <a:pt x="136" y="142"/>
                    </a:lnTo>
                    <a:lnTo>
                      <a:pt x="85" y="142"/>
                    </a:lnTo>
                    <a:lnTo>
                      <a:pt x="85" y="111"/>
                    </a:lnTo>
                    <a:lnTo>
                      <a:pt x="172" y="111"/>
                    </a:lnTo>
                    <a:lnTo>
                      <a:pt x="172" y="147"/>
                    </a:lnTo>
                    <a:cubicBezTo>
                      <a:pt x="172" y="178"/>
                      <a:pt x="166" y="197"/>
                      <a:pt x="150" y="214"/>
                    </a:cubicBezTo>
                    <a:close/>
                  </a:path>
                </a:pathLst>
              </a:custGeom>
              <a:solidFill>
                <a:srgbClr val="85796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sz="2400" noProof="0" dirty="0"/>
              </a:p>
            </p:txBody>
          </p:sp>
          <p:sp>
            <p:nvSpPr>
              <p:cNvPr id="192" name="Freeform 118"/>
              <p:cNvSpPr>
                <a:spLocks noEditPoints="1"/>
              </p:cNvSpPr>
              <p:nvPr/>
            </p:nvSpPr>
            <p:spPr bwMode="auto">
              <a:xfrm>
                <a:off x="1930401" y="3200400"/>
                <a:ext cx="166688" cy="228600"/>
              </a:xfrm>
              <a:custGeom>
                <a:avLst/>
                <a:gdLst>
                  <a:gd name="T0" fmla="*/ 131 w 173"/>
                  <a:gd name="T1" fmla="*/ 237 h 237"/>
                  <a:gd name="T2" fmla="*/ 131 w 173"/>
                  <a:gd name="T3" fmla="*/ 237 h 237"/>
                  <a:gd name="T4" fmla="*/ 81 w 173"/>
                  <a:gd name="T5" fmla="*/ 137 h 237"/>
                  <a:gd name="T6" fmla="*/ 36 w 173"/>
                  <a:gd name="T7" fmla="*/ 137 h 237"/>
                  <a:gd name="T8" fmla="*/ 36 w 173"/>
                  <a:gd name="T9" fmla="*/ 237 h 237"/>
                  <a:gd name="T10" fmla="*/ 0 w 173"/>
                  <a:gd name="T11" fmla="*/ 237 h 237"/>
                  <a:gd name="T12" fmla="*/ 0 w 173"/>
                  <a:gd name="T13" fmla="*/ 0 h 237"/>
                  <a:gd name="T14" fmla="*/ 92 w 173"/>
                  <a:gd name="T15" fmla="*/ 0 h 237"/>
                  <a:gd name="T16" fmla="*/ 165 w 173"/>
                  <a:gd name="T17" fmla="*/ 69 h 237"/>
                  <a:gd name="T18" fmla="*/ 118 w 173"/>
                  <a:gd name="T19" fmla="*/ 132 h 237"/>
                  <a:gd name="T20" fmla="*/ 173 w 173"/>
                  <a:gd name="T21" fmla="*/ 237 h 237"/>
                  <a:gd name="T22" fmla="*/ 131 w 173"/>
                  <a:gd name="T23" fmla="*/ 237 h 237"/>
                  <a:gd name="T24" fmla="*/ 89 w 173"/>
                  <a:gd name="T25" fmla="*/ 32 h 237"/>
                  <a:gd name="T26" fmla="*/ 89 w 173"/>
                  <a:gd name="T27" fmla="*/ 32 h 237"/>
                  <a:gd name="T28" fmla="*/ 36 w 173"/>
                  <a:gd name="T29" fmla="*/ 32 h 237"/>
                  <a:gd name="T30" fmla="*/ 36 w 173"/>
                  <a:gd name="T31" fmla="*/ 107 h 237"/>
                  <a:gd name="T32" fmla="*/ 89 w 173"/>
                  <a:gd name="T33" fmla="*/ 107 h 237"/>
                  <a:gd name="T34" fmla="*/ 129 w 173"/>
                  <a:gd name="T35" fmla="*/ 70 h 237"/>
                  <a:gd name="T36" fmla="*/ 89 w 173"/>
                  <a:gd name="T37" fmla="*/ 32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3" h="237">
                    <a:moveTo>
                      <a:pt x="131" y="237"/>
                    </a:moveTo>
                    <a:lnTo>
                      <a:pt x="131" y="237"/>
                    </a:lnTo>
                    <a:lnTo>
                      <a:pt x="81" y="137"/>
                    </a:lnTo>
                    <a:lnTo>
                      <a:pt x="36" y="137"/>
                    </a:lnTo>
                    <a:lnTo>
                      <a:pt x="36" y="237"/>
                    </a:lnTo>
                    <a:lnTo>
                      <a:pt x="0" y="237"/>
                    </a:lnTo>
                    <a:lnTo>
                      <a:pt x="0" y="0"/>
                    </a:lnTo>
                    <a:lnTo>
                      <a:pt x="92" y="0"/>
                    </a:lnTo>
                    <a:cubicBezTo>
                      <a:pt x="137" y="0"/>
                      <a:pt x="165" y="29"/>
                      <a:pt x="165" y="69"/>
                    </a:cubicBezTo>
                    <a:cubicBezTo>
                      <a:pt x="165" y="103"/>
                      <a:pt x="145" y="125"/>
                      <a:pt x="118" y="132"/>
                    </a:cubicBezTo>
                    <a:lnTo>
                      <a:pt x="173" y="237"/>
                    </a:lnTo>
                    <a:lnTo>
                      <a:pt x="131" y="237"/>
                    </a:lnTo>
                    <a:close/>
                    <a:moveTo>
                      <a:pt x="89" y="32"/>
                    </a:moveTo>
                    <a:lnTo>
                      <a:pt x="89" y="32"/>
                    </a:lnTo>
                    <a:lnTo>
                      <a:pt x="36" y="32"/>
                    </a:lnTo>
                    <a:lnTo>
                      <a:pt x="36" y="107"/>
                    </a:lnTo>
                    <a:lnTo>
                      <a:pt x="89" y="107"/>
                    </a:lnTo>
                    <a:cubicBezTo>
                      <a:pt x="113" y="107"/>
                      <a:pt x="129" y="93"/>
                      <a:pt x="129" y="70"/>
                    </a:cubicBezTo>
                    <a:cubicBezTo>
                      <a:pt x="129" y="46"/>
                      <a:pt x="113" y="32"/>
                      <a:pt x="89" y="32"/>
                    </a:cubicBezTo>
                    <a:close/>
                  </a:path>
                </a:pathLst>
              </a:custGeom>
              <a:solidFill>
                <a:srgbClr val="85796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sz="2400" noProof="0" dirty="0"/>
              </a:p>
            </p:txBody>
          </p:sp>
          <p:sp>
            <p:nvSpPr>
              <p:cNvPr id="193" name="Freeform 119"/>
              <p:cNvSpPr>
                <a:spLocks noEditPoints="1"/>
              </p:cNvSpPr>
              <p:nvPr/>
            </p:nvSpPr>
            <p:spPr bwMode="auto">
              <a:xfrm>
                <a:off x="2114551" y="3198813"/>
                <a:ext cx="163513" cy="231775"/>
              </a:xfrm>
              <a:custGeom>
                <a:avLst/>
                <a:gdLst>
                  <a:gd name="T0" fmla="*/ 147 w 171"/>
                  <a:gd name="T1" fmla="*/ 217 h 241"/>
                  <a:gd name="T2" fmla="*/ 147 w 171"/>
                  <a:gd name="T3" fmla="*/ 217 h 241"/>
                  <a:gd name="T4" fmla="*/ 85 w 171"/>
                  <a:gd name="T5" fmla="*/ 241 h 241"/>
                  <a:gd name="T6" fmla="*/ 24 w 171"/>
                  <a:gd name="T7" fmla="*/ 217 h 241"/>
                  <a:gd name="T8" fmla="*/ 0 w 171"/>
                  <a:gd name="T9" fmla="*/ 121 h 241"/>
                  <a:gd name="T10" fmla="*/ 24 w 171"/>
                  <a:gd name="T11" fmla="*/ 24 h 241"/>
                  <a:gd name="T12" fmla="*/ 85 w 171"/>
                  <a:gd name="T13" fmla="*/ 0 h 241"/>
                  <a:gd name="T14" fmla="*/ 147 w 171"/>
                  <a:gd name="T15" fmla="*/ 24 h 241"/>
                  <a:gd name="T16" fmla="*/ 171 w 171"/>
                  <a:gd name="T17" fmla="*/ 121 h 241"/>
                  <a:gd name="T18" fmla="*/ 147 w 171"/>
                  <a:gd name="T19" fmla="*/ 217 h 241"/>
                  <a:gd name="T20" fmla="*/ 121 w 171"/>
                  <a:gd name="T21" fmla="*/ 47 h 241"/>
                  <a:gd name="T22" fmla="*/ 121 w 171"/>
                  <a:gd name="T23" fmla="*/ 47 h 241"/>
                  <a:gd name="T24" fmla="*/ 85 w 171"/>
                  <a:gd name="T25" fmla="*/ 32 h 241"/>
                  <a:gd name="T26" fmla="*/ 50 w 171"/>
                  <a:gd name="T27" fmla="*/ 47 h 241"/>
                  <a:gd name="T28" fmla="*/ 36 w 171"/>
                  <a:gd name="T29" fmla="*/ 121 h 241"/>
                  <a:gd name="T30" fmla="*/ 50 w 171"/>
                  <a:gd name="T31" fmla="*/ 194 h 241"/>
                  <a:gd name="T32" fmla="*/ 85 w 171"/>
                  <a:gd name="T33" fmla="*/ 209 h 241"/>
                  <a:gd name="T34" fmla="*/ 121 w 171"/>
                  <a:gd name="T35" fmla="*/ 194 h 241"/>
                  <a:gd name="T36" fmla="*/ 135 w 171"/>
                  <a:gd name="T37" fmla="*/ 121 h 241"/>
                  <a:gd name="T38" fmla="*/ 121 w 171"/>
                  <a:gd name="T39" fmla="*/ 47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1" h="241">
                    <a:moveTo>
                      <a:pt x="147" y="217"/>
                    </a:moveTo>
                    <a:lnTo>
                      <a:pt x="147" y="217"/>
                    </a:lnTo>
                    <a:cubicBezTo>
                      <a:pt x="131" y="233"/>
                      <a:pt x="111" y="241"/>
                      <a:pt x="85" y="241"/>
                    </a:cubicBezTo>
                    <a:cubicBezTo>
                      <a:pt x="59" y="241"/>
                      <a:pt x="39" y="233"/>
                      <a:pt x="24" y="217"/>
                    </a:cubicBezTo>
                    <a:cubicBezTo>
                      <a:pt x="1" y="194"/>
                      <a:pt x="0" y="170"/>
                      <a:pt x="0" y="121"/>
                    </a:cubicBezTo>
                    <a:cubicBezTo>
                      <a:pt x="0" y="71"/>
                      <a:pt x="1" y="47"/>
                      <a:pt x="24" y="24"/>
                    </a:cubicBezTo>
                    <a:cubicBezTo>
                      <a:pt x="39" y="9"/>
                      <a:pt x="59" y="0"/>
                      <a:pt x="85" y="0"/>
                    </a:cubicBezTo>
                    <a:cubicBezTo>
                      <a:pt x="111" y="0"/>
                      <a:pt x="131" y="9"/>
                      <a:pt x="147" y="24"/>
                    </a:cubicBezTo>
                    <a:cubicBezTo>
                      <a:pt x="170" y="47"/>
                      <a:pt x="171" y="71"/>
                      <a:pt x="171" y="121"/>
                    </a:cubicBezTo>
                    <a:cubicBezTo>
                      <a:pt x="171" y="170"/>
                      <a:pt x="170" y="194"/>
                      <a:pt x="147" y="217"/>
                    </a:cubicBezTo>
                    <a:close/>
                    <a:moveTo>
                      <a:pt x="121" y="47"/>
                    </a:moveTo>
                    <a:lnTo>
                      <a:pt x="121" y="47"/>
                    </a:lnTo>
                    <a:cubicBezTo>
                      <a:pt x="112" y="37"/>
                      <a:pt x="100" y="32"/>
                      <a:pt x="85" y="32"/>
                    </a:cubicBezTo>
                    <a:cubicBezTo>
                      <a:pt x="71" y="32"/>
                      <a:pt x="59" y="37"/>
                      <a:pt x="50" y="47"/>
                    </a:cubicBezTo>
                    <a:cubicBezTo>
                      <a:pt x="38" y="59"/>
                      <a:pt x="36" y="74"/>
                      <a:pt x="36" y="121"/>
                    </a:cubicBezTo>
                    <a:cubicBezTo>
                      <a:pt x="36" y="168"/>
                      <a:pt x="38" y="182"/>
                      <a:pt x="50" y="194"/>
                    </a:cubicBezTo>
                    <a:cubicBezTo>
                      <a:pt x="59" y="204"/>
                      <a:pt x="71" y="209"/>
                      <a:pt x="85" y="209"/>
                    </a:cubicBezTo>
                    <a:cubicBezTo>
                      <a:pt x="100" y="209"/>
                      <a:pt x="112" y="204"/>
                      <a:pt x="121" y="194"/>
                    </a:cubicBezTo>
                    <a:cubicBezTo>
                      <a:pt x="133" y="182"/>
                      <a:pt x="135" y="168"/>
                      <a:pt x="135" y="121"/>
                    </a:cubicBezTo>
                    <a:cubicBezTo>
                      <a:pt x="135" y="74"/>
                      <a:pt x="133" y="59"/>
                      <a:pt x="121" y="47"/>
                    </a:cubicBezTo>
                    <a:close/>
                  </a:path>
                </a:pathLst>
              </a:custGeom>
              <a:solidFill>
                <a:srgbClr val="85796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sz="2400" noProof="0" dirty="0"/>
              </a:p>
            </p:txBody>
          </p:sp>
          <p:sp>
            <p:nvSpPr>
              <p:cNvPr id="194" name="Freeform 120"/>
              <p:cNvSpPr>
                <a:spLocks/>
              </p:cNvSpPr>
              <p:nvPr/>
            </p:nvSpPr>
            <p:spPr bwMode="auto">
              <a:xfrm>
                <a:off x="2293938" y="3200400"/>
                <a:ext cx="269875" cy="228600"/>
              </a:xfrm>
              <a:custGeom>
                <a:avLst/>
                <a:gdLst>
                  <a:gd name="T0" fmla="*/ 221 w 283"/>
                  <a:gd name="T1" fmla="*/ 237 h 237"/>
                  <a:gd name="T2" fmla="*/ 221 w 283"/>
                  <a:gd name="T3" fmla="*/ 237 h 237"/>
                  <a:gd name="T4" fmla="*/ 190 w 283"/>
                  <a:gd name="T5" fmla="*/ 237 h 237"/>
                  <a:gd name="T6" fmla="*/ 142 w 283"/>
                  <a:gd name="T7" fmla="*/ 71 h 237"/>
                  <a:gd name="T8" fmla="*/ 94 w 283"/>
                  <a:gd name="T9" fmla="*/ 237 h 237"/>
                  <a:gd name="T10" fmla="*/ 62 w 283"/>
                  <a:gd name="T11" fmla="*/ 237 h 237"/>
                  <a:gd name="T12" fmla="*/ 0 w 283"/>
                  <a:gd name="T13" fmla="*/ 0 h 237"/>
                  <a:gd name="T14" fmla="*/ 38 w 283"/>
                  <a:gd name="T15" fmla="*/ 0 h 237"/>
                  <a:gd name="T16" fmla="*/ 80 w 283"/>
                  <a:gd name="T17" fmla="*/ 170 h 237"/>
                  <a:gd name="T18" fmla="*/ 127 w 283"/>
                  <a:gd name="T19" fmla="*/ 0 h 237"/>
                  <a:gd name="T20" fmla="*/ 156 w 283"/>
                  <a:gd name="T21" fmla="*/ 0 h 237"/>
                  <a:gd name="T22" fmla="*/ 204 w 283"/>
                  <a:gd name="T23" fmla="*/ 170 h 237"/>
                  <a:gd name="T24" fmla="*/ 245 w 283"/>
                  <a:gd name="T25" fmla="*/ 0 h 237"/>
                  <a:gd name="T26" fmla="*/ 283 w 283"/>
                  <a:gd name="T27" fmla="*/ 0 h 237"/>
                  <a:gd name="T28" fmla="*/ 221 w 283"/>
                  <a:gd name="T29" fmla="*/ 237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3" h="237">
                    <a:moveTo>
                      <a:pt x="221" y="237"/>
                    </a:moveTo>
                    <a:lnTo>
                      <a:pt x="221" y="237"/>
                    </a:lnTo>
                    <a:lnTo>
                      <a:pt x="190" y="237"/>
                    </a:lnTo>
                    <a:lnTo>
                      <a:pt x="142" y="71"/>
                    </a:lnTo>
                    <a:lnTo>
                      <a:pt x="94" y="237"/>
                    </a:lnTo>
                    <a:lnTo>
                      <a:pt x="62" y="237"/>
                    </a:lnTo>
                    <a:lnTo>
                      <a:pt x="0" y="0"/>
                    </a:lnTo>
                    <a:lnTo>
                      <a:pt x="38" y="0"/>
                    </a:lnTo>
                    <a:lnTo>
                      <a:pt x="80" y="170"/>
                    </a:lnTo>
                    <a:lnTo>
                      <a:pt x="127" y="0"/>
                    </a:lnTo>
                    <a:lnTo>
                      <a:pt x="156" y="0"/>
                    </a:lnTo>
                    <a:lnTo>
                      <a:pt x="204" y="170"/>
                    </a:lnTo>
                    <a:lnTo>
                      <a:pt x="245" y="0"/>
                    </a:lnTo>
                    <a:lnTo>
                      <a:pt x="283" y="0"/>
                    </a:lnTo>
                    <a:lnTo>
                      <a:pt x="221" y="237"/>
                    </a:lnTo>
                    <a:close/>
                  </a:path>
                </a:pathLst>
              </a:custGeom>
              <a:solidFill>
                <a:srgbClr val="85796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sz="2400" noProof="0" dirty="0"/>
              </a:p>
            </p:txBody>
          </p:sp>
          <p:sp>
            <p:nvSpPr>
              <p:cNvPr id="195" name="Freeform 121"/>
              <p:cNvSpPr>
                <a:spLocks/>
              </p:cNvSpPr>
              <p:nvPr/>
            </p:nvSpPr>
            <p:spPr bwMode="auto">
              <a:xfrm>
                <a:off x="2582863" y="3200400"/>
                <a:ext cx="160338" cy="228600"/>
              </a:xfrm>
              <a:custGeom>
                <a:avLst/>
                <a:gdLst>
                  <a:gd name="T0" fmla="*/ 102 w 167"/>
                  <a:gd name="T1" fmla="*/ 32 h 237"/>
                  <a:gd name="T2" fmla="*/ 102 w 167"/>
                  <a:gd name="T3" fmla="*/ 32 h 237"/>
                  <a:gd name="T4" fmla="*/ 102 w 167"/>
                  <a:gd name="T5" fmla="*/ 237 h 237"/>
                  <a:gd name="T6" fmla="*/ 66 w 167"/>
                  <a:gd name="T7" fmla="*/ 237 h 237"/>
                  <a:gd name="T8" fmla="*/ 66 w 167"/>
                  <a:gd name="T9" fmla="*/ 32 h 237"/>
                  <a:gd name="T10" fmla="*/ 0 w 167"/>
                  <a:gd name="T11" fmla="*/ 32 h 237"/>
                  <a:gd name="T12" fmla="*/ 0 w 167"/>
                  <a:gd name="T13" fmla="*/ 0 h 237"/>
                  <a:gd name="T14" fmla="*/ 167 w 167"/>
                  <a:gd name="T15" fmla="*/ 0 h 237"/>
                  <a:gd name="T16" fmla="*/ 167 w 167"/>
                  <a:gd name="T17" fmla="*/ 32 h 237"/>
                  <a:gd name="T18" fmla="*/ 102 w 167"/>
                  <a:gd name="T19" fmla="*/ 32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7" h="237">
                    <a:moveTo>
                      <a:pt x="102" y="32"/>
                    </a:moveTo>
                    <a:lnTo>
                      <a:pt x="102" y="32"/>
                    </a:lnTo>
                    <a:lnTo>
                      <a:pt x="102" y="237"/>
                    </a:lnTo>
                    <a:lnTo>
                      <a:pt x="66" y="237"/>
                    </a:lnTo>
                    <a:lnTo>
                      <a:pt x="66" y="32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167" y="0"/>
                    </a:lnTo>
                    <a:lnTo>
                      <a:pt x="167" y="32"/>
                    </a:lnTo>
                    <a:lnTo>
                      <a:pt x="102" y="32"/>
                    </a:lnTo>
                    <a:close/>
                  </a:path>
                </a:pathLst>
              </a:custGeom>
              <a:solidFill>
                <a:srgbClr val="85796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sz="2400" noProof="0" dirty="0"/>
              </a:p>
            </p:txBody>
          </p:sp>
          <p:sp>
            <p:nvSpPr>
              <p:cNvPr id="196" name="Freeform 122"/>
              <p:cNvSpPr>
                <a:spLocks/>
              </p:cNvSpPr>
              <p:nvPr/>
            </p:nvSpPr>
            <p:spPr bwMode="auto">
              <a:xfrm>
                <a:off x="2770188" y="3200400"/>
                <a:ext cx="161925" cy="228600"/>
              </a:xfrm>
              <a:custGeom>
                <a:avLst/>
                <a:gdLst>
                  <a:gd name="T0" fmla="*/ 133 w 169"/>
                  <a:gd name="T1" fmla="*/ 237 h 237"/>
                  <a:gd name="T2" fmla="*/ 133 w 169"/>
                  <a:gd name="T3" fmla="*/ 237 h 237"/>
                  <a:gd name="T4" fmla="*/ 133 w 169"/>
                  <a:gd name="T5" fmla="*/ 134 h 237"/>
                  <a:gd name="T6" fmla="*/ 36 w 169"/>
                  <a:gd name="T7" fmla="*/ 134 h 237"/>
                  <a:gd name="T8" fmla="*/ 36 w 169"/>
                  <a:gd name="T9" fmla="*/ 237 h 237"/>
                  <a:gd name="T10" fmla="*/ 0 w 169"/>
                  <a:gd name="T11" fmla="*/ 237 h 237"/>
                  <a:gd name="T12" fmla="*/ 0 w 169"/>
                  <a:gd name="T13" fmla="*/ 0 h 237"/>
                  <a:gd name="T14" fmla="*/ 36 w 169"/>
                  <a:gd name="T15" fmla="*/ 0 h 237"/>
                  <a:gd name="T16" fmla="*/ 36 w 169"/>
                  <a:gd name="T17" fmla="*/ 101 h 237"/>
                  <a:gd name="T18" fmla="*/ 133 w 169"/>
                  <a:gd name="T19" fmla="*/ 101 h 237"/>
                  <a:gd name="T20" fmla="*/ 133 w 169"/>
                  <a:gd name="T21" fmla="*/ 0 h 237"/>
                  <a:gd name="T22" fmla="*/ 169 w 169"/>
                  <a:gd name="T23" fmla="*/ 0 h 237"/>
                  <a:gd name="T24" fmla="*/ 169 w 169"/>
                  <a:gd name="T25" fmla="*/ 237 h 237"/>
                  <a:gd name="T26" fmla="*/ 133 w 169"/>
                  <a:gd name="T27" fmla="*/ 237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9" h="237">
                    <a:moveTo>
                      <a:pt x="133" y="237"/>
                    </a:moveTo>
                    <a:lnTo>
                      <a:pt x="133" y="237"/>
                    </a:lnTo>
                    <a:lnTo>
                      <a:pt x="133" y="134"/>
                    </a:lnTo>
                    <a:lnTo>
                      <a:pt x="36" y="134"/>
                    </a:lnTo>
                    <a:lnTo>
                      <a:pt x="36" y="237"/>
                    </a:lnTo>
                    <a:lnTo>
                      <a:pt x="0" y="237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101"/>
                    </a:lnTo>
                    <a:lnTo>
                      <a:pt x="133" y="101"/>
                    </a:lnTo>
                    <a:lnTo>
                      <a:pt x="133" y="0"/>
                    </a:lnTo>
                    <a:lnTo>
                      <a:pt x="169" y="0"/>
                    </a:lnTo>
                    <a:lnTo>
                      <a:pt x="169" y="237"/>
                    </a:lnTo>
                    <a:lnTo>
                      <a:pt x="133" y="237"/>
                    </a:lnTo>
                    <a:close/>
                  </a:path>
                </a:pathLst>
              </a:custGeom>
              <a:solidFill>
                <a:srgbClr val="85796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sz="2400" noProof="0" dirty="0"/>
              </a:p>
            </p:txBody>
          </p:sp>
          <p:sp>
            <p:nvSpPr>
              <p:cNvPr id="197" name="Freeform 123"/>
              <p:cNvSpPr>
                <a:spLocks noEditPoints="1"/>
              </p:cNvSpPr>
              <p:nvPr/>
            </p:nvSpPr>
            <p:spPr bwMode="auto">
              <a:xfrm>
                <a:off x="3040063" y="3198813"/>
                <a:ext cx="196850" cy="231775"/>
              </a:xfrm>
              <a:custGeom>
                <a:avLst/>
                <a:gdLst>
                  <a:gd name="T0" fmla="*/ 162 w 206"/>
                  <a:gd name="T1" fmla="*/ 239 h 241"/>
                  <a:gd name="T2" fmla="*/ 162 w 206"/>
                  <a:gd name="T3" fmla="*/ 239 h 241"/>
                  <a:gd name="T4" fmla="*/ 143 w 206"/>
                  <a:gd name="T5" fmla="*/ 216 h 241"/>
                  <a:gd name="T6" fmla="*/ 77 w 206"/>
                  <a:gd name="T7" fmla="*/ 241 h 241"/>
                  <a:gd name="T8" fmla="*/ 0 w 206"/>
                  <a:gd name="T9" fmla="*/ 171 h 241"/>
                  <a:gd name="T10" fmla="*/ 47 w 206"/>
                  <a:gd name="T11" fmla="*/ 104 h 241"/>
                  <a:gd name="T12" fmla="*/ 23 w 206"/>
                  <a:gd name="T13" fmla="*/ 53 h 241"/>
                  <a:gd name="T14" fmla="*/ 81 w 206"/>
                  <a:gd name="T15" fmla="*/ 0 h 241"/>
                  <a:gd name="T16" fmla="*/ 137 w 206"/>
                  <a:gd name="T17" fmla="*/ 53 h 241"/>
                  <a:gd name="T18" fmla="*/ 112 w 206"/>
                  <a:gd name="T19" fmla="*/ 95 h 241"/>
                  <a:gd name="T20" fmla="*/ 94 w 206"/>
                  <a:gd name="T21" fmla="*/ 107 h 241"/>
                  <a:gd name="T22" fmla="*/ 144 w 206"/>
                  <a:gd name="T23" fmla="*/ 167 h 241"/>
                  <a:gd name="T24" fmla="*/ 157 w 206"/>
                  <a:gd name="T25" fmla="*/ 119 h 241"/>
                  <a:gd name="T26" fmla="*/ 190 w 206"/>
                  <a:gd name="T27" fmla="*/ 119 h 241"/>
                  <a:gd name="T28" fmla="*/ 166 w 206"/>
                  <a:gd name="T29" fmla="*/ 192 h 241"/>
                  <a:gd name="T30" fmla="*/ 206 w 206"/>
                  <a:gd name="T31" fmla="*/ 239 h 241"/>
                  <a:gd name="T32" fmla="*/ 162 w 206"/>
                  <a:gd name="T33" fmla="*/ 239 h 241"/>
                  <a:gd name="T34" fmla="*/ 66 w 206"/>
                  <a:gd name="T35" fmla="*/ 125 h 241"/>
                  <a:gd name="T36" fmla="*/ 66 w 206"/>
                  <a:gd name="T37" fmla="*/ 125 h 241"/>
                  <a:gd name="T38" fmla="*/ 34 w 206"/>
                  <a:gd name="T39" fmla="*/ 170 h 241"/>
                  <a:gd name="T40" fmla="*/ 77 w 206"/>
                  <a:gd name="T41" fmla="*/ 210 h 241"/>
                  <a:gd name="T42" fmla="*/ 122 w 206"/>
                  <a:gd name="T43" fmla="*/ 192 h 241"/>
                  <a:gd name="T44" fmla="*/ 66 w 206"/>
                  <a:gd name="T45" fmla="*/ 125 h 241"/>
                  <a:gd name="T46" fmla="*/ 81 w 206"/>
                  <a:gd name="T47" fmla="*/ 30 h 241"/>
                  <a:gd name="T48" fmla="*/ 81 w 206"/>
                  <a:gd name="T49" fmla="*/ 30 h 241"/>
                  <a:gd name="T50" fmla="*/ 57 w 206"/>
                  <a:gd name="T51" fmla="*/ 53 h 241"/>
                  <a:gd name="T52" fmla="*/ 76 w 206"/>
                  <a:gd name="T53" fmla="*/ 86 h 241"/>
                  <a:gd name="T54" fmla="*/ 87 w 206"/>
                  <a:gd name="T55" fmla="*/ 78 h 241"/>
                  <a:gd name="T56" fmla="*/ 104 w 206"/>
                  <a:gd name="T57" fmla="*/ 53 h 241"/>
                  <a:gd name="T58" fmla="*/ 81 w 206"/>
                  <a:gd name="T59" fmla="*/ 3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06" h="241">
                    <a:moveTo>
                      <a:pt x="162" y="239"/>
                    </a:moveTo>
                    <a:lnTo>
                      <a:pt x="162" y="239"/>
                    </a:lnTo>
                    <a:lnTo>
                      <a:pt x="143" y="216"/>
                    </a:lnTo>
                    <a:cubicBezTo>
                      <a:pt x="132" y="225"/>
                      <a:pt x="113" y="241"/>
                      <a:pt x="77" y="241"/>
                    </a:cubicBezTo>
                    <a:cubicBezTo>
                      <a:pt x="28" y="241"/>
                      <a:pt x="0" y="214"/>
                      <a:pt x="0" y="171"/>
                    </a:cubicBezTo>
                    <a:cubicBezTo>
                      <a:pt x="0" y="138"/>
                      <a:pt x="24" y="119"/>
                      <a:pt x="47" y="104"/>
                    </a:cubicBezTo>
                    <a:cubicBezTo>
                      <a:pt x="37" y="91"/>
                      <a:pt x="23" y="75"/>
                      <a:pt x="23" y="53"/>
                    </a:cubicBezTo>
                    <a:cubicBezTo>
                      <a:pt x="23" y="22"/>
                      <a:pt x="45" y="0"/>
                      <a:pt x="81" y="0"/>
                    </a:cubicBezTo>
                    <a:cubicBezTo>
                      <a:pt x="114" y="0"/>
                      <a:pt x="137" y="23"/>
                      <a:pt x="137" y="53"/>
                    </a:cubicBezTo>
                    <a:cubicBezTo>
                      <a:pt x="137" y="72"/>
                      <a:pt x="127" y="85"/>
                      <a:pt x="112" y="95"/>
                    </a:cubicBezTo>
                    <a:lnTo>
                      <a:pt x="94" y="107"/>
                    </a:lnTo>
                    <a:lnTo>
                      <a:pt x="144" y="167"/>
                    </a:lnTo>
                    <a:cubicBezTo>
                      <a:pt x="153" y="154"/>
                      <a:pt x="157" y="141"/>
                      <a:pt x="157" y="119"/>
                    </a:cubicBezTo>
                    <a:lnTo>
                      <a:pt x="190" y="119"/>
                    </a:lnTo>
                    <a:cubicBezTo>
                      <a:pt x="189" y="149"/>
                      <a:pt x="182" y="173"/>
                      <a:pt x="166" y="192"/>
                    </a:cubicBezTo>
                    <a:lnTo>
                      <a:pt x="206" y="239"/>
                    </a:lnTo>
                    <a:lnTo>
                      <a:pt x="162" y="239"/>
                    </a:lnTo>
                    <a:close/>
                    <a:moveTo>
                      <a:pt x="66" y="125"/>
                    </a:moveTo>
                    <a:lnTo>
                      <a:pt x="66" y="125"/>
                    </a:lnTo>
                    <a:cubicBezTo>
                      <a:pt x="49" y="137"/>
                      <a:pt x="34" y="148"/>
                      <a:pt x="34" y="170"/>
                    </a:cubicBezTo>
                    <a:cubicBezTo>
                      <a:pt x="34" y="194"/>
                      <a:pt x="52" y="210"/>
                      <a:pt x="77" y="210"/>
                    </a:cubicBezTo>
                    <a:cubicBezTo>
                      <a:pt x="93" y="210"/>
                      <a:pt x="107" y="206"/>
                      <a:pt x="122" y="192"/>
                    </a:cubicBezTo>
                    <a:lnTo>
                      <a:pt x="66" y="125"/>
                    </a:lnTo>
                    <a:close/>
                    <a:moveTo>
                      <a:pt x="81" y="30"/>
                    </a:moveTo>
                    <a:lnTo>
                      <a:pt x="81" y="30"/>
                    </a:lnTo>
                    <a:cubicBezTo>
                      <a:pt x="66" y="30"/>
                      <a:pt x="57" y="40"/>
                      <a:pt x="57" y="53"/>
                    </a:cubicBezTo>
                    <a:cubicBezTo>
                      <a:pt x="57" y="63"/>
                      <a:pt x="64" y="72"/>
                      <a:pt x="76" y="86"/>
                    </a:cubicBezTo>
                    <a:lnTo>
                      <a:pt x="87" y="78"/>
                    </a:lnTo>
                    <a:cubicBezTo>
                      <a:pt x="96" y="72"/>
                      <a:pt x="104" y="64"/>
                      <a:pt x="104" y="53"/>
                    </a:cubicBezTo>
                    <a:cubicBezTo>
                      <a:pt x="104" y="40"/>
                      <a:pt x="95" y="30"/>
                      <a:pt x="81" y="30"/>
                    </a:cubicBezTo>
                    <a:close/>
                  </a:path>
                </a:pathLst>
              </a:custGeom>
              <a:solidFill>
                <a:srgbClr val="85796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sz="2400" noProof="0" dirty="0"/>
              </a:p>
            </p:txBody>
          </p:sp>
          <p:sp>
            <p:nvSpPr>
              <p:cNvPr id="198" name="Freeform 124"/>
              <p:cNvSpPr>
                <a:spLocks noEditPoints="1"/>
              </p:cNvSpPr>
              <p:nvPr/>
            </p:nvSpPr>
            <p:spPr bwMode="auto">
              <a:xfrm>
                <a:off x="3340101" y="3200400"/>
                <a:ext cx="160338" cy="228600"/>
              </a:xfrm>
              <a:custGeom>
                <a:avLst/>
                <a:gdLst>
                  <a:gd name="T0" fmla="*/ 151 w 169"/>
                  <a:gd name="T1" fmla="*/ 207 h 237"/>
                  <a:gd name="T2" fmla="*/ 151 w 169"/>
                  <a:gd name="T3" fmla="*/ 207 h 237"/>
                  <a:gd name="T4" fmla="*/ 83 w 169"/>
                  <a:gd name="T5" fmla="*/ 237 h 237"/>
                  <a:gd name="T6" fmla="*/ 0 w 169"/>
                  <a:gd name="T7" fmla="*/ 237 h 237"/>
                  <a:gd name="T8" fmla="*/ 0 w 169"/>
                  <a:gd name="T9" fmla="*/ 0 h 237"/>
                  <a:gd name="T10" fmla="*/ 83 w 169"/>
                  <a:gd name="T11" fmla="*/ 0 h 237"/>
                  <a:gd name="T12" fmla="*/ 151 w 169"/>
                  <a:gd name="T13" fmla="*/ 30 h 237"/>
                  <a:gd name="T14" fmla="*/ 169 w 169"/>
                  <a:gd name="T15" fmla="*/ 119 h 237"/>
                  <a:gd name="T16" fmla="*/ 151 w 169"/>
                  <a:gd name="T17" fmla="*/ 207 h 237"/>
                  <a:gd name="T18" fmla="*/ 120 w 169"/>
                  <a:gd name="T19" fmla="*/ 48 h 237"/>
                  <a:gd name="T20" fmla="*/ 120 w 169"/>
                  <a:gd name="T21" fmla="*/ 48 h 237"/>
                  <a:gd name="T22" fmla="*/ 79 w 169"/>
                  <a:gd name="T23" fmla="*/ 32 h 237"/>
                  <a:gd name="T24" fmla="*/ 36 w 169"/>
                  <a:gd name="T25" fmla="*/ 32 h 237"/>
                  <a:gd name="T26" fmla="*/ 36 w 169"/>
                  <a:gd name="T27" fmla="*/ 205 h 237"/>
                  <a:gd name="T28" fmla="*/ 79 w 169"/>
                  <a:gd name="T29" fmla="*/ 205 h 237"/>
                  <a:gd name="T30" fmla="*/ 120 w 169"/>
                  <a:gd name="T31" fmla="*/ 189 h 237"/>
                  <a:gd name="T32" fmla="*/ 133 w 169"/>
                  <a:gd name="T33" fmla="*/ 119 h 237"/>
                  <a:gd name="T34" fmla="*/ 120 w 169"/>
                  <a:gd name="T35" fmla="*/ 48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9" h="237">
                    <a:moveTo>
                      <a:pt x="151" y="207"/>
                    </a:moveTo>
                    <a:lnTo>
                      <a:pt x="151" y="207"/>
                    </a:lnTo>
                    <a:cubicBezTo>
                      <a:pt x="134" y="228"/>
                      <a:pt x="113" y="237"/>
                      <a:pt x="83" y="237"/>
                    </a:cubicBezTo>
                    <a:lnTo>
                      <a:pt x="0" y="237"/>
                    </a:lnTo>
                    <a:lnTo>
                      <a:pt x="0" y="0"/>
                    </a:lnTo>
                    <a:lnTo>
                      <a:pt x="83" y="0"/>
                    </a:lnTo>
                    <a:cubicBezTo>
                      <a:pt x="113" y="0"/>
                      <a:pt x="134" y="9"/>
                      <a:pt x="151" y="30"/>
                    </a:cubicBezTo>
                    <a:cubicBezTo>
                      <a:pt x="168" y="51"/>
                      <a:pt x="169" y="81"/>
                      <a:pt x="169" y="119"/>
                    </a:cubicBezTo>
                    <a:cubicBezTo>
                      <a:pt x="169" y="157"/>
                      <a:pt x="168" y="186"/>
                      <a:pt x="151" y="207"/>
                    </a:cubicBezTo>
                    <a:close/>
                    <a:moveTo>
                      <a:pt x="120" y="48"/>
                    </a:moveTo>
                    <a:lnTo>
                      <a:pt x="120" y="48"/>
                    </a:lnTo>
                    <a:cubicBezTo>
                      <a:pt x="110" y="37"/>
                      <a:pt x="96" y="32"/>
                      <a:pt x="79" y="32"/>
                    </a:cubicBezTo>
                    <a:lnTo>
                      <a:pt x="36" y="32"/>
                    </a:lnTo>
                    <a:lnTo>
                      <a:pt x="36" y="205"/>
                    </a:lnTo>
                    <a:lnTo>
                      <a:pt x="79" y="205"/>
                    </a:lnTo>
                    <a:cubicBezTo>
                      <a:pt x="96" y="205"/>
                      <a:pt x="110" y="201"/>
                      <a:pt x="120" y="189"/>
                    </a:cubicBezTo>
                    <a:cubicBezTo>
                      <a:pt x="132" y="176"/>
                      <a:pt x="133" y="154"/>
                      <a:pt x="133" y="119"/>
                    </a:cubicBezTo>
                    <a:cubicBezTo>
                      <a:pt x="133" y="83"/>
                      <a:pt x="132" y="61"/>
                      <a:pt x="120" y="48"/>
                    </a:cubicBezTo>
                    <a:close/>
                  </a:path>
                </a:pathLst>
              </a:custGeom>
              <a:solidFill>
                <a:srgbClr val="85796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sz="2400" noProof="0" dirty="0"/>
              </a:p>
            </p:txBody>
          </p:sp>
          <p:sp>
            <p:nvSpPr>
              <p:cNvPr id="199" name="Freeform 125"/>
              <p:cNvSpPr>
                <a:spLocks/>
              </p:cNvSpPr>
              <p:nvPr/>
            </p:nvSpPr>
            <p:spPr bwMode="auto">
              <a:xfrm>
                <a:off x="3536951" y="3200400"/>
                <a:ext cx="144463" cy="228600"/>
              </a:xfrm>
              <a:custGeom>
                <a:avLst/>
                <a:gdLst>
                  <a:gd name="T0" fmla="*/ 0 w 152"/>
                  <a:gd name="T1" fmla="*/ 237 h 237"/>
                  <a:gd name="T2" fmla="*/ 0 w 152"/>
                  <a:gd name="T3" fmla="*/ 237 h 237"/>
                  <a:gd name="T4" fmla="*/ 0 w 152"/>
                  <a:gd name="T5" fmla="*/ 0 h 237"/>
                  <a:gd name="T6" fmla="*/ 152 w 152"/>
                  <a:gd name="T7" fmla="*/ 0 h 237"/>
                  <a:gd name="T8" fmla="*/ 152 w 152"/>
                  <a:gd name="T9" fmla="*/ 32 h 237"/>
                  <a:gd name="T10" fmla="*/ 36 w 152"/>
                  <a:gd name="T11" fmla="*/ 32 h 237"/>
                  <a:gd name="T12" fmla="*/ 36 w 152"/>
                  <a:gd name="T13" fmla="*/ 102 h 237"/>
                  <a:gd name="T14" fmla="*/ 135 w 152"/>
                  <a:gd name="T15" fmla="*/ 102 h 237"/>
                  <a:gd name="T16" fmla="*/ 135 w 152"/>
                  <a:gd name="T17" fmla="*/ 134 h 237"/>
                  <a:gd name="T18" fmla="*/ 36 w 152"/>
                  <a:gd name="T19" fmla="*/ 134 h 237"/>
                  <a:gd name="T20" fmla="*/ 36 w 152"/>
                  <a:gd name="T21" fmla="*/ 205 h 237"/>
                  <a:gd name="T22" fmla="*/ 152 w 152"/>
                  <a:gd name="T23" fmla="*/ 205 h 237"/>
                  <a:gd name="T24" fmla="*/ 152 w 152"/>
                  <a:gd name="T25" fmla="*/ 237 h 237"/>
                  <a:gd name="T26" fmla="*/ 0 w 152"/>
                  <a:gd name="T27" fmla="*/ 237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2" h="237">
                    <a:moveTo>
                      <a:pt x="0" y="237"/>
                    </a:moveTo>
                    <a:lnTo>
                      <a:pt x="0" y="237"/>
                    </a:lnTo>
                    <a:lnTo>
                      <a:pt x="0" y="0"/>
                    </a:lnTo>
                    <a:lnTo>
                      <a:pt x="152" y="0"/>
                    </a:lnTo>
                    <a:lnTo>
                      <a:pt x="152" y="32"/>
                    </a:lnTo>
                    <a:lnTo>
                      <a:pt x="36" y="32"/>
                    </a:lnTo>
                    <a:lnTo>
                      <a:pt x="36" y="102"/>
                    </a:lnTo>
                    <a:lnTo>
                      <a:pt x="135" y="102"/>
                    </a:lnTo>
                    <a:lnTo>
                      <a:pt x="135" y="134"/>
                    </a:lnTo>
                    <a:lnTo>
                      <a:pt x="36" y="134"/>
                    </a:lnTo>
                    <a:lnTo>
                      <a:pt x="36" y="205"/>
                    </a:lnTo>
                    <a:lnTo>
                      <a:pt x="152" y="205"/>
                    </a:lnTo>
                    <a:lnTo>
                      <a:pt x="152" y="237"/>
                    </a:lnTo>
                    <a:lnTo>
                      <a:pt x="0" y="237"/>
                    </a:lnTo>
                    <a:close/>
                  </a:path>
                </a:pathLst>
              </a:custGeom>
              <a:solidFill>
                <a:srgbClr val="85796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sz="2400" noProof="0" dirty="0"/>
              </a:p>
            </p:txBody>
          </p:sp>
          <p:sp>
            <p:nvSpPr>
              <p:cNvPr id="200" name="Freeform 126"/>
              <p:cNvSpPr>
                <a:spLocks/>
              </p:cNvSpPr>
              <p:nvPr/>
            </p:nvSpPr>
            <p:spPr bwMode="auto">
              <a:xfrm>
                <a:off x="3703638" y="3200400"/>
                <a:ext cx="176213" cy="228600"/>
              </a:xfrm>
              <a:custGeom>
                <a:avLst/>
                <a:gdLst>
                  <a:gd name="T0" fmla="*/ 106 w 185"/>
                  <a:gd name="T1" fmla="*/ 237 h 237"/>
                  <a:gd name="T2" fmla="*/ 106 w 185"/>
                  <a:gd name="T3" fmla="*/ 237 h 237"/>
                  <a:gd name="T4" fmla="*/ 78 w 185"/>
                  <a:gd name="T5" fmla="*/ 237 h 237"/>
                  <a:gd name="T6" fmla="*/ 0 w 185"/>
                  <a:gd name="T7" fmla="*/ 0 h 237"/>
                  <a:gd name="T8" fmla="*/ 38 w 185"/>
                  <a:gd name="T9" fmla="*/ 0 h 237"/>
                  <a:gd name="T10" fmla="*/ 92 w 185"/>
                  <a:gd name="T11" fmla="*/ 173 h 237"/>
                  <a:gd name="T12" fmla="*/ 147 w 185"/>
                  <a:gd name="T13" fmla="*/ 0 h 237"/>
                  <a:gd name="T14" fmla="*/ 185 w 185"/>
                  <a:gd name="T15" fmla="*/ 0 h 237"/>
                  <a:gd name="T16" fmla="*/ 106 w 185"/>
                  <a:gd name="T17" fmla="*/ 237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5" h="237">
                    <a:moveTo>
                      <a:pt x="106" y="237"/>
                    </a:moveTo>
                    <a:lnTo>
                      <a:pt x="106" y="237"/>
                    </a:lnTo>
                    <a:lnTo>
                      <a:pt x="78" y="237"/>
                    </a:lnTo>
                    <a:lnTo>
                      <a:pt x="0" y="0"/>
                    </a:lnTo>
                    <a:lnTo>
                      <a:pt x="38" y="0"/>
                    </a:lnTo>
                    <a:lnTo>
                      <a:pt x="92" y="173"/>
                    </a:lnTo>
                    <a:lnTo>
                      <a:pt x="147" y="0"/>
                    </a:lnTo>
                    <a:lnTo>
                      <a:pt x="185" y="0"/>
                    </a:lnTo>
                    <a:lnTo>
                      <a:pt x="106" y="237"/>
                    </a:lnTo>
                    <a:close/>
                  </a:path>
                </a:pathLst>
              </a:custGeom>
              <a:solidFill>
                <a:srgbClr val="85796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sz="2400" noProof="0" dirty="0"/>
              </a:p>
            </p:txBody>
          </p:sp>
          <p:sp>
            <p:nvSpPr>
              <p:cNvPr id="201" name="Freeform 127"/>
              <p:cNvSpPr>
                <a:spLocks/>
              </p:cNvSpPr>
              <p:nvPr/>
            </p:nvSpPr>
            <p:spPr bwMode="auto">
              <a:xfrm>
                <a:off x="3910013" y="3200400"/>
                <a:ext cx="142875" cy="228600"/>
              </a:xfrm>
              <a:custGeom>
                <a:avLst/>
                <a:gdLst>
                  <a:gd name="T0" fmla="*/ 0 w 151"/>
                  <a:gd name="T1" fmla="*/ 237 h 237"/>
                  <a:gd name="T2" fmla="*/ 0 w 151"/>
                  <a:gd name="T3" fmla="*/ 237 h 237"/>
                  <a:gd name="T4" fmla="*/ 0 w 151"/>
                  <a:gd name="T5" fmla="*/ 0 h 237"/>
                  <a:gd name="T6" fmla="*/ 151 w 151"/>
                  <a:gd name="T7" fmla="*/ 0 h 237"/>
                  <a:gd name="T8" fmla="*/ 151 w 151"/>
                  <a:gd name="T9" fmla="*/ 32 h 237"/>
                  <a:gd name="T10" fmla="*/ 36 w 151"/>
                  <a:gd name="T11" fmla="*/ 32 h 237"/>
                  <a:gd name="T12" fmla="*/ 36 w 151"/>
                  <a:gd name="T13" fmla="*/ 102 h 237"/>
                  <a:gd name="T14" fmla="*/ 134 w 151"/>
                  <a:gd name="T15" fmla="*/ 102 h 237"/>
                  <a:gd name="T16" fmla="*/ 134 w 151"/>
                  <a:gd name="T17" fmla="*/ 134 h 237"/>
                  <a:gd name="T18" fmla="*/ 36 w 151"/>
                  <a:gd name="T19" fmla="*/ 134 h 237"/>
                  <a:gd name="T20" fmla="*/ 36 w 151"/>
                  <a:gd name="T21" fmla="*/ 205 h 237"/>
                  <a:gd name="T22" fmla="*/ 151 w 151"/>
                  <a:gd name="T23" fmla="*/ 205 h 237"/>
                  <a:gd name="T24" fmla="*/ 151 w 151"/>
                  <a:gd name="T25" fmla="*/ 237 h 237"/>
                  <a:gd name="T26" fmla="*/ 0 w 151"/>
                  <a:gd name="T27" fmla="*/ 237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1" h="237">
                    <a:moveTo>
                      <a:pt x="0" y="237"/>
                    </a:moveTo>
                    <a:lnTo>
                      <a:pt x="0" y="237"/>
                    </a:lnTo>
                    <a:lnTo>
                      <a:pt x="0" y="0"/>
                    </a:lnTo>
                    <a:lnTo>
                      <a:pt x="151" y="0"/>
                    </a:lnTo>
                    <a:lnTo>
                      <a:pt x="151" y="32"/>
                    </a:lnTo>
                    <a:lnTo>
                      <a:pt x="36" y="32"/>
                    </a:lnTo>
                    <a:lnTo>
                      <a:pt x="36" y="102"/>
                    </a:lnTo>
                    <a:lnTo>
                      <a:pt x="134" y="102"/>
                    </a:lnTo>
                    <a:lnTo>
                      <a:pt x="134" y="134"/>
                    </a:lnTo>
                    <a:lnTo>
                      <a:pt x="36" y="134"/>
                    </a:lnTo>
                    <a:lnTo>
                      <a:pt x="36" y="205"/>
                    </a:lnTo>
                    <a:lnTo>
                      <a:pt x="151" y="205"/>
                    </a:lnTo>
                    <a:lnTo>
                      <a:pt x="151" y="237"/>
                    </a:lnTo>
                    <a:lnTo>
                      <a:pt x="0" y="237"/>
                    </a:lnTo>
                    <a:close/>
                  </a:path>
                </a:pathLst>
              </a:custGeom>
              <a:solidFill>
                <a:srgbClr val="85796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sz="2400" noProof="0" dirty="0"/>
              </a:p>
            </p:txBody>
          </p:sp>
          <p:sp>
            <p:nvSpPr>
              <p:cNvPr id="202" name="Freeform 128"/>
              <p:cNvSpPr>
                <a:spLocks/>
              </p:cNvSpPr>
              <p:nvPr/>
            </p:nvSpPr>
            <p:spPr bwMode="auto">
              <a:xfrm>
                <a:off x="4086226" y="3200400"/>
                <a:ext cx="142875" cy="228600"/>
              </a:xfrm>
              <a:custGeom>
                <a:avLst/>
                <a:gdLst>
                  <a:gd name="T0" fmla="*/ 0 w 150"/>
                  <a:gd name="T1" fmla="*/ 237 h 237"/>
                  <a:gd name="T2" fmla="*/ 0 w 150"/>
                  <a:gd name="T3" fmla="*/ 237 h 237"/>
                  <a:gd name="T4" fmla="*/ 0 w 150"/>
                  <a:gd name="T5" fmla="*/ 0 h 237"/>
                  <a:gd name="T6" fmla="*/ 36 w 150"/>
                  <a:gd name="T7" fmla="*/ 0 h 237"/>
                  <a:gd name="T8" fmla="*/ 36 w 150"/>
                  <a:gd name="T9" fmla="*/ 205 h 237"/>
                  <a:gd name="T10" fmla="*/ 150 w 150"/>
                  <a:gd name="T11" fmla="*/ 205 h 237"/>
                  <a:gd name="T12" fmla="*/ 150 w 150"/>
                  <a:gd name="T13" fmla="*/ 237 h 237"/>
                  <a:gd name="T14" fmla="*/ 0 w 150"/>
                  <a:gd name="T15" fmla="*/ 237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0" h="237">
                    <a:moveTo>
                      <a:pt x="0" y="237"/>
                    </a:moveTo>
                    <a:lnTo>
                      <a:pt x="0" y="237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205"/>
                    </a:lnTo>
                    <a:lnTo>
                      <a:pt x="150" y="205"/>
                    </a:lnTo>
                    <a:lnTo>
                      <a:pt x="150" y="237"/>
                    </a:lnTo>
                    <a:lnTo>
                      <a:pt x="0" y="237"/>
                    </a:lnTo>
                    <a:close/>
                  </a:path>
                </a:pathLst>
              </a:custGeom>
              <a:solidFill>
                <a:srgbClr val="85796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sz="2400" noProof="0" dirty="0"/>
              </a:p>
            </p:txBody>
          </p:sp>
          <p:sp>
            <p:nvSpPr>
              <p:cNvPr id="203" name="Freeform 129"/>
              <p:cNvSpPr>
                <a:spLocks noEditPoints="1"/>
              </p:cNvSpPr>
              <p:nvPr/>
            </p:nvSpPr>
            <p:spPr bwMode="auto">
              <a:xfrm>
                <a:off x="4246563" y="3198813"/>
                <a:ext cx="163513" cy="231775"/>
              </a:xfrm>
              <a:custGeom>
                <a:avLst/>
                <a:gdLst>
                  <a:gd name="T0" fmla="*/ 146 w 170"/>
                  <a:gd name="T1" fmla="*/ 217 h 241"/>
                  <a:gd name="T2" fmla="*/ 146 w 170"/>
                  <a:gd name="T3" fmla="*/ 217 h 241"/>
                  <a:gd name="T4" fmla="*/ 85 w 170"/>
                  <a:gd name="T5" fmla="*/ 241 h 241"/>
                  <a:gd name="T6" fmla="*/ 24 w 170"/>
                  <a:gd name="T7" fmla="*/ 217 h 241"/>
                  <a:gd name="T8" fmla="*/ 0 w 170"/>
                  <a:gd name="T9" fmla="*/ 121 h 241"/>
                  <a:gd name="T10" fmla="*/ 24 w 170"/>
                  <a:gd name="T11" fmla="*/ 24 h 241"/>
                  <a:gd name="T12" fmla="*/ 85 w 170"/>
                  <a:gd name="T13" fmla="*/ 0 h 241"/>
                  <a:gd name="T14" fmla="*/ 146 w 170"/>
                  <a:gd name="T15" fmla="*/ 24 h 241"/>
                  <a:gd name="T16" fmla="*/ 170 w 170"/>
                  <a:gd name="T17" fmla="*/ 121 h 241"/>
                  <a:gd name="T18" fmla="*/ 146 w 170"/>
                  <a:gd name="T19" fmla="*/ 217 h 241"/>
                  <a:gd name="T20" fmla="*/ 120 w 170"/>
                  <a:gd name="T21" fmla="*/ 47 h 241"/>
                  <a:gd name="T22" fmla="*/ 120 w 170"/>
                  <a:gd name="T23" fmla="*/ 47 h 241"/>
                  <a:gd name="T24" fmla="*/ 85 w 170"/>
                  <a:gd name="T25" fmla="*/ 32 h 241"/>
                  <a:gd name="T26" fmla="*/ 50 w 170"/>
                  <a:gd name="T27" fmla="*/ 47 h 241"/>
                  <a:gd name="T28" fmla="*/ 36 w 170"/>
                  <a:gd name="T29" fmla="*/ 121 h 241"/>
                  <a:gd name="T30" fmla="*/ 50 w 170"/>
                  <a:gd name="T31" fmla="*/ 194 h 241"/>
                  <a:gd name="T32" fmla="*/ 85 w 170"/>
                  <a:gd name="T33" fmla="*/ 209 h 241"/>
                  <a:gd name="T34" fmla="*/ 120 w 170"/>
                  <a:gd name="T35" fmla="*/ 194 h 241"/>
                  <a:gd name="T36" fmla="*/ 134 w 170"/>
                  <a:gd name="T37" fmla="*/ 121 h 241"/>
                  <a:gd name="T38" fmla="*/ 120 w 170"/>
                  <a:gd name="T39" fmla="*/ 47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0" h="241">
                    <a:moveTo>
                      <a:pt x="146" y="217"/>
                    </a:moveTo>
                    <a:lnTo>
                      <a:pt x="146" y="217"/>
                    </a:lnTo>
                    <a:cubicBezTo>
                      <a:pt x="131" y="233"/>
                      <a:pt x="111" y="241"/>
                      <a:pt x="85" y="241"/>
                    </a:cubicBezTo>
                    <a:cubicBezTo>
                      <a:pt x="59" y="241"/>
                      <a:pt x="39" y="233"/>
                      <a:pt x="24" y="217"/>
                    </a:cubicBezTo>
                    <a:cubicBezTo>
                      <a:pt x="0" y="194"/>
                      <a:pt x="0" y="170"/>
                      <a:pt x="0" y="121"/>
                    </a:cubicBezTo>
                    <a:cubicBezTo>
                      <a:pt x="0" y="71"/>
                      <a:pt x="0" y="47"/>
                      <a:pt x="24" y="24"/>
                    </a:cubicBezTo>
                    <a:cubicBezTo>
                      <a:pt x="39" y="9"/>
                      <a:pt x="59" y="0"/>
                      <a:pt x="85" y="0"/>
                    </a:cubicBezTo>
                    <a:cubicBezTo>
                      <a:pt x="111" y="0"/>
                      <a:pt x="131" y="9"/>
                      <a:pt x="146" y="24"/>
                    </a:cubicBezTo>
                    <a:cubicBezTo>
                      <a:pt x="170" y="47"/>
                      <a:pt x="170" y="71"/>
                      <a:pt x="170" y="121"/>
                    </a:cubicBezTo>
                    <a:cubicBezTo>
                      <a:pt x="170" y="170"/>
                      <a:pt x="170" y="194"/>
                      <a:pt x="146" y="217"/>
                    </a:cubicBezTo>
                    <a:close/>
                    <a:moveTo>
                      <a:pt x="120" y="47"/>
                    </a:moveTo>
                    <a:lnTo>
                      <a:pt x="120" y="47"/>
                    </a:lnTo>
                    <a:cubicBezTo>
                      <a:pt x="111" y="37"/>
                      <a:pt x="99" y="32"/>
                      <a:pt x="85" y="32"/>
                    </a:cubicBezTo>
                    <a:cubicBezTo>
                      <a:pt x="71" y="32"/>
                      <a:pt x="59" y="37"/>
                      <a:pt x="50" y="47"/>
                    </a:cubicBezTo>
                    <a:cubicBezTo>
                      <a:pt x="38" y="59"/>
                      <a:pt x="36" y="74"/>
                      <a:pt x="36" y="121"/>
                    </a:cubicBezTo>
                    <a:cubicBezTo>
                      <a:pt x="36" y="168"/>
                      <a:pt x="38" y="182"/>
                      <a:pt x="50" y="194"/>
                    </a:cubicBezTo>
                    <a:cubicBezTo>
                      <a:pt x="59" y="204"/>
                      <a:pt x="71" y="209"/>
                      <a:pt x="85" y="209"/>
                    </a:cubicBezTo>
                    <a:cubicBezTo>
                      <a:pt x="99" y="209"/>
                      <a:pt x="111" y="204"/>
                      <a:pt x="120" y="194"/>
                    </a:cubicBezTo>
                    <a:cubicBezTo>
                      <a:pt x="132" y="182"/>
                      <a:pt x="134" y="168"/>
                      <a:pt x="134" y="121"/>
                    </a:cubicBezTo>
                    <a:cubicBezTo>
                      <a:pt x="134" y="74"/>
                      <a:pt x="132" y="59"/>
                      <a:pt x="120" y="47"/>
                    </a:cubicBezTo>
                    <a:close/>
                  </a:path>
                </a:pathLst>
              </a:custGeom>
              <a:solidFill>
                <a:srgbClr val="85796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sz="2400" noProof="0" dirty="0"/>
              </a:p>
            </p:txBody>
          </p:sp>
          <p:sp>
            <p:nvSpPr>
              <p:cNvPr id="204" name="Freeform 130"/>
              <p:cNvSpPr>
                <a:spLocks noEditPoints="1"/>
              </p:cNvSpPr>
              <p:nvPr/>
            </p:nvSpPr>
            <p:spPr bwMode="auto">
              <a:xfrm>
                <a:off x="4445001" y="3200400"/>
                <a:ext cx="158750" cy="228600"/>
              </a:xfrm>
              <a:custGeom>
                <a:avLst/>
                <a:gdLst>
                  <a:gd name="T0" fmla="*/ 90 w 166"/>
                  <a:gd name="T1" fmla="*/ 144 h 237"/>
                  <a:gd name="T2" fmla="*/ 90 w 166"/>
                  <a:gd name="T3" fmla="*/ 144 h 237"/>
                  <a:gd name="T4" fmla="*/ 36 w 166"/>
                  <a:gd name="T5" fmla="*/ 144 h 237"/>
                  <a:gd name="T6" fmla="*/ 36 w 166"/>
                  <a:gd name="T7" fmla="*/ 237 h 237"/>
                  <a:gd name="T8" fmla="*/ 0 w 166"/>
                  <a:gd name="T9" fmla="*/ 237 h 237"/>
                  <a:gd name="T10" fmla="*/ 0 w 166"/>
                  <a:gd name="T11" fmla="*/ 0 h 237"/>
                  <a:gd name="T12" fmla="*/ 90 w 166"/>
                  <a:gd name="T13" fmla="*/ 0 h 237"/>
                  <a:gd name="T14" fmla="*/ 166 w 166"/>
                  <a:gd name="T15" fmla="*/ 72 h 237"/>
                  <a:gd name="T16" fmla="*/ 90 w 166"/>
                  <a:gd name="T17" fmla="*/ 144 h 237"/>
                  <a:gd name="T18" fmla="*/ 88 w 166"/>
                  <a:gd name="T19" fmla="*/ 32 h 237"/>
                  <a:gd name="T20" fmla="*/ 88 w 166"/>
                  <a:gd name="T21" fmla="*/ 32 h 237"/>
                  <a:gd name="T22" fmla="*/ 36 w 166"/>
                  <a:gd name="T23" fmla="*/ 32 h 237"/>
                  <a:gd name="T24" fmla="*/ 36 w 166"/>
                  <a:gd name="T25" fmla="*/ 112 h 237"/>
                  <a:gd name="T26" fmla="*/ 88 w 166"/>
                  <a:gd name="T27" fmla="*/ 112 h 237"/>
                  <a:gd name="T28" fmla="*/ 130 w 166"/>
                  <a:gd name="T29" fmla="*/ 72 h 237"/>
                  <a:gd name="T30" fmla="*/ 88 w 166"/>
                  <a:gd name="T31" fmla="*/ 32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6" h="237">
                    <a:moveTo>
                      <a:pt x="90" y="144"/>
                    </a:moveTo>
                    <a:lnTo>
                      <a:pt x="90" y="144"/>
                    </a:lnTo>
                    <a:lnTo>
                      <a:pt x="36" y="144"/>
                    </a:lnTo>
                    <a:lnTo>
                      <a:pt x="36" y="237"/>
                    </a:lnTo>
                    <a:lnTo>
                      <a:pt x="0" y="237"/>
                    </a:lnTo>
                    <a:lnTo>
                      <a:pt x="0" y="0"/>
                    </a:lnTo>
                    <a:lnTo>
                      <a:pt x="90" y="0"/>
                    </a:lnTo>
                    <a:cubicBezTo>
                      <a:pt x="136" y="0"/>
                      <a:pt x="166" y="31"/>
                      <a:pt x="166" y="72"/>
                    </a:cubicBezTo>
                    <a:cubicBezTo>
                      <a:pt x="166" y="113"/>
                      <a:pt x="136" y="144"/>
                      <a:pt x="90" y="144"/>
                    </a:cubicBezTo>
                    <a:close/>
                    <a:moveTo>
                      <a:pt x="88" y="32"/>
                    </a:moveTo>
                    <a:lnTo>
                      <a:pt x="88" y="32"/>
                    </a:lnTo>
                    <a:lnTo>
                      <a:pt x="36" y="32"/>
                    </a:lnTo>
                    <a:lnTo>
                      <a:pt x="36" y="112"/>
                    </a:lnTo>
                    <a:lnTo>
                      <a:pt x="88" y="112"/>
                    </a:lnTo>
                    <a:cubicBezTo>
                      <a:pt x="113" y="112"/>
                      <a:pt x="130" y="97"/>
                      <a:pt x="130" y="72"/>
                    </a:cubicBezTo>
                    <a:cubicBezTo>
                      <a:pt x="130" y="47"/>
                      <a:pt x="113" y="32"/>
                      <a:pt x="88" y="32"/>
                    </a:cubicBezTo>
                    <a:close/>
                  </a:path>
                </a:pathLst>
              </a:custGeom>
              <a:solidFill>
                <a:srgbClr val="85796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sz="2400" noProof="0" dirty="0"/>
              </a:p>
            </p:txBody>
          </p:sp>
          <p:sp>
            <p:nvSpPr>
              <p:cNvPr id="205" name="Freeform 131"/>
              <p:cNvSpPr>
                <a:spLocks/>
              </p:cNvSpPr>
              <p:nvPr/>
            </p:nvSpPr>
            <p:spPr bwMode="auto">
              <a:xfrm>
                <a:off x="4630738" y="3200400"/>
                <a:ext cx="200025" cy="228600"/>
              </a:xfrm>
              <a:custGeom>
                <a:avLst/>
                <a:gdLst>
                  <a:gd name="T0" fmla="*/ 174 w 210"/>
                  <a:gd name="T1" fmla="*/ 237 h 237"/>
                  <a:gd name="T2" fmla="*/ 174 w 210"/>
                  <a:gd name="T3" fmla="*/ 237 h 237"/>
                  <a:gd name="T4" fmla="*/ 174 w 210"/>
                  <a:gd name="T5" fmla="*/ 79 h 237"/>
                  <a:gd name="T6" fmla="*/ 119 w 210"/>
                  <a:gd name="T7" fmla="*/ 194 h 237"/>
                  <a:gd name="T8" fmla="*/ 92 w 210"/>
                  <a:gd name="T9" fmla="*/ 194 h 237"/>
                  <a:gd name="T10" fmla="*/ 36 w 210"/>
                  <a:gd name="T11" fmla="*/ 79 h 237"/>
                  <a:gd name="T12" fmla="*/ 36 w 210"/>
                  <a:gd name="T13" fmla="*/ 237 h 237"/>
                  <a:gd name="T14" fmla="*/ 0 w 210"/>
                  <a:gd name="T15" fmla="*/ 237 h 237"/>
                  <a:gd name="T16" fmla="*/ 0 w 210"/>
                  <a:gd name="T17" fmla="*/ 0 h 237"/>
                  <a:gd name="T18" fmla="*/ 36 w 210"/>
                  <a:gd name="T19" fmla="*/ 0 h 237"/>
                  <a:gd name="T20" fmla="*/ 106 w 210"/>
                  <a:gd name="T21" fmla="*/ 148 h 237"/>
                  <a:gd name="T22" fmla="*/ 174 w 210"/>
                  <a:gd name="T23" fmla="*/ 0 h 237"/>
                  <a:gd name="T24" fmla="*/ 210 w 210"/>
                  <a:gd name="T25" fmla="*/ 0 h 237"/>
                  <a:gd name="T26" fmla="*/ 210 w 210"/>
                  <a:gd name="T27" fmla="*/ 237 h 237"/>
                  <a:gd name="T28" fmla="*/ 174 w 210"/>
                  <a:gd name="T29" fmla="*/ 237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10" h="237">
                    <a:moveTo>
                      <a:pt x="174" y="237"/>
                    </a:moveTo>
                    <a:lnTo>
                      <a:pt x="174" y="237"/>
                    </a:lnTo>
                    <a:lnTo>
                      <a:pt x="174" y="79"/>
                    </a:lnTo>
                    <a:lnTo>
                      <a:pt x="119" y="194"/>
                    </a:lnTo>
                    <a:lnTo>
                      <a:pt x="92" y="194"/>
                    </a:lnTo>
                    <a:lnTo>
                      <a:pt x="36" y="79"/>
                    </a:lnTo>
                    <a:lnTo>
                      <a:pt x="36" y="237"/>
                    </a:lnTo>
                    <a:lnTo>
                      <a:pt x="0" y="237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106" y="148"/>
                    </a:lnTo>
                    <a:lnTo>
                      <a:pt x="174" y="0"/>
                    </a:lnTo>
                    <a:lnTo>
                      <a:pt x="210" y="0"/>
                    </a:lnTo>
                    <a:lnTo>
                      <a:pt x="210" y="237"/>
                    </a:lnTo>
                    <a:lnTo>
                      <a:pt x="174" y="237"/>
                    </a:lnTo>
                    <a:close/>
                  </a:path>
                </a:pathLst>
              </a:custGeom>
              <a:solidFill>
                <a:srgbClr val="85796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sz="2400" noProof="0" dirty="0"/>
              </a:p>
            </p:txBody>
          </p:sp>
          <p:sp>
            <p:nvSpPr>
              <p:cNvPr id="206" name="Freeform 132"/>
              <p:cNvSpPr>
                <a:spLocks/>
              </p:cNvSpPr>
              <p:nvPr/>
            </p:nvSpPr>
            <p:spPr bwMode="auto">
              <a:xfrm>
                <a:off x="4868863" y="3200400"/>
                <a:ext cx="144463" cy="228600"/>
              </a:xfrm>
              <a:custGeom>
                <a:avLst/>
                <a:gdLst>
                  <a:gd name="T0" fmla="*/ 0 w 152"/>
                  <a:gd name="T1" fmla="*/ 237 h 237"/>
                  <a:gd name="T2" fmla="*/ 0 w 152"/>
                  <a:gd name="T3" fmla="*/ 237 h 237"/>
                  <a:gd name="T4" fmla="*/ 0 w 152"/>
                  <a:gd name="T5" fmla="*/ 0 h 237"/>
                  <a:gd name="T6" fmla="*/ 152 w 152"/>
                  <a:gd name="T7" fmla="*/ 0 h 237"/>
                  <a:gd name="T8" fmla="*/ 152 w 152"/>
                  <a:gd name="T9" fmla="*/ 32 h 237"/>
                  <a:gd name="T10" fmla="*/ 36 w 152"/>
                  <a:gd name="T11" fmla="*/ 32 h 237"/>
                  <a:gd name="T12" fmla="*/ 36 w 152"/>
                  <a:gd name="T13" fmla="*/ 102 h 237"/>
                  <a:gd name="T14" fmla="*/ 135 w 152"/>
                  <a:gd name="T15" fmla="*/ 102 h 237"/>
                  <a:gd name="T16" fmla="*/ 135 w 152"/>
                  <a:gd name="T17" fmla="*/ 134 h 237"/>
                  <a:gd name="T18" fmla="*/ 36 w 152"/>
                  <a:gd name="T19" fmla="*/ 134 h 237"/>
                  <a:gd name="T20" fmla="*/ 36 w 152"/>
                  <a:gd name="T21" fmla="*/ 205 h 237"/>
                  <a:gd name="T22" fmla="*/ 152 w 152"/>
                  <a:gd name="T23" fmla="*/ 205 h 237"/>
                  <a:gd name="T24" fmla="*/ 152 w 152"/>
                  <a:gd name="T25" fmla="*/ 237 h 237"/>
                  <a:gd name="T26" fmla="*/ 0 w 152"/>
                  <a:gd name="T27" fmla="*/ 237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2" h="237">
                    <a:moveTo>
                      <a:pt x="0" y="237"/>
                    </a:moveTo>
                    <a:lnTo>
                      <a:pt x="0" y="237"/>
                    </a:lnTo>
                    <a:lnTo>
                      <a:pt x="0" y="0"/>
                    </a:lnTo>
                    <a:lnTo>
                      <a:pt x="152" y="0"/>
                    </a:lnTo>
                    <a:lnTo>
                      <a:pt x="152" y="32"/>
                    </a:lnTo>
                    <a:lnTo>
                      <a:pt x="36" y="32"/>
                    </a:lnTo>
                    <a:lnTo>
                      <a:pt x="36" y="102"/>
                    </a:lnTo>
                    <a:lnTo>
                      <a:pt x="135" y="102"/>
                    </a:lnTo>
                    <a:lnTo>
                      <a:pt x="135" y="134"/>
                    </a:lnTo>
                    <a:lnTo>
                      <a:pt x="36" y="134"/>
                    </a:lnTo>
                    <a:lnTo>
                      <a:pt x="36" y="205"/>
                    </a:lnTo>
                    <a:lnTo>
                      <a:pt x="152" y="205"/>
                    </a:lnTo>
                    <a:lnTo>
                      <a:pt x="152" y="237"/>
                    </a:lnTo>
                    <a:lnTo>
                      <a:pt x="0" y="237"/>
                    </a:lnTo>
                    <a:close/>
                  </a:path>
                </a:pathLst>
              </a:custGeom>
              <a:solidFill>
                <a:srgbClr val="85796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sz="2400" noProof="0" dirty="0"/>
              </a:p>
            </p:txBody>
          </p:sp>
          <p:sp>
            <p:nvSpPr>
              <p:cNvPr id="207" name="Freeform 133"/>
              <p:cNvSpPr>
                <a:spLocks/>
              </p:cNvSpPr>
              <p:nvPr/>
            </p:nvSpPr>
            <p:spPr bwMode="auto">
              <a:xfrm>
                <a:off x="5048251" y="3200400"/>
                <a:ext cx="171450" cy="228600"/>
              </a:xfrm>
              <a:custGeom>
                <a:avLst/>
                <a:gdLst>
                  <a:gd name="T0" fmla="*/ 146 w 179"/>
                  <a:gd name="T1" fmla="*/ 237 h 237"/>
                  <a:gd name="T2" fmla="*/ 146 w 179"/>
                  <a:gd name="T3" fmla="*/ 237 h 237"/>
                  <a:gd name="T4" fmla="*/ 36 w 179"/>
                  <a:gd name="T5" fmla="*/ 70 h 237"/>
                  <a:gd name="T6" fmla="*/ 36 w 179"/>
                  <a:gd name="T7" fmla="*/ 237 h 237"/>
                  <a:gd name="T8" fmla="*/ 0 w 179"/>
                  <a:gd name="T9" fmla="*/ 237 h 237"/>
                  <a:gd name="T10" fmla="*/ 0 w 179"/>
                  <a:gd name="T11" fmla="*/ 0 h 237"/>
                  <a:gd name="T12" fmla="*/ 33 w 179"/>
                  <a:gd name="T13" fmla="*/ 0 h 237"/>
                  <a:gd name="T14" fmla="*/ 143 w 179"/>
                  <a:gd name="T15" fmla="*/ 167 h 237"/>
                  <a:gd name="T16" fmla="*/ 143 w 179"/>
                  <a:gd name="T17" fmla="*/ 0 h 237"/>
                  <a:gd name="T18" fmla="*/ 179 w 179"/>
                  <a:gd name="T19" fmla="*/ 0 h 237"/>
                  <a:gd name="T20" fmla="*/ 179 w 179"/>
                  <a:gd name="T21" fmla="*/ 237 h 237"/>
                  <a:gd name="T22" fmla="*/ 146 w 179"/>
                  <a:gd name="T23" fmla="*/ 237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9" h="237">
                    <a:moveTo>
                      <a:pt x="146" y="237"/>
                    </a:moveTo>
                    <a:lnTo>
                      <a:pt x="146" y="237"/>
                    </a:lnTo>
                    <a:lnTo>
                      <a:pt x="36" y="70"/>
                    </a:lnTo>
                    <a:lnTo>
                      <a:pt x="36" y="237"/>
                    </a:lnTo>
                    <a:lnTo>
                      <a:pt x="0" y="237"/>
                    </a:lnTo>
                    <a:lnTo>
                      <a:pt x="0" y="0"/>
                    </a:lnTo>
                    <a:lnTo>
                      <a:pt x="33" y="0"/>
                    </a:lnTo>
                    <a:lnTo>
                      <a:pt x="143" y="167"/>
                    </a:lnTo>
                    <a:lnTo>
                      <a:pt x="143" y="0"/>
                    </a:lnTo>
                    <a:lnTo>
                      <a:pt x="179" y="0"/>
                    </a:lnTo>
                    <a:lnTo>
                      <a:pt x="179" y="237"/>
                    </a:lnTo>
                    <a:lnTo>
                      <a:pt x="146" y="237"/>
                    </a:lnTo>
                    <a:close/>
                  </a:path>
                </a:pathLst>
              </a:custGeom>
              <a:solidFill>
                <a:srgbClr val="85796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sz="2400" noProof="0" dirty="0"/>
              </a:p>
            </p:txBody>
          </p:sp>
          <p:sp>
            <p:nvSpPr>
              <p:cNvPr id="208" name="Freeform 134"/>
              <p:cNvSpPr>
                <a:spLocks/>
              </p:cNvSpPr>
              <p:nvPr/>
            </p:nvSpPr>
            <p:spPr bwMode="auto">
              <a:xfrm>
                <a:off x="5254626" y="3200400"/>
                <a:ext cx="158750" cy="228600"/>
              </a:xfrm>
              <a:custGeom>
                <a:avLst/>
                <a:gdLst>
                  <a:gd name="T0" fmla="*/ 101 w 166"/>
                  <a:gd name="T1" fmla="*/ 32 h 237"/>
                  <a:gd name="T2" fmla="*/ 101 w 166"/>
                  <a:gd name="T3" fmla="*/ 32 h 237"/>
                  <a:gd name="T4" fmla="*/ 101 w 166"/>
                  <a:gd name="T5" fmla="*/ 237 h 237"/>
                  <a:gd name="T6" fmla="*/ 65 w 166"/>
                  <a:gd name="T7" fmla="*/ 237 h 237"/>
                  <a:gd name="T8" fmla="*/ 65 w 166"/>
                  <a:gd name="T9" fmla="*/ 32 h 237"/>
                  <a:gd name="T10" fmla="*/ 0 w 166"/>
                  <a:gd name="T11" fmla="*/ 32 h 237"/>
                  <a:gd name="T12" fmla="*/ 0 w 166"/>
                  <a:gd name="T13" fmla="*/ 0 h 237"/>
                  <a:gd name="T14" fmla="*/ 166 w 166"/>
                  <a:gd name="T15" fmla="*/ 0 h 237"/>
                  <a:gd name="T16" fmla="*/ 166 w 166"/>
                  <a:gd name="T17" fmla="*/ 32 h 237"/>
                  <a:gd name="T18" fmla="*/ 101 w 166"/>
                  <a:gd name="T19" fmla="*/ 32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6" h="237">
                    <a:moveTo>
                      <a:pt x="101" y="32"/>
                    </a:moveTo>
                    <a:lnTo>
                      <a:pt x="101" y="32"/>
                    </a:lnTo>
                    <a:lnTo>
                      <a:pt x="101" y="237"/>
                    </a:lnTo>
                    <a:lnTo>
                      <a:pt x="65" y="237"/>
                    </a:lnTo>
                    <a:lnTo>
                      <a:pt x="65" y="32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166" y="0"/>
                    </a:lnTo>
                    <a:lnTo>
                      <a:pt x="166" y="32"/>
                    </a:lnTo>
                    <a:lnTo>
                      <a:pt x="101" y="32"/>
                    </a:lnTo>
                    <a:close/>
                  </a:path>
                </a:pathLst>
              </a:custGeom>
              <a:solidFill>
                <a:srgbClr val="85796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sz="2400" noProof="0" dirty="0"/>
              </a:p>
            </p:txBody>
          </p:sp>
        </p:grpSp>
        <p:grpSp>
          <p:nvGrpSpPr>
            <p:cNvPr id="155" name="Group 154"/>
            <p:cNvGrpSpPr/>
            <p:nvPr userDrawn="1"/>
          </p:nvGrpSpPr>
          <p:grpSpPr>
            <a:xfrm>
              <a:off x="1741454" y="1191074"/>
              <a:ext cx="2707700" cy="304979"/>
              <a:chOff x="1720851" y="3584575"/>
              <a:chExt cx="2663825" cy="300038"/>
            </a:xfrm>
            <a:solidFill>
              <a:srgbClr val="3086AB"/>
            </a:solidFill>
          </p:grpSpPr>
          <p:sp>
            <p:nvSpPr>
              <p:cNvPr id="157" name="Freeform 135"/>
              <p:cNvSpPr>
                <a:spLocks/>
              </p:cNvSpPr>
              <p:nvPr/>
            </p:nvSpPr>
            <p:spPr bwMode="auto">
              <a:xfrm>
                <a:off x="1720851" y="3584575"/>
                <a:ext cx="147638" cy="228600"/>
              </a:xfrm>
              <a:custGeom>
                <a:avLst/>
                <a:gdLst>
                  <a:gd name="T0" fmla="*/ 89 w 155"/>
                  <a:gd name="T1" fmla="*/ 137 h 237"/>
                  <a:gd name="T2" fmla="*/ 89 w 155"/>
                  <a:gd name="T3" fmla="*/ 137 h 237"/>
                  <a:gd name="T4" fmla="*/ 133 w 155"/>
                  <a:gd name="T5" fmla="*/ 237 h 237"/>
                  <a:gd name="T6" fmla="*/ 106 w 155"/>
                  <a:gd name="T7" fmla="*/ 237 h 237"/>
                  <a:gd name="T8" fmla="*/ 71 w 155"/>
                  <a:gd name="T9" fmla="*/ 152 h 237"/>
                  <a:gd name="T10" fmla="*/ 33 w 155"/>
                  <a:gd name="T11" fmla="*/ 188 h 237"/>
                  <a:gd name="T12" fmla="*/ 23 w 155"/>
                  <a:gd name="T13" fmla="*/ 237 h 237"/>
                  <a:gd name="T14" fmla="*/ 0 w 155"/>
                  <a:gd name="T15" fmla="*/ 237 h 237"/>
                  <a:gd name="T16" fmla="*/ 47 w 155"/>
                  <a:gd name="T17" fmla="*/ 0 h 237"/>
                  <a:gd name="T18" fmla="*/ 70 w 155"/>
                  <a:gd name="T19" fmla="*/ 0 h 237"/>
                  <a:gd name="T20" fmla="*/ 39 w 155"/>
                  <a:gd name="T21" fmla="*/ 157 h 237"/>
                  <a:gd name="T22" fmla="*/ 125 w 155"/>
                  <a:gd name="T23" fmla="*/ 73 h 237"/>
                  <a:gd name="T24" fmla="*/ 155 w 155"/>
                  <a:gd name="T25" fmla="*/ 73 h 237"/>
                  <a:gd name="T26" fmla="*/ 89 w 155"/>
                  <a:gd name="T27" fmla="*/ 137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5" h="237">
                    <a:moveTo>
                      <a:pt x="89" y="137"/>
                    </a:moveTo>
                    <a:lnTo>
                      <a:pt x="89" y="137"/>
                    </a:lnTo>
                    <a:lnTo>
                      <a:pt x="133" y="237"/>
                    </a:lnTo>
                    <a:lnTo>
                      <a:pt x="106" y="237"/>
                    </a:lnTo>
                    <a:lnTo>
                      <a:pt x="71" y="152"/>
                    </a:lnTo>
                    <a:lnTo>
                      <a:pt x="33" y="188"/>
                    </a:lnTo>
                    <a:lnTo>
                      <a:pt x="23" y="237"/>
                    </a:lnTo>
                    <a:lnTo>
                      <a:pt x="0" y="237"/>
                    </a:lnTo>
                    <a:lnTo>
                      <a:pt x="47" y="0"/>
                    </a:lnTo>
                    <a:lnTo>
                      <a:pt x="70" y="0"/>
                    </a:lnTo>
                    <a:lnTo>
                      <a:pt x="39" y="157"/>
                    </a:lnTo>
                    <a:lnTo>
                      <a:pt x="125" y="73"/>
                    </a:lnTo>
                    <a:lnTo>
                      <a:pt x="155" y="73"/>
                    </a:lnTo>
                    <a:lnTo>
                      <a:pt x="89" y="13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34313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8" name="Freeform 136"/>
              <p:cNvSpPr>
                <a:spLocks/>
              </p:cNvSpPr>
              <p:nvPr/>
            </p:nvSpPr>
            <p:spPr bwMode="auto">
              <a:xfrm>
                <a:off x="1870076" y="3652838"/>
                <a:ext cx="139700" cy="160338"/>
              </a:xfrm>
              <a:custGeom>
                <a:avLst/>
                <a:gdLst>
                  <a:gd name="T0" fmla="*/ 144 w 146"/>
                  <a:gd name="T1" fmla="*/ 63 h 166"/>
                  <a:gd name="T2" fmla="*/ 144 w 146"/>
                  <a:gd name="T3" fmla="*/ 63 h 166"/>
                  <a:gd name="T4" fmla="*/ 123 w 146"/>
                  <a:gd name="T5" fmla="*/ 166 h 166"/>
                  <a:gd name="T6" fmla="*/ 100 w 146"/>
                  <a:gd name="T7" fmla="*/ 166 h 166"/>
                  <a:gd name="T8" fmla="*/ 120 w 146"/>
                  <a:gd name="T9" fmla="*/ 65 h 166"/>
                  <a:gd name="T10" fmla="*/ 122 w 146"/>
                  <a:gd name="T11" fmla="*/ 50 h 166"/>
                  <a:gd name="T12" fmla="*/ 92 w 146"/>
                  <a:gd name="T13" fmla="*/ 20 h 166"/>
                  <a:gd name="T14" fmla="*/ 44 w 146"/>
                  <a:gd name="T15" fmla="*/ 66 h 166"/>
                  <a:gd name="T16" fmla="*/ 24 w 146"/>
                  <a:gd name="T17" fmla="*/ 166 h 166"/>
                  <a:gd name="T18" fmla="*/ 0 w 146"/>
                  <a:gd name="T19" fmla="*/ 166 h 166"/>
                  <a:gd name="T20" fmla="*/ 33 w 146"/>
                  <a:gd name="T21" fmla="*/ 2 h 166"/>
                  <a:gd name="T22" fmla="*/ 56 w 146"/>
                  <a:gd name="T23" fmla="*/ 2 h 166"/>
                  <a:gd name="T24" fmla="*/ 52 w 146"/>
                  <a:gd name="T25" fmla="*/ 20 h 166"/>
                  <a:gd name="T26" fmla="*/ 101 w 146"/>
                  <a:gd name="T27" fmla="*/ 0 h 166"/>
                  <a:gd name="T28" fmla="*/ 146 w 146"/>
                  <a:gd name="T29" fmla="*/ 46 h 166"/>
                  <a:gd name="T30" fmla="*/ 144 w 146"/>
                  <a:gd name="T31" fmla="*/ 63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6" h="166">
                    <a:moveTo>
                      <a:pt x="144" y="63"/>
                    </a:moveTo>
                    <a:lnTo>
                      <a:pt x="144" y="63"/>
                    </a:lnTo>
                    <a:lnTo>
                      <a:pt x="123" y="166"/>
                    </a:lnTo>
                    <a:lnTo>
                      <a:pt x="100" y="166"/>
                    </a:lnTo>
                    <a:lnTo>
                      <a:pt x="120" y="65"/>
                    </a:lnTo>
                    <a:cubicBezTo>
                      <a:pt x="121" y="60"/>
                      <a:pt x="122" y="54"/>
                      <a:pt x="122" y="50"/>
                    </a:cubicBezTo>
                    <a:cubicBezTo>
                      <a:pt x="122" y="30"/>
                      <a:pt x="109" y="20"/>
                      <a:pt x="92" y="20"/>
                    </a:cubicBezTo>
                    <a:cubicBezTo>
                      <a:pt x="81" y="20"/>
                      <a:pt x="52" y="26"/>
                      <a:pt x="44" y="66"/>
                    </a:cubicBezTo>
                    <a:lnTo>
                      <a:pt x="24" y="166"/>
                    </a:lnTo>
                    <a:lnTo>
                      <a:pt x="0" y="166"/>
                    </a:lnTo>
                    <a:lnTo>
                      <a:pt x="33" y="2"/>
                    </a:lnTo>
                    <a:lnTo>
                      <a:pt x="56" y="2"/>
                    </a:lnTo>
                    <a:lnTo>
                      <a:pt x="52" y="20"/>
                    </a:lnTo>
                    <a:cubicBezTo>
                      <a:pt x="63" y="8"/>
                      <a:pt x="79" y="0"/>
                      <a:pt x="101" y="0"/>
                    </a:cubicBezTo>
                    <a:cubicBezTo>
                      <a:pt x="126" y="0"/>
                      <a:pt x="146" y="17"/>
                      <a:pt x="146" y="46"/>
                    </a:cubicBezTo>
                    <a:cubicBezTo>
                      <a:pt x="146" y="51"/>
                      <a:pt x="145" y="58"/>
                      <a:pt x="144" y="63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34313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9" name="Freeform 137"/>
              <p:cNvSpPr>
                <a:spLocks noEditPoints="1"/>
              </p:cNvSpPr>
              <p:nvPr/>
            </p:nvSpPr>
            <p:spPr bwMode="auto">
              <a:xfrm>
                <a:off x="2027238" y="3652838"/>
                <a:ext cx="128588" cy="161925"/>
              </a:xfrm>
              <a:custGeom>
                <a:avLst/>
                <a:gdLst>
                  <a:gd name="T0" fmla="*/ 130 w 134"/>
                  <a:gd name="T1" fmla="*/ 84 h 168"/>
                  <a:gd name="T2" fmla="*/ 130 w 134"/>
                  <a:gd name="T3" fmla="*/ 84 h 168"/>
                  <a:gd name="T4" fmla="*/ 99 w 134"/>
                  <a:gd name="T5" fmla="*/ 151 h 168"/>
                  <a:gd name="T6" fmla="*/ 53 w 134"/>
                  <a:gd name="T7" fmla="*/ 168 h 168"/>
                  <a:gd name="T8" fmla="*/ 0 w 134"/>
                  <a:gd name="T9" fmla="*/ 114 h 168"/>
                  <a:gd name="T10" fmla="*/ 3 w 134"/>
                  <a:gd name="T11" fmla="*/ 84 h 168"/>
                  <a:gd name="T12" fmla="*/ 34 w 134"/>
                  <a:gd name="T13" fmla="*/ 18 h 168"/>
                  <a:gd name="T14" fmla="*/ 81 w 134"/>
                  <a:gd name="T15" fmla="*/ 0 h 168"/>
                  <a:gd name="T16" fmla="*/ 134 w 134"/>
                  <a:gd name="T17" fmla="*/ 54 h 168"/>
                  <a:gd name="T18" fmla="*/ 130 w 134"/>
                  <a:gd name="T19" fmla="*/ 84 h 168"/>
                  <a:gd name="T20" fmla="*/ 79 w 134"/>
                  <a:gd name="T21" fmla="*/ 20 h 168"/>
                  <a:gd name="T22" fmla="*/ 79 w 134"/>
                  <a:gd name="T23" fmla="*/ 20 h 168"/>
                  <a:gd name="T24" fmla="*/ 48 w 134"/>
                  <a:gd name="T25" fmla="*/ 33 h 168"/>
                  <a:gd name="T26" fmla="*/ 26 w 134"/>
                  <a:gd name="T27" fmla="*/ 84 h 168"/>
                  <a:gd name="T28" fmla="*/ 23 w 134"/>
                  <a:gd name="T29" fmla="*/ 113 h 168"/>
                  <a:gd name="T30" fmla="*/ 54 w 134"/>
                  <a:gd name="T31" fmla="*/ 148 h 168"/>
                  <a:gd name="T32" fmla="*/ 85 w 134"/>
                  <a:gd name="T33" fmla="*/ 135 h 168"/>
                  <a:gd name="T34" fmla="*/ 107 w 134"/>
                  <a:gd name="T35" fmla="*/ 84 h 168"/>
                  <a:gd name="T36" fmla="*/ 111 w 134"/>
                  <a:gd name="T37" fmla="*/ 56 h 168"/>
                  <a:gd name="T38" fmla="*/ 79 w 134"/>
                  <a:gd name="T39" fmla="*/ 2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34" h="168">
                    <a:moveTo>
                      <a:pt x="130" y="84"/>
                    </a:moveTo>
                    <a:lnTo>
                      <a:pt x="130" y="84"/>
                    </a:lnTo>
                    <a:cubicBezTo>
                      <a:pt x="123" y="120"/>
                      <a:pt x="113" y="138"/>
                      <a:pt x="99" y="151"/>
                    </a:cubicBezTo>
                    <a:cubicBezTo>
                      <a:pt x="86" y="163"/>
                      <a:pt x="70" y="168"/>
                      <a:pt x="53" y="168"/>
                    </a:cubicBezTo>
                    <a:cubicBezTo>
                      <a:pt x="26" y="168"/>
                      <a:pt x="0" y="154"/>
                      <a:pt x="0" y="114"/>
                    </a:cubicBezTo>
                    <a:cubicBezTo>
                      <a:pt x="0" y="104"/>
                      <a:pt x="2" y="92"/>
                      <a:pt x="3" y="84"/>
                    </a:cubicBezTo>
                    <a:cubicBezTo>
                      <a:pt x="10" y="48"/>
                      <a:pt x="20" y="30"/>
                      <a:pt x="34" y="18"/>
                    </a:cubicBezTo>
                    <a:cubicBezTo>
                      <a:pt x="48" y="6"/>
                      <a:pt x="63" y="0"/>
                      <a:pt x="81" y="0"/>
                    </a:cubicBezTo>
                    <a:cubicBezTo>
                      <a:pt x="107" y="0"/>
                      <a:pt x="134" y="15"/>
                      <a:pt x="134" y="54"/>
                    </a:cubicBezTo>
                    <a:cubicBezTo>
                      <a:pt x="134" y="64"/>
                      <a:pt x="132" y="77"/>
                      <a:pt x="130" y="84"/>
                    </a:cubicBezTo>
                    <a:close/>
                    <a:moveTo>
                      <a:pt x="79" y="20"/>
                    </a:moveTo>
                    <a:lnTo>
                      <a:pt x="79" y="20"/>
                    </a:lnTo>
                    <a:cubicBezTo>
                      <a:pt x="67" y="20"/>
                      <a:pt x="56" y="25"/>
                      <a:pt x="48" y="33"/>
                    </a:cubicBezTo>
                    <a:cubicBezTo>
                      <a:pt x="38" y="43"/>
                      <a:pt x="31" y="57"/>
                      <a:pt x="26" y="84"/>
                    </a:cubicBezTo>
                    <a:cubicBezTo>
                      <a:pt x="24" y="96"/>
                      <a:pt x="23" y="106"/>
                      <a:pt x="23" y="113"/>
                    </a:cubicBezTo>
                    <a:cubicBezTo>
                      <a:pt x="23" y="138"/>
                      <a:pt x="38" y="148"/>
                      <a:pt x="54" y="148"/>
                    </a:cubicBezTo>
                    <a:cubicBezTo>
                      <a:pt x="66" y="148"/>
                      <a:pt x="77" y="143"/>
                      <a:pt x="85" y="135"/>
                    </a:cubicBezTo>
                    <a:cubicBezTo>
                      <a:pt x="95" y="125"/>
                      <a:pt x="102" y="111"/>
                      <a:pt x="107" y="84"/>
                    </a:cubicBezTo>
                    <a:cubicBezTo>
                      <a:pt x="110" y="72"/>
                      <a:pt x="111" y="62"/>
                      <a:pt x="111" y="56"/>
                    </a:cubicBezTo>
                    <a:cubicBezTo>
                      <a:pt x="111" y="30"/>
                      <a:pt x="96" y="20"/>
                      <a:pt x="79" y="2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34313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0" name="Freeform 138"/>
              <p:cNvSpPr>
                <a:spLocks/>
              </p:cNvSpPr>
              <p:nvPr/>
            </p:nvSpPr>
            <p:spPr bwMode="auto">
              <a:xfrm>
                <a:off x="2178051" y="3654425"/>
                <a:ext cx="211138" cy="158750"/>
              </a:xfrm>
              <a:custGeom>
                <a:avLst/>
                <a:gdLst>
                  <a:gd name="T0" fmla="*/ 141 w 221"/>
                  <a:gd name="T1" fmla="*/ 164 h 164"/>
                  <a:gd name="T2" fmla="*/ 141 w 221"/>
                  <a:gd name="T3" fmla="*/ 164 h 164"/>
                  <a:gd name="T4" fmla="*/ 120 w 221"/>
                  <a:gd name="T5" fmla="*/ 164 h 164"/>
                  <a:gd name="T6" fmla="*/ 104 w 221"/>
                  <a:gd name="T7" fmla="*/ 37 h 164"/>
                  <a:gd name="T8" fmla="*/ 38 w 221"/>
                  <a:gd name="T9" fmla="*/ 164 h 164"/>
                  <a:gd name="T10" fmla="*/ 17 w 221"/>
                  <a:gd name="T11" fmla="*/ 164 h 164"/>
                  <a:gd name="T12" fmla="*/ 0 w 221"/>
                  <a:gd name="T13" fmla="*/ 0 h 164"/>
                  <a:gd name="T14" fmla="*/ 23 w 221"/>
                  <a:gd name="T15" fmla="*/ 0 h 164"/>
                  <a:gd name="T16" fmla="*/ 34 w 221"/>
                  <a:gd name="T17" fmla="*/ 131 h 164"/>
                  <a:gd name="T18" fmla="*/ 100 w 221"/>
                  <a:gd name="T19" fmla="*/ 0 h 164"/>
                  <a:gd name="T20" fmla="*/ 119 w 221"/>
                  <a:gd name="T21" fmla="*/ 0 h 164"/>
                  <a:gd name="T22" fmla="*/ 135 w 221"/>
                  <a:gd name="T23" fmla="*/ 131 h 164"/>
                  <a:gd name="T24" fmla="*/ 196 w 221"/>
                  <a:gd name="T25" fmla="*/ 0 h 164"/>
                  <a:gd name="T26" fmla="*/ 221 w 221"/>
                  <a:gd name="T27" fmla="*/ 0 h 164"/>
                  <a:gd name="T28" fmla="*/ 141 w 221"/>
                  <a:gd name="T29" fmla="*/ 16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21" h="164">
                    <a:moveTo>
                      <a:pt x="141" y="164"/>
                    </a:moveTo>
                    <a:lnTo>
                      <a:pt x="141" y="164"/>
                    </a:lnTo>
                    <a:lnTo>
                      <a:pt x="120" y="164"/>
                    </a:lnTo>
                    <a:lnTo>
                      <a:pt x="104" y="37"/>
                    </a:lnTo>
                    <a:lnTo>
                      <a:pt x="38" y="164"/>
                    </a:lnTo>
                    <a:lnTo>
                      <a:pt x="17" y="164"/>
                    </a:lnTo>
                    <a:lnTo>
                      <a:pt x="0" y="0"/>
                    </a:lnTo>
                    <a:lnTo>
                      <a:pt x="23" y="0"/>
                    </a:lnTo>
                    <a:lnTo>
                      <a:pt x="34" y="131"/>
                    </a:lnTo>
                    <a:lnTo>
                      <a:pt x="100" y="0"/>
                    </a:lnTo>
                    <a:lnTo>
                      <a:pt x="119" y="0"/>
                    </a:lnTo>
                    <a:lnTo>
                      <a:pt x="135" y="131"/>
                    </a:lnTo>
                    <a:lnTo>
                      <a:pt x="196" y="0"/>
                    </a:lnTo>
                    <a:lnTo>
                      <a:pt x="221" y="0"/>
                    </a:lnTo>
                    <a:lnTo>
                      <a:pt x="141" y="16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34313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1" name="Freeform 139"/>
              <p:cNvSpPr>
                <a:spLocks/>
              </p:cNvSpPr>
              <p:nvPr/>
            </p:nvSpPr>
            <p:spPr bwMode="auto">
              <a:xfrm>
                <a:off x="2389188" y="3584575"/>
                <a:ext cx="58738" cy="228600"/>
              </a:xfrm>
              <a:custGeom>
                <a:avLst/>
                <a:gdLst>
                  <a:gd name="T0" fmla="*/ 24 w 63"/>
                  <a:gd name="T1" fmla="*/ 193 h 237"/>
                  <a:gd name="T2" fmla="*/ 24 w 63"/>
                  <a:gd name="T3" fmla="*/ 193 h 237"/>
                  <a:gd name="T4" fmla="*/ 23 w 63"/>
                  <a:gd name="T5" fmla="*/ 204 h 237"/>
                  <a:gd name="T6" fmla="*/ 41 w 63"/>
                  <a:gd name="T7" fmla="*/ 217 h 237"/>
                  <a:gd name="T8" fmla="*/ 55 w 63"/>
                  <a:gd name="T9" fmla="*/ 217 h 237"/>
                  <a:gd name="T10" fmla="*/ 51 w 63"/>
                  <a:gd name="T11" fmla="*/ 237 h 237"/>
                  <a:gd name="T12" fmla="*/ 33 w 63"/>
                  <a:gd name="T13" fmla="*/ 237 h 237"/>
                  <a:gd name="T14" fmla="*/ 0 w 63"/>
                  <a:gd name="T15" fmla="*/ 206 h 237"/>
                  <a:gd name="T16" fmla="*/ 1 w 63"/>
                  <a:gd name="T17" fmla="*/ 193 h 237"/>
                  <a:gd name="T18" fmla="*/ 40 w 63"/>
                  <a:gd name="T19" fmla="*/ 0 h 237"/>
                  <a:gd name="T20" fmla="*/ 63 w 63"/>
                  <a:gd name="T21" fmla="*/ 0 h 237"/>
                  <a:gd name="T22" fmla="*/ 24 w 63"/>
                  <a:gd name="T23" fmla="*/ 193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3" h="237">
                    <a:moveTo>
                      <a:pt x="24" y="193"/>
                    </a:moveTo>
                    <a:lnTo>
                      <a:pt x="24" y="193"/>
                    </a:lnTo>
                    <a:cubicBezTo>
                      <a:pt x="23" y="197"/>
                      <a:pt x="23" y="200"/>
                      <a:pt x="23" y="204"/>
                    </a:cubicBezTo>
                    <a:cubicBezTo>
                      <a:pt x="23" y="212"/>
                      <a:pt x="27" y="217"/>
                      <a:pt x="41" y="217"/>
                    </a:cubicBezTo>
                    <a:lnTo>
                      <a:pt x="55" y="217"/>
                    </a:lnTo>
                    <a:lnTo>
                      <a:pt x="51" y="237"/>
                    </a:lnTo>
                    <a:lnTo>
                      <a:pt x="33" y="237"/>
                    </a:lnTo>
                    <a:cubicBezTo>
                      <a:pt x="19" y="237"/>
                      <a:pt x="0" y="230"/>
                      <a:pt x="0" y="206"/>
                    </a:cubicBezTo>
                    <a:cubicBezTo>
                      <a:pt x="0" y="201"/>
                      <a:pt x="0" y="197"/>
                      <a:pt x="1" y="193"/>
                    </a:cubicBezTo>
                    <a:lnTo>
                      <a:pt x="40" y="0"/>
                    </a:lnTo>
                    <a:lnTo>
                      <a:pt x="63" y="0"/>
                    </a:lnTo>
                    <a:lnTo>
                      <a:pt x="24" y="19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34313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2" name="Freeform 140"/>
              <p:cNvSpPr>
                <a:spLocks noEditPoints="1"/>
              </p:cNvSpPr>
              <p:nvPr/>
            </p:nvSpPr>
            <p:spPr bwMode="auto">
              <a:xfrm>
                <a:off x="2452688" y="3652838"/>
                <a:ext cx="128588" cy="161925"/>
              </a:xfrm>
              <a:custGeom>
                <a:avLst/>
                <a:gdLst>
                  <a:gd name="T0" fmla="*/ 130 w 134"/>
                  <a:gd name="T1" fmla="*/ 90 h 168"/>
                  <a:gd name="T2" fmla="*/ 130 w 134"/>
                  <a:gd name="T3" fmla="*/ 90 h 168"/>
                  <a:gd name="T4" fmla="*/ 24 w 134"/>
                  <a:gd name="T5" fmla="*/ 90 h 168"/>
                  <a:gd name="T6" fmla="*/ 22 w 134"/>
                  <a:gd name="T7" fmla="*/ 111 h 168"/>
                  <a:gd name="T8" fmla="*/ 58 w 134"/>
                  <a:gd name="T9" fmla="*/ 148 h 168"/>
                  <a:gd name="T10" fmla="*/ 104 w 134"/>
                  <a:gd name="T11" fmla="*/ 129 h 168"/>
                  <a:gd name="T12" fmla="*/ 118 w 134"/>
                  <a:gd name="T13" fmla="*/ 144 h 168"/>
                  <a:gd name="T14" fmla="*/ 56 w 134"/>
                  <a:gd name="T15" fmla="*/ 168 h 168"/>
                  <a:gd name="T16" fmla="*/ 0 w 134"/>
                  <a:gd name="T17" fmla="*/ 112 h 168"/>
                  <a:gd name="T18" fmla="*/ 81 w 134"/>
                  <a:gd name="T19" fmla="*/ 0 h 168"/>
                  <a:gd name="T20" fmla="*/ 134 w 134"/>
                  <a:gd name="T21" fmla="*/ 56 h 168"/>
                  <a:gd name="T22" fmla="*/ 130 w 134"/>
                  <a:gd name="T23" fmla="*/ 90 h 168"/>
                  <a:gd name="T24" fmla="*/ 80 w 134"/>
                  <a:gd name="T25" fmla="*/ 20 h 168"/>
                  <a:gd name="T26" fmla="*/ 80 w 134"/>
                  <a:gd name="T27" fmla="*/ 20 h 168"/>
                  <a:gd name="T28" fmla="*/ 28 w 134"/>
                  <a:gd name="T29" fmla="*/ 73 h 168"/>
                  <a:gd name="T30" fmla="*/ 110 w 134"/>
                  <a:gd name="T31" fmla="*/ 73 h 168"/>
                  <a:gd name="T32" fmla="*/ 112 w 134"/>
                  <a:gd name="T33" fmla="*/ 56 h 168"/>
                  <a:gd name="T34" fmla="*/ 80 w 134"/>
                  <a:gd name="T35" fmla="*/ 2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4" h="168">
                    <a:moveTo>
                      <a:pt x="130" y="90"/>
                    </a:moveTo>
                    <a:lnTo>
                      <a:pt x="130" y="90"/>
                    </a:lnTo>
                    <a:lnTo>
                      <a:pt x="24" y="90"/>
                    </a:lnTo>
                    <a:cubicBezTo>
                      <a:pt x="23" y="97"/>
                      <a:pt x="22" y="103"/>
                      <a:pt x="22" y="111"/>
                    </a:cubicBezTo>
                    <a:cubicBezTo>
                      <a:pt x="22" y="132"/>
                      <a:pt x="33" y="148"/>
                      <a:pt x="58" y="148"/>
                    </a:cubicBezTo>
                    <a:cubicBezTo>
                      <a:pt x="77" y="148"/>
                      <a:pt x="90" y="142"/>
                      <a:pt x="104" y="129"/>
                    </a:cubicBezTo>
                    <a:lnTo>
                      <a:pt x="118" y="144"/>
                    </a:lnTo>
                    <a:cubicBezTo>
                      <a:pt x="100" y="161"/>
                      <a:pt x="81" y="168"/>
                      <a:pt x="56" y="168"/>
                    </a:cubicBezTo>
                    <a:cubicBezTo>
                      <a:pt x="24" y="168"/>
                      <a:pt x="0" y="150"/>
                      <a:pt x="0" y="112"/>
                    </a:cubicBezTo>
                    <a:cubicBezTo>
                      <a:pt x="0" y="63"/>
                      <a:pt x="23" y="0"/>
                      <a:pt x="81" y="0"/>
                    </a:cubicBezTo>
                    <a:cubicBezTo>
                      <a:pt x="116" y="0"/>
                      <a:pt x="134" y="25"/>
                      <a:pt x="134" y="56"/>
                    </a:cubicBezTo>
                    <a:cubicBezTo>
                      <a:pt x="134" y="65"/>
                      <a:pt x="133" y="77"/>
                      <a:pt x="130" y="90"/>
                    </a:cubicBezTo>
                    <a:close/>
                    <a:moveTo>
                      <a:pt x="80" y="20"/>
                    </a:moveTo>
                    <a:lnTo>
                      <a:pt x="80" y="20"/>
                    </a:lnTo>
                    <a:cubicBezTo>
                      <a:pt x="56" y="20"/>
                      <a:pt x="37" y="36"/>
                      <a:pt x="28" y="73"/>
                    </a:cubicBezTo>
                    <a:lnTo>
                      <a:pt x="110" y="73"/>
                    </a:lnTo>
                    <a:cubicBezTo>
                      <a:pt x="111" y="68"/>
                      <a:pt x="112" y="63"/>
                      <a:pt x="112" y="56"/>
                    </a:cubicBezTo>
                    <a:cubicBezTo>
                      <a:pt x="112" y="31"/>
                      <a:pt x="97" y="20"/>
                      <a:pt x="80" y="2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34313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3" name="Freeform 141"/>
              <p:cNvSpPr>
                <a:spLocks noEditPoints="1"/>
              </p:cNvSpPr>
              <p:nvPr/>
            </p:nvSpPr>
            <p:spPr bwMode="auto">
              <a:xfrm>
                <a:off x="2597151" y="3584575"/>
                <a:ext cx="152400" cy="230188"/>
              </a:xfrm>
              <a:custGeom>
                <a:avLst/>
                <a:gdLst>
                  <a:gd name="T0" fmla="*/ 111 w 159"/>
                  <a:gd name="T1" fmla="*/ 237 h 239"/>
                  <a:gd name="T2" fmla="*/ 111 w 159"/>
                  <a:gd name="T3" fmla="*/ 237 h 239"/>
                  <a:gd name="T4" fmla="*/ 88 w 159"/>
                  <a:gd name="T5" fmla="*/ 237 h 239"/>
                  <a:gd name="T6" fmla="*/ 92 w 159"/>
                  <a:gd name="T7" fmla="*/ 218 h 239"/>
                  <a:gd name="T8" fmla="*/ 47 w 159"/>
                  <a:gd name="T9" fmla="*/ 239 h 239"/>
                  <a:gd name="T10" fmla="*/ 0 w 159"/>
                  <a:gd name="T11" fmla="*/ 188 h 239"/>
                  <a:gd name="T12" fmla="*/ 3 w 159"/>
                  <a:gd name="T13" fmla="*/ 155 h 239"/>
                  <a:gd name="T14" fmla="*/ 32 w 159"/>
                  <a:gd name="T15" fmla="*/ 88 h 239"/>
                  <a:gd name="T16" fmla="*/ 76 w 159"/>
                  <a:gd name="T17" fmla="*/ 71 h 239"/>
                  <a:gd name="T18" fmla="*/ 116 w 159"/>
                  <a:gd name="T19" fmla="*/ 94 h 239"/>
                  <a:gd name="T20" fmla="*/ 135 w 159"/>
                  <a:gd name="T21" fmla="*/ 0 h 239"/>
                  <a:gd name="T22" fmla="*/ 159 w 159"/>
                  <a:gd name="T23" fmla="*/ 0 h 239"/>
                  <a:gd name="T24" fmla="*/ 111 w 159"/>
                  <a:gd name="T25" fmla="*/ 237 h 239"/>
                  <a:gd name="T26" fmla="*/ 78 w 159"/>
                  <a:gd name="T27" fmla="*/ 92 h 239"/>
                  <a:gd name="T28" fmla="*/ 78 w 159"/>
                  <a:gd name="T29" fmla="*/ 92 h 239"/>
                  <a:gd name="T30" fmla="*/ 27 w 159"/>
                  <a:gd name="T31" fmla="*/ 155 h 239"/>
                  <a:gd name="T32" fmla="*/ 23 w 159"/>
                  <a:gd name="T33" fmla="*/ 185 h 239"/>
                  <a:gd name="T34" fmla="*/ 53 w 159"/>
                  <a:gd name="T35" fmla="*/ 219 h 239"/>
                  <a:gd name="T36" fmla="*/ 104 w 159"/>
                  <a:gd name="T37" fmla="*/ 155 h 239"/>
                  <a:gd name="T38" fmla="*/ 108 w 159"/>
                  <a:gd name="T39" fmla="*/ 125 h 239"/>
                  <a:gd name="T40" fmla="*/ 78 w 159"/>
                  <a:gd name="T41" fmla="*/ 92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9" h="239">
                    <a:moveTo>
                      <a:pt x="111" y="237"/>
                    </a:moveTo>
                    <a:lnTo>
                      <a:pt x="111" y="237"/>
                    </a:lnTo>
                    <a:lnTo>
                      <a:pt x="88" y="237"/>
                    </a:lnTo>
                    <a:lnTo>
                      <a:pt x="92" y="218"/>
                    </a:lnTo>
                    <a:cubicBezTo>
                      <a:pt x="77" y="236"/>
                      <a:pt x="62" y="239"/>
                      <a:pt x="47" y="239"/>
                    </a:cubicBezTo>
                    <a:cubicBezTo>
                      <a:pt x="11" y="239"/>
                      <a:pt x="0" y="216"/>
                      <a:pt x="0" y="188"/>
                    </a:cubicBezTo>
                    <a:cubicBezTo>
                      <a:pt x="0" y="178"/>
                      <a:pt x="1" y="166"/>
                      <a:pt x="3" y="155"/>
                    </a:cubicBezTo>
                    <a:cubicBezTo>
                      <a:pt x="9" y="126"/>
                      <a:pt x="17" y="103"/>
                      <a:pt x="32" y="88"/>
                    </a:cubicBezTo>
                    <a:cubicBezTo>
                      <a:pt x="45" y="75"/>
                      <a:pt x="59" y="71"/>
                      <a:pt x="76" y="71"/>
                    </a:cubicBezTo>
                    <a:cubicBezTo>
                      <a:pt x="91" y="71"/>
                      <a:pt x="107" y="76"/>
                      <a:pt x="116" y="94"/>
                    </a:cubicBezTo>
                    <a:lnTo>
                      <a:pt x="135" y="0"/>
                    </a:lnTo>
                    <a:lnTo>
                      <a:pt x="159" y="0"/>
                    </a:lnTo>
                    <a:lnTo>
                      <a:pt x="111" y="237"/>
                    </a:lnTo>
                    <a:close/>
                    <a:moveTo>
                      <a:pt x="78" y="92"/>
                    </a:moveTo>
                    <a:lnTo>
                      <a:pt x="78" y="92"/>
                    </a:lnTo>
                    <a:cubicBezTo>
                      <a:pt x="45" y="92"/>
                      <a:pt x="33" y="121"/>
                      <a:pt x="27" y="155"/>
                    </a:cubicBezTo>
                    <a:cubicBezTo>
                      <a:pt x="25" y="165"/>
                      <a:pt x="23" y="176"/>
                      <a:pt x="23" y="185"/>
                    </a:cubicBezTo>
                    <a:cubicBezTo>
                      <a:pt x="23" y="203"/>
                      <a:pt x="30" y="219"/>
                      <a:pt x="53" y="219"/>
                    </a:cubicBezTo>
                    <a:cubicBezTo>
                      <a:pt x="86" y="219"/>
                      <a:pt x="98" y="189"/>
                      <a:pt x="104" y="155"/>
                    </a:cubicBezTo>
                    <a:cubicBezTo>
                      <a:pt x="106" y="145"/>
                      <a:pt x="108" y="134"/>
                      <a:pt x="108" y="125"/>
                    </a:cubicBezTo>
                    <a:cubicBezTo>
                      <a:pt x="108" y="107"/>
                      <a:pt x="101" y="92"/>
                      <a:pt x="78" y="92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34313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4" name="Freeform 142"/>
              <p:cNvSpPr>
                <a:spLocks noEditPoints="1"/>
              </p:cNvSpPr>
              <p:nvPr/>
            </p:nvSpPr>
            <p:spPr bwMode="auto">
              <a:xfrm>
                <a:off x="2725738" y="3652838"/>
                <a:ext cx="153988" cy="231775"/>
              </a:xfrm>
              <a:custGeom>
                <a:avLst/>
                <a:gdLst>
                  <a:gd name="T0" fmla="*/ 127 w 161"/>
                  <a:gd name="T1" fmla="*/ 170 h 241"/>
                  <a:gd name="T2" fmla="*/ 127 w 161"/>
                  <a:gd name="T3" fmla="*/ 170 h 241"/>
                  <a:gd name="T4" fmla="*/ 50 w 161"/>
                  <a:gd name="T5" fmla="*/ 241 h 241"/>
                  <a:gd name="T6" fmla="*/ 0 w 161"/>
                  <a:gd name="T7" fmla="*/ 219 h 241"/>
                  <a:gd name="T8" fmla="*/ 17 w 161"/>
                  <a:gd name="T9" fmla="*/ 205 h 241"/>
                  <a:gd name="T10" fmla="*/ 50 w 161"/>
                  <a:gd name="T11" fmla="*/ 221 h 241"/>
                  <a:gd name="T12" fmla="*/ 104 w 161"/>
                  <a:gd name="T13" fmla="*/ 170 h 241"/>
                  <a:gd name="T14" fmla="*/ 109 w 161"/>
                  <a:gd name="T15" fmla="*/ 145 h 241"/>
                  <a:gd name="T16" fmla="*/ 64 w 161"/>
                  <a:gd name="T17" fmla="*/ 166 h 241"/>
                  <a:gd name="T18" fmla="*/ 17 w 161"/>
                  <a:gd name="T19" fmla="*/ 115 h 241"/>
                  <a:gd name="T20" fmla="*/ 21 w 161"/>
                  <a:gd name="T21" fmla="*/ 83 h 241"/>
                  <a:gd name="T22" fmla="*/ 48 w 161"/>
                  <a:gd name="T23" fmla="*/ 17 h 241"/>
                  <a:gd name="T24" fmla="*/ 92 w 161"/>
                  <a:gd name="T25" fmla="*/ 0 h 241"/>
                  <a:gd name="T26" fmla="*/ 134 w 161"/>
                  <a:gd name="T27" fmla="*/ 23 h 241"/>
                  <a:gd name="T28" fmla="*/ 138 w 161"/>
                  <a:gd name="T29" fmla="*/ 2 h 241"/>
                  <a:gd name="T30" fmla="*/ 161 w 161"/>
                  <a:gd name="T31" fmla="*/ 2 h 241"/>
                  <a:gd name="T32" fmla="*/ 127 w 161"/>
                  <a:gd name="T33" fmla="*/ 170 h 241"/>
                  <a:gd name="T34" fmla="*/ 95 w 161"/>
                  <a:gd name="T35" fmla="*/ 21 h 241"/>
                  <a:gd name="T36" fmla="*/ 95 w 161"/>
                  <a:gd name="T37" fmla="*/ 21 h 241"/>
                  <a:gd name="T38" fmla="*/ 44 w 161"/>
                  <a:gd name="T39" fmla="*/ 83 h 241"/>
                  <a:gd name="T40" fmla="*/ 41 w 161"/>
                  <a:gd name="T41" fmla="*/ 112 h 241"/>
                  <a:gd name="T42" fmla="*/ 70 w 161"/>
                  <a:gd name="T43" fmla="*/ 145 h 241"/>
                  <a:gd name="T44" fmla="*/ 121 w 161"/>
                  <a:gd name="T45" fmla="*/ 83 h 241"/>
                  <a:gd name="T46" fmla="*/ 125 w 161"/>
                  <a:gd name="T47" fmla="*/ 54 h 241"/>
                  <a:gd name="T48" fmla="*/ 95 w 161"/>
                  <a:gd name="T49" fmla="*/ 21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1" h="241">
                    <a:moveTo>
                      <a:pt x="127" y="170"/>
                    </a:moveTo>
                    <a:lnTo>
                      <a:pt x="127" y="170"/>
                    </a:lnTo>
                    <a:cubicBezTo>
                      <a:pt x="115" y="229"/>
                      <a:pt x="78" y="241"/>
                      <a:pt x="50" y="241"/>
                    </a:cubicBezTo>
                    <a:cubicBezTo>
                      <a:pt x="28" y="241"/>
                      <a:pt x="12" y="234"/>
                      <a:pt x="0" y="219"/>
                    </a:cubicBezTo>
                    <a:lnTo>
                      <a:pt x="17" y="205"/>
                    </a:lnTo>
                    <a:cubicBezTo>
                      <a:pt x="24" y="214"/>
                      <a:pt x="33" y="221"/>
                      <a:pt x="50" y="221"/>
                    </a:cubicBezTo>
                    <a:cubicBezTo>
                      <a:pt x="74" y="221"/>
                      <a:pt x="96" y="207"/>
                      <a:pt x="104" y="170"/>
                    </a:cubicBezTo>
                    <a:lnTo>
                      <a:pt x="109" y="145"/>
                    </a:lnTo>
                    <a:cubicBezTo>
                      <a:pt x="99" y="158"/>
                      <a:pt x="86" y="166"/>
                      <a:pt x="64" y="166"/>
                    </a:cubicBezTo>
                    <a:cubicBezTo>
                      <a:pt x="35" y="166"/>
                      <a:pt x="17" y="147"/>
                      <a:pt x="17" y="115"/>
                    </a:cubicBezTo>
                    <a:cubicBezTo>
                      <a:pt x="17" y="107"/>
                      <a:pt x="18" y="97"/>
                      <a:pt x="21" y="83"/>
                    </a:cubicBezTo>
                    <a:cubicBezTo>
                      <a:pt x="26" y="54"/>
                      <a:pt x="34" y="32"/>
                      <a:pt x="48" y="17"/>
                    </a:cubicBezTo>
                    <a:cubicBezTo>
                      <a:pt x="61" y="4"/>
                      <a:pt x="77" y="0"/>
                      <a:pt x="92" y="0"/>
                    </a:cubicBezTo>
                    <a:cubicBezTo>
                      <a:pt x="108" y="0"/>
                      <a:pt x="125" y="5"/>
                      <a:pt x="134" y="23"/>
                    </a:cubicBezTo>
                    <a:lnTo>
                      <a:pt x="138" y="2"/>
                    </a:lnTo>
                    <a:lnTo>
                      <a:pt x="161" y="2"/>
                    </a:lnTo>
                    <a:lnTo>
                      <a:pt x="127" y="170"/>
                    </a:lnTo>
                    <a:close/>
                    <a:moveTo>
                      <a:pt x="95" y="21"/>
                    </a:moveTo>
                    <a:lnTo>
                      <a:pt x="95" y="21"/>
                    </a:lnTo>
                    <a:cubicBezTo>
                      <a:pt x="63" y="21"/>
                      <a:pt x="51" y="50"/>
                      <a:pt x="44" y="83"/>
                    </a:cubicBezTo>
                    <a:cubicBezTo>
                      <a:pt x="42" y="93"/>
                      <a:pt x="41" y="103"/>
                      <a:pt x="41" y="112"/>
                    </a:cubicBezTo>
                    <a:cubicBezTo>
                      <a:pt x="41" y="130"/>
                      <a:pt x="47" y="145"/>
                      <a:pt x="70" y="145"/>
                    </a:cubicBezTo>
                    <a:cubicBezTo>
                      <a:pt x="102" y="145"/>
                      <a:pt x="115" y="115"/>
                      <a:pt x="121" y="83"/>
                    </a:cubicBezTo>
                    <a:cubicBezTo>
                      <a:pt x="123" y="72"/>
                      <a:pt x="125" y="62"/>
                      <a:pt x="125" y="54"/>
                    </a:cubicBezTo>
                    <a:cubicBezTo>
                      <a:pt x="125" y="32"/>
                      <a:pt x="115" y="21"/>
                      <a:pt x="95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34313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5" name="Freeform 143"/>
              <p:cNvSpPr>
                <a:spLocks noEditPoints="1"/>
              </p:cNvSpPr>
              <p:nvPr/>
            </p:nvSpPr>
            <p:spPr bwMode="auto">
              <a:xfrm>
                <a:off x="2886076" y="3652838"/>
                <a:ext cx="127000" cy="161925"/>
              </a:xfrm>
              <a:custGeom>
                <a:avLst/>
                <a:gdLst>
                  <a:gd name="T0" fmla="*/ 130 w 134"/>
                  <a:gd name="T1" fmla="*/ 90 h 168"/>
                  <a:gd name="T2" fmla="*/ 130 w 134"/>
                  <a:gd name="T3" fmla="*/ 90 h 168"/>
                  <a:gd name="T4" fmla="*/ 24 w 134"/>
                  <a:gd name="T5" fmla="*/ 90 h 168"/>
                  <a:gd name="T6" fmla="*/ 22 w 134"/>
                  <a:gd name="T7" fmla="*/ 111 h 168"/>
                  <a:gd name="T8" fmla="*/ 58 w 134"/>
                  <a:gd name="T9" fmla="*/ 148 h 168"/>
                  <a:gd name="T10" fmla="*/ 104 w 134"/>
                  <a:gd name="T11" fmla="*/ 129 h 168"/>
                  <a:gd name="T12" fmla="*/ 118 w 134"/>
                  <a:gd name="T13" fmla="*/ 144 h 168"/>
                  <a:gd name="T14" fmla="*/ 56 w 134"/>
                  <a:gd name="T15" fmla="*/ 168 h 168"/>
                  <a:gd name="T16" fmla="*/ 0 w 134"/>
                  <a:gd name="T17" fmla="*/ 112 h 168"/>
                  <a:gd name="T18" fmla="*/ 81 w 134"/>
                  <a:gd name="T19" fmla="*/ 0 h 168"/>
                  <a:gd name="T20" fmla="*/ 134 w 134"/>
                  <a:gd name="T21" fmla="*/ 56 h 168"/>
                  <a:gd name="T22" fmla="*/ 130 w 134"/>
                  <a:gd name="T23" fmla="*/ 90 h 168"/>
                  <a:gd name="T24" fmla="*/ 80 w 134"/>
                  <a:gd name="T25" fmla="*/ 20 h 168"/>
                  <a:gd name="T26" fmla="*/ 80 w 134"/>
                  <a:gd name="T27" fmla="*/ 20 h 168"/>
                  <a:gd name="T28" fmla="*/ 28 w 134"/>
                  <a:gd name="T29" fmla="*/ 73 h 168"/>
                  <a:gd name="T30" fmla="*/ 110 w 134"/>
                  <a:gd name="T31" fmla="*/ 73 h 168"/>
                  <a:gd name="T32" fmla="*/ 112 w 134"/>
                  <a:gd name="T33" fmla="*/ 56 h 168"/>
                  <a:gd name="T34" fmla="*/ 80 w 134"/>
                  <a:gd name="T35" fmla="*/ 2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4" h="168">
                    <a:moveTo>
                      <a:pt x="130" y="90"/>
                    </a:moveTo>
                    <a:lnTo>
                      <a:pt x="130" y="90"/>
                    </a:lnTo>
                    <a:lnTo>
                      <a:pt x="24" y="90"/>
                    </a:lnTo>
                    <a:cubicBezTo>
                      <a:pt x="23" y="97"/>
                      <a:pt x="22" y="103"/>
                      <a:pt x="22" y="111"/>
                    </a:cubicBezTo>
                    <a:cubicBezTo>
                      <a:pt x="22" y="132"/>
                      <a:pt x="33" y="148"/>
                      <a:pt x="58" y="148"/>
                    </a:cubicBezTo>
                    <a:cubicBezTo>
                      <a:pt x="77" y="148"/>
                      <a:pt x="90" y="142"/>
                      <a:pt x="104" y="129"/>
                    </a:cubicBezTo>
                    <a:lnTo>
                      <a:pt x="118" y="144"/>
                    </a:lnTo>
                    <a:cubicBezTo>
                      <a:pt x="100" y="161"/>
                      <a:pt x="81" y="168"/>
                      <a:pt x="56" y="168"/>
                    </a:cubicBezTo>
                    <a:cubicBezTo>
                      <a:pt x="24" y="168"/>
                      <a:pt x="0" y="150"/>
                      <a:pt x="0" y="112"/>
                    </a:cubicBezTo>
                    <a:cubicBezTo>
                      <a:pt x="0" y="63"/>
                      <a:pt x="23" y="0"/>
                      <a:pt x="81" y="0"/>
                    </a:cubicBezTo>
                    <a:cubicBezTo>
                      <a:pt x="116" y="0"/>
                      <a:pt x="134" y="25"/>
                      <a:pt x="134" y="56"/>
                    </a:cubicBezTo>
                    <a:cubicBezTo>
                      <a:pt x="134" y="65"/>
                      <a:pt x="133" y="77"/>
                      <a:pt x="130" y="90"/>
                    </a:cubicBezTo>
                    <a:close/>
                    <a:moveTo>
                      <a:pt x="80" y="20"/>
                    </a:moveTo>
                    <a:lnTo>
                      <a:pt x="80" y="20"/>
                    </a:lnTo>
                    <a:cubicBezTo>
                      <a:pt x="56" y="20"/>
                      <a:pt x="37" y="36"/>
                      <a:pt x="28" y="73"/>
                    </a:cubicBezTo>
                    <a:lnTo>
                      <a:pt x="110" y="73"/>
                    </a:lnTo>
                    <a:cubicBezTo>
                      <a:pt x="111" y="68"/>
                      <a:pt x="112" y="63"/>
                      <a:pt x="112" y="56"/>
                    </a:cubicBezTo>
                    <a:cubicBezTo>
                      <a:pt x="112" y="31"/>
                      <a:pt x="97" y="20"/>
                      <a:pt x="80" y="2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34313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6" name="Freeform 144"/>
              <p:cNvSpPr>
                <a:spLocks noEditPoints="1"/>
              </p:cNvSpPr>
              <p:nvPr/>
            </p:nvSpPr>
            <p:spPr bwMode="auto">
              <a:xfrm>
                <a:off x="3111501" y="3586163"/>
                <a:ext cx="68263" cy="227013"/>
              </a:xfrm>
              <a:custGeom>
                <a:avLst/>
                <a:gdLst>
                  <a:gd name="T0" fmla="*/ 24 w 72"/>
                  <a:gd name="T1" fmla="*/ 235 h 235"/>
                  <a:gd name="T2" fmla="*/ 24 w 72"/>
                  <a:gd name="T3" fmla="*/ 235 h 235"/>
                  <a:gd name="T4" fmla="*/ 0 w 72"/>
                  <a:gd name="T5" fmla="*/ 235 h 235"/>
                  <a:gd name="T6" fmla="*/ 33 w 72"/>
                  <a:gd name="T7" fmla="*/ 71 h 235"/>
                  <a:gd name="T8" fmla="*/ 56 w 72"/>
                  <a:gd name="T9" fmla="*/ 71 h 235"/>
                  <a:gd name="T10" fmla="*/ 24 w 72"/>
                  <a:gd name="T11" fmla="*/ 235 h 235"/>
                  <a:gd name="T12" fmla="*/ 67 w 72"/>
                  <a:gd name="T13" fmla="*/ 24 h 235"/>
                  <a:gd name="T14" fmla="*/ 67 w 72"/>
                  <a:gd name="T15" fmla="*/ 24 h 235"/>
                  <a:gd name="T16" fmla="*/ 40 w 72"/>
                  <a:gd name="T17" fmla="*/ 24 h 235"/>
                  <a:gd name="T18" fmla="*/ 45 w 72"/>
                  <a:gd name="T19" fmla="*/ 0 h 235"/>
                  <a:gd name="T20" fmla="*/ 72 w 72"/>
                  <a:gd name="T21" fmla="*/ 0 h 235"/>
                  <a:gd name="T22" fmla="*/ 67 w 72"/>
                  <a:gd name="T23" fmla="*/ 2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2" h="235">
                    <a:moveTo>
                      <a:pt x="24" y="235"/>
                    </a:moveTo>
                    <a:lnTo>
                      <a:pt x="24" y="235"/>
                    </a:lnTo>
                    <a:lnTo>
                      <a:pt x="0" y="235"/>
                    </a:lnTo>
                    <a:lnTo>
                      <a:pt x="33" y="71"/>
                    </a:lnTo>
                    <a:lnTo>
                      <a:pt x="56" y="71"/>
                    </a:lnTo>
                    <a:lnTo>
                      <a:pt x="24" y="235"/>
                    </a:lnTo>
                    <a:close/>
                    <a:moveTo>
                      <a:pt x="67" y="24"/>
                    </a:moveTo>
                    <a:lnTo>
                      <a:pt x="67" y="24"/>
                    </a:lnTo>
                    <a:lnTo>
                      <a:pt x="40" y="24"/>
                    </a:lnTo>
                    <a:lnTo>
                      <a:pt x="45" y="0"/>
                    </a:lnTo>
                    <a:lnTo>
                      <a:pt x="72" y="0"/>
                    </a:lnTo>
                    <a:lnTo>
                      <a:pt x="67" y="2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34313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7" name="Freeform 145"/>
              <p:cNvSpPr>
                <a:spLocks/>
              </p:cNvSpPr>
              <p:nvPr/>
            </p:nvSpPr>
            <p:spPr bwMode="auto">
              <a:xfrm>
                <a:off x="3171826" y="3652838"/>
                <a:ext cx="138113" cy="160338"/>
              </a:xfrm>
              <a:custGeom>
                <a:avLst/>
                <a:gdLst>
                  <a:gd name="T0" fmla="*/ 144 w 146"/>
                  <a:gd name="T1" fmla="*/ 63 h 166"/>
                  <a:gd name="T2" fmla="*/ 144 w 146"/>
                  <a:gd name="T3" fmla="*/ 63 h 166"/>
                  <a:gd name="T4" fmla="*/ 123 w 146"/>
                  <a:gd name="T5" fmla="*/ 166 h 166"/>
                  <a:gd name="T6" fmla="*/ 100 w 146"/>
                  <a:gd name="T7" fmla="*/ 166 h 166"/>
                  <a:gd name="T8" fmla="*/ 120 w 146"/>
                  <a:gd name="T9" fmla="*/ 65 h 166"/>
                  <a:gd name="T10" fmla="*/ 122 w 146"/>
                  <a:gd name="T11" fmla="*/ 50 h 166"/>
                  <a:gd name="T12" fmla="*/ 92 w 146"/>
                  <a:gd name="T13" fmla="*/ 20 h 166"/>
                  <a:gd name="T14" fmla="*/ 44 w 146"/>
                  <a:gd name="T15" fmla="*/ 66 h 166"/>
                  <a:gd name="T16" fmla="*/ 24 w 146"/>
                  <a:gd name="T17" fmla="*/ 166 h 166"/>
                  <a:gd name="T18" fmla="*/ 0 w 146"/>
                  <a:gd name="T19" fmla="*/ 166 h 166"/>
                  <a:gd name="T20" fmla="*/ 33 w 146"/>
                  <a:gd name="T21" fmla="*/ 2 h 166"/>
                  <a:gd name="T22" fmla="*/ 56 w 146"/>
                  <a:gd name="T23" fmla="*/ 2 h 166"/>
                  <a:gd name="T24" fmla="*/ 52 w 146"/>
                  <a:gd name="T25" fmla="*/ 20 h 166"/>
                  <a:gd name="T26" fmla="*/ 101 w 146"/>
                  <a:gd name="T27" fmla="*/ 0 h 166"/>
                  <a:gd name="T28" fmla="*/ 146 w 146"/>
                  <a:gd name="T29" fmla="*/ 46 h 166"/>
                  <a:gd name="T30" fmla="*/ 144 w 146"/>
                  <a:gd name="T31" fmla="*/ 63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6" h="166">
                    <a:moveTo>
                      <a:pt x="144" y="63"/>
                    </a:moveTo>
                    <a:lnTo>
                      <a:pt x="144" y="63"/>
                    </a:lnTo>
                    <a:lnTo>
                      <a:pt x="123" y="166"/>
                    </a:lnTo>
                    <a:lnTo>
                      <a:pt x="100" y="166"/>
                    </a:lnTo>
                    <a:lnTo>
                      <a:pt x="120" y="65"/>
                    </a:lnTo>
                    <a:cubicBezTo>
                      <a:pt x="121" y="60"/>
                      <a:pt x="122" y="54"/>
                      <a:pt x="122" y="50"/>
                    </a:cubicBezTo>
                    <a:cubicBezTo>
                      <a:pt x="122" y="30"/>
                      <a:pt x="109" y="20"/>
                      <a:pt x="92" y="20"/>
                    </a:cubicBezTo>
                    <a:cubicBezTo>
                      <a:pt x="81" y="20"/>
                      <a:pt x="52" y="26"/>
                      <a:pt x="44" y="66"/>
                    </a:cubicBezTo>
                    <a:lnTo>
                      <a:pt x="24" y="166"/>
                    </a:lnTo>
                    <a:lnTo>
                      <a:pt x="0" y="166"/>
                    </a:lnTo>
                    <a:lnTo>
                      <a:pt x="33" y="2"/>
                    </a:lnTo>
                    <a:lnTo>
                      <a:pt x="56" y="2"/>
                    </a:lnTo>
                    <a:lnTo>
                      <a:pt x="52" y="20"/>
                    </a:lnTo>
                    <a:cubicBezTo>
                      <a:pt x="63" y="8"/>
                      <a:pt x="79" y="0"/>
                      <a:pt x="101" y="0"/>
                    </a:cubicBezTo>
                    <a:cubicBezTo>
                      <a:pt x="126" y="0"/>
                      <a:pt x="146" y="17"/>
                      <a:pt x="146" y="46"/>
                    </a:cubicBezTo>
                    <a:cubicBezTo>
                      <a:pt x="146" y="51"/>
                      <a:pt x="145" y="58"/>
                      <a:pt x="144" y="63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34313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8" name="Freeform 146"/>
              <p:cNvSpPr>
                <a:spLocks/>
              </p:cNvSpPr>
              <p:nvPr/>
            </p:nvSpPr>
            <p:spPr bwMode="auto">
              <a:xfrm>
                <a:off x="3333751" y="3606800"/>
                <a:ext cx="77788" cy="206375"/>
              </a:xfrm>
              <a:custGeom>
                <a:avLst/>
                <a:gdLst>
                  <a:gd name="T0" fmla="*/ 78 w 81"/>
                  <a:gd name="T1" fmla="*/ 68 h 214"/>
                  <a:gd name="T2" fmla="*/ 78 w 81"/>
                  <a:gd name="T3" fmla="*/ 68 h 214"/>
                  <a:gd name="T4" fmla="*/ 46 w 81"/>
                  <a:gd name="T5" fmla="*/ 68 h 214"/>
                  <a:gd name="T6" fmla="*/ 25 w 81"/>
                  <a:gd name="T7" fmla="*/ 170 h 214"/>
                  <a:gd name="T8" fmla="*/ 24 w 81"/>
                  <a:gd name="T9" fmla="*/ 180 h 214"/>
                  <a:gd name="T10" fmla="*/ 42 w 81"/>
                  <a:gd name="T11" fmla="*/ 194 h 214"/>
                  <a:gd name="T12" fmla="*/ 55 w 81"/>
                  <a:gd name="T13" fmla="*/ 194 h 214"/>
                  <a:gd name="T14" fmla="*/ 51 w 81"/>
                  <a:gd name="T15" fmla="*/ 214 h 214"/>
                  <a:gd name="T16" fmla="*/ 34 w 81"/>
                  <a:gd name="T17" fmla="*/ 214 h 214"/>
                  <a:gd name="T18" fmla="*/ 0 w 81"/>
                  <a:gd name="T19" fmla="*/ 183 h 214"/>
                  <a:gd name="T20" fmla="*/ 2 w 81"/>
                  <a:gd name="T21" fmla="*/ 170 h 214"/>
                  <a:gd name="T22" fmla="*/ 22 w 81"/>
                  <a:gd name="T23" fmla="*/ 68 h 214"/>
                  <a:gd name="T24" fmla="*/ 2 w 81"/>
                  <a:gd name="T25" fmla="*/ 68 h 214"/>
                  <a:gd name="T26" fmla="*/ 5 w 81"/>
                  <a:gd name="T27" fmla="*/ 50 h 214"/>
                  <a:gd name="T28" fmla="*/ 26 w 81"/>
                  <a:gd name="T29" fmla="*/ 50 h 214"/>
                  <a:gd name="T30" fmla="*/ 36 w 81"/>
                  <a:gd name="T31" fmla="*/ 0 h 214"/>
                  <a:gd name="T32" fmla="*/ 59 w 81"/>
                  <a:gd name="T33" fmla="*/ 0 h 214"/>
                  <a:gd name="T34" fmla="*/ 49 w 81"/>
                  <a:gd name="T35" fmla="*/ 50 h 214"/>
                  <a:gd name="T36" fmla="*/ 81 w 81"/>
                  <a:gd name="T37" fmla="*/ 50 h 214"/>
                  <a:gd name="T38" fmla="*/ 78 w 81"/>
                  <a:gd name="T39" fmla="*/ 68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1" h="214">
                    <a:moveTo>
                      <a:pt x="78" y="68"/>
                    </a:moveTo>
                    <a:lnTo>
                      <a:pt x="78" y="68"/>
                    </a:lnTo>
                    <a:lnTo>
                      <a:pt x="46" y="68"/>
                    </a:lnTo>
                    <a:lnTo>
                      <a:pt x="25" y="170"/>
                    </a:lnTo>
                    <a:cubicBezTo>
                      <a:pt x="24" y="174"/>
                      <a:pt x="24" y="177"/>
                      <a:pt x="24" y="180"/>
                    </a:cubicBezTo>
                    <a:cubicBezTo>
                      <a:pt x="24" y="189"/>
                      <a:pt x="28" y="194"/>
                      <a:pt x="42" y="194"/>
                    </a:cubicBezTo>
                    <a:lnTo>
                      <a:pt x="55" y="194"/>
                    </a:lnTo>
                    <a:lnTo>
                      <a:pt x="51" y="214"/>
                    </a:lnTo>
                    <a:lnTo>
                      <a:pt x="34" y="214"/>
                    </a:lnTo>
                    <a:cubicBezTo>
                      <a:pt x="20" y="214"/>
                      <a:pt x="0" y="207"/>
                      <a:pt x="0" y="183"/>
                    </a:cubicBezTo>
                    <a:cubicBezTo>
                      <a:pt x="0" y="178"/>
                      <a:pt x="1" y="174"/>
                      <a:pt x="2" y="170"/>
                    </a:cubicBezTo>
                    <a:lnTo>
                      <a:pt x="22" y="68"/>
                    </a:lnTo>
                    <a:lnTo>
                      <a:pt x="2" y="68"/>
                    </a:lnTo>
                    <a:lnTo>
                      <a:pt x="5" y="50"/>
                    </a:lnTo>
                    <a:lnTo>
                      <a:pt x="26" y="50"/>
                    </a:lnTo>
                    <a:lnTo>
                      <a:pt x="36" y="0"/>
                    </a:lnTo>
                    <a:lnTo>
                      <a:pt x="59" y="0"/>
                    </a:lnTo>
                    <a:lnTo>
                      <a:pt x="49" y="50"/>
                    </a:lnTo>
                    <a:lnTo>
                      <a:pt x="81" y="50"/>
                    </a:lnTo>
                    <a:lnTo>
                      <a:pt x="78" y="6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34313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9" name="Freeform 147"/>
              <p:cNvSpPr>
                <a:spLocks noEditPoints="1"/>
              </p:cNvSpPr>
              <p:nvPr/>
            </p:nvSpPr>
            <p:spPr bwMode="auto">
              <a:xfrm>
                <a:off x="3408363" y="3652838"/>
                <a:ext cx="128588" cy="161925"/>
              </a:xfrm>
              <a:custGeom>
                <a:avLst/>
                <a:gdLst>
                  <a:gd name="T0" fmla="*/ 130 w 134"/>
                  <a:gd name="T1" fmla="*/ 90 h 168"/>
                  <a:gd name="T2" fmla="*/ 130 w 134"/>
                  <a:gd name="T3" fmla="*/ 90 h 168"/>
                  <a:gd name="T4" fmla="*/ 24 w 134"/>
                  <a:gd name="T5" fmla="*/ 90 h 168"/>
                  <a:gd name="T6" fmla="*/ 22 w 134"/>
                  <a:gd name="T7" fmla="*/ 111 h 168"/>
                  <a:gd name="T8" fmla="*/ 57 w 134"/>
                  <a:gd name="T9" fmla="*/ 148 h 168"/>
                  <a:gd name="T10" fmla="*/ 104 w 134"/>
                  <a:gd name="T11" fmla="*/ 129 h 168"/>
                  <a:gd name="T12" fmla="*/ 118 w 134"/>
                  <a:gd name="T13" fmla="*/ 144 h 168"/>
                  <a:gd name="T14" fmla="*/ 56 w 134"/>
                  <a:gd name="T15" fmla="*/ 168 h 168"/>
                  <a:gd name="T16" fmla="*/ 0 w 134"/>
                  <a:gd name="T17" fmla="*/ 112 h 168"/>
                  <a:gd name="T18" fmla="*/ 81 w 134"/>
                  <a:gd name="T19" fmla="*/ 0 h 168"/>
                  <a:gd name="T20" fmla="*/ 134 w 134"/>
                  <a:gd name="T21" fmla="*/ 56 h 168"/>
                  <a:gd name="T22" fmla="*/ 130 w 134"/>
                  <a:gd name="T23" fmla="*/ 90 h 168"/>
                  <a:gd name="T24" fmla="*/ 80 w 134"/>
                  <a:gd name="T25" fmla="*/ 20 h 168"/>
                  <a:gd name="T26" fmla="*/ 80 w 134"/>
                  <a:gd name="T27" fmla="*/ 20 h 168"/>
                  <a:gd name="T28" fmla="*/ 27 w 134"/>
                  <a:gd name="T29" fmla="*/ 73 h 168"/>
                  <a:gd name="T30" fmla="*/ 110 w 134"/>
                  <a:gd name="T31" fmla="*/ 73 h 168"/>
                  <a:gd name="T32" fmla="*/ 111 w 134"/>
                  <a:gd name="T33" fmla="*/ 56 h 168"/>
                  <a:gd name="T34" fmla="*/ 80 w 134"/>
                  <a:gd name="T35" fmla="*/ 2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4" h="168">
                    <a:moveTo>
                      <a:pt x="130" y="90"/>
                    </a:moveTo>
                    <a:lnTo>
                      <a:pt x="130" y="90"/>
                    </a:lnTo>
                    <a:lnTo>
                      <a:pt x="24" y="90"/>
                    </a:lnTo>
                    <a:cubicBezTo>
                      <a:pt x="23" y="97"/>
                      <a:pt x="22" y="103"/>
                      <a:pt x="22" y="111"/>
                    </a:cubicBezTo>
                    <a:cubicBezTo>
                      <a:pt x="22" y="132"/>
                      <a:pt x="33" y="148"/>
                      <a:pt x="57" y="148"/>
                    </a:cubicBezTo>
                    <a:cubicBezTo>
                      <a:pt x="77" y="148"/>
                      <a:pt x="90" y="142"/>
                      <a:pt x="104" y="129"/>
                    </a:cubicBezTo>
                    <a:lnTo>
                      <a:pt x="118" y="144"/>
                    </a:lnTo>
                    <a:cubicBezTo>
                      <a:pt x="100" y="161"/>
                      <a:pt x="81" y="168"/>
                      <a:pt x="56" y="168"/>
                    </a:cubicBezTo>
                    <a:cubicBezTo>
                      <a:pt x="24" y="168"/>
                      <a:pt x="0" y="150"/>
                      <a:pt x="0" y="112"/>
                    </a:cubicBezTo>
                    <a:cubicBezTo>
                      <a:pt x="0" y="63"/>
                      <a:pt x="22" y="0"/>
                      <a:pt x="81" y="0"/>
                    </a:cubicBezTo>
                    <a:cubicBezTo>
                      <a:pt x="116" y="0"/>
                      <a:pt x="134" y="25"/>
                      <a:pt x="134" y="56"/>
                    </a:cubicBezTo>
                    <a:cubicBezTo>
                      <a:pt x="134" y="65"/>
                      <a:pt x="132" y="77"/>
                      <a:pt x="130" y="90"/>
                    </a:cubicBezTo>
                    <a:close/>
                    <a:moveTo>
                      <a:pt x="80" y="20"/>
                    </a:moveTo>
                    <a:lnTo>
                      <a:pt x="80" y="20"/>
                    </a:lnTo>
                    <a:cubicBezTo>
                      <a:pt x="56" y="20"/>
                      <a:pt x="37" y="36"/>
                      <a:pt x="27" y="73"/>
                    </a:cubicBezTo>
                    <a:lnTo>
                      <a:pt x="110" y="73"/>
                    </a:lnTo>
                    <a:cubicBezTo>
                      <a:pt x="111" y="68"/>
                      <a:pt x="111" y="63"/>
                      <a:pt x="111" y="56"/>
                    </a:cubicBezTo>
                    <a:cubicBezTo>
                      <a:pt x="111" y="31"/>
                      <a:pt x="97" y="20"/>
                      <a:pt x="80" y="2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34313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0" name="Freeform 148"/>
              <p:cNvSpPr>
                <a:spLocks noEditPoints="1"/>
              </p:cNvSpPr>
              <p:nvPr/>
            </p:nvSpPr>
            <p:spPr bwMode="auto">
              <a:xfrm>
                <a:off x="3536951" y="3652838"/>
                <a:ext cx="153988" cy="231775"/>
              </a:xfrm>
              <a:custGeom>
                <a:avLst/>
                <a:gdLst>
                  <a:gd name="T0" fmla="*/ 127 w 161"/>
                  <a:gd name="T1" fmla="*/ 170 h 241"/>
                  <a:gd name="T2" fmla="*/ 127 w 161"/>
                  <a:gd name="T3" fmla="*/ 170 h 241"/>
                  <a:gd name="T4" fmla="*/ 50 w 161"/>
                  <a:gd name="T5" fmla="*/ 241 h 241"/>
                  <a:gd name="T6" fmla="*/ 0 w 161"/>
                  <a:gd name="T7" fmla="*/ 219 h 241"/>
                  <a:gd name="T8" fmla="*/ 17 w 161"/>
                  <a:gd name="T9" fmla="*/ 205 h 241"/>
                  <a:gd name="T10" fmla="*/ 50 w 161"/>
                  <a:gd name="T11" fmla="*/ 221 h 241"/>
                  <a:gd name="T12" fmla="*/ 104 w 161"/>
                  <a:gd name="T13" fmla="*/ 170 h 241"/>
                  <a:gd name="T14" fmla="*/ 109 w 161"/>
                  <a:gd name="T15" fmla="*/ 145 h 241"/>
                  <a:gd name="T16" fmla="*/ 64 w 161"/>
                  <a:gd name="T17" fmla="*/ 166 h 241"/>
                  <a:gd name="T18" fmla="*/ 17 w 161"/>
                  <a:gd name="T19" fmla="*/ 115 h 241"/>
                  <a:gd name="T20" fmla="*/ 21 w 161"/>
                  <a:gd name="T21" fmla="*/ 83 h 241"/>
                  <a:gd name="T22" fmla="*/ 48 w 161"/>
                  <a:gd name="T23" fmla="*/ 17 h 241"/>
                  <a:gd name="T24" fmla="*/ 92 w 161"/>
                  <a:gd name="T25" fmla="*/ 0 h 241"/>
                  <a:gd name="T26" fmla="*/ 134 w 161"/>
                  <a:gd name="T27" fmla="*/ 23 h 241"/>
                  <a:gd name="T28" fmla="*/ 138 w 161"/>
                  <a:gd name="T29" fmla="*/ 2 h 241"/>
                  <a:gd name="T30" fmla="*/ 161 w 161"/>
                  <a:gd name="T31" fmla="*/ 2 h 241"/>
                  <a:gd name="T32" fmla="*/ 127 w 161"/>
                  <a:gd name="T33" fmla="*/ 170 h 241"/>
                  <a:gd name="T34" fmla="*/ 95 w 161"/>
                  <a:gd name="T35" fmla="*/ 21 h 241"/>
                  <a:gd name="T36" fmla="*/ 95 w 161"/>
                  <a:gd name="T37" fmla="*/ 21 h 241"/>
                  <a:gd name="T38" fmla="*/ 44 w 161"/>
                  <a:gd name="T39" fmla="*/ 83 h 241"/>
                  <a:gd name="T40" fmla="*/ 41 w 161"/>
                  <a:gd name="T41" fmla="*/ 112 h 241"/>
                  <a:gd name="T42" fmla="*/ 70 w 161"/>
                  <a:gd name="T43" fmla="*/ 145 h 241"/>
                  <a:gd name="T44" fmla="*/ 121 w 161"/>
                  <a:gd name="T45" fmla="*/ 83 h 241"/>
                  <a:gd name="T46" fmla="*/ 125 w 161"/>
                  <a:gd name="T47" fmla="*/ 54 h 241"/>
                  <a:gd name="T48" fmla="*/ 95 w 161"/>
                  <a:gd name="T49" fmla="*/ 21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1" h="241">
                    <a:moveTo>
                      <a:pt x="127" y="170"/>
                    </a:moveTo>
                    <a:lnTo>
                      <a:pt x="127" y="170"/>
                    </a:lnTo>
                    <a:cubicBezTo>
                      <a:pt x="115" y="229"/>
                      <a:pt x="78" y="241"/>
                      <a:pt x="50" y="241"/>
                    </a:cubicBezTo>
                    <a:cubicBezTo>
                      <a:pt x="28" y="241"/>
                      <a:pt x="12" y="234"/>
                      <a:pt x="0" y="219"/>
                    </a:cubicBezTo>
                    <a:lnTo>
                      <a:pt x="17" y="205"/>
                    </a:lnTo>
                    <a:cubicBezTo>
                      <a:pt x="24" y="214"/>
                      <a:pt x="33" y="221"/>
                      <a:pt x="50" y="221"/>
                    </a:cubicBezTo>
                    <a:cubicBezTo>
                      <a:pt x="74" y="221"/>
                      <a:pt x="96" y="207"/>
                      <a:pt x="104" y="170"/>
                    </a:cubicBezTo>
                    <a:lnTo>
                      <a:pt x="109" y="145"/>
                    </a:lnTo>
                    <a:cubicBezTo>
                      <a:pt x="99" y="158"/>
                      <a:pt x="86" y="166"/>
                      <a:pt x="64" y="166"/>
                    </a:cubicBezTo>
                    <a:cubicBezTo>
                      <a:pt x="35" y="166"/>
                      <a:pt x="17" y="147"/>
                      <a:pt x="17" y="115"/>
                    </a:cubicBezTo>
                    <a:cubicBezTo>
                      <a:pt x="17" y="107"/>
                      <a:pt x="18" y="97"/>
                      <a:pt x="21" y="83"/>
                    </a:cubicBezTo>
                    <a:cubicBezTo>
                      <a:pt x="26" y="54"/>
                      <a:pt x="34" y="32"/>
                      <a:pt x="48" y="17"/>
                    </a:cubicBezTo>
                    <a:cubicBezTo>
                      <a:pt x="61" y="4"/>
                      <a:pt x="77" y="0"/>
                      <a:pt x="92" y="0"/>
                    </a:cubicBezTo>
                    <a:cubicBezTo>
                      <a:pt x="108" y="0"/>
                      <a:pt x="125" y="5"/>
                      <a:pt x="134" y="23"/>
                    </a:cubicBezTo>
                    <a:lnTo>
                      <a:pt x="138" y="2"/>
                    </a:lnTo>
                    <a:lnTo>
                      <a:pt x="161" y="2"/>
                    </a:lnTo>
                    <a:lnTo>
                      <a:pt x="127" y="170"/>
                    </a:lnTo>
                    <a:close/>
                    <a:moveTo>
                      <a:pt x="95" y="21"/>
                    </a:moveTo>
                    <a:lnTo>
                      <a:pt x="95" y="21"/>
                    </a:lnTo>
                    <a:cubicBezTo>
                      <a:pt x="63" y="21"/>
                      <a:pt x="51" y="50"/>
                      <a:pt x="44" y="83"/>
                    </a:cubicBezTo>
                    <a:cubicBezTo>
                      <a:pt x="42" y="93"/>
                      <a:pt x="41" y="103"/>
                      <a:pt x="41" y="112"/>
                    </a:cubicBezTo>
                    <a:cubicBezTo>
                      <a:pt x="41" y="130"/>
                      <a:pt x="47" y="145"/>
                      <a:pt x="70" y="145"/>
                    </a:cubicBezTo>
                    <a:cubicBezTo>
                      <a:pt x="102" y="145"/>
                      <a:pt x="115" y="115"/>
                      <a:pt x="121" y="83"/>
                    </a:cubicBezTo>
                    <a:cubicBezTo>
                      <a:pt x="123" y="72"/>
                      <a:pt x="125" y="62"/>
                      <a:pt x="125" y="54"/>
                    </a:cubicBezTo>
                    <a:cubicBezTo>
                      <a:pt x="125" y="32"/>
                      <a:pt x="115" y="21"/>
                      <a:pt x="95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34313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1" name="Freeform 149"/>
              <p:cNvSpPr>
                <a:spLocks/>
              </p:cNvSpPr>
              <p:nvPr/>
            </p:nvSpPr>
            <p:spPr bwMode="auto">
              <a:xfrm>
                <a:off x="3689351" y="3652838"/>
                <a:ext cx="127000" cy="160338"/>
              </a:xfrm>
              <a:custGeom>
                <a:avLst/>
                <a:gdLst>
                  <a:gd name="T0" fmla="*/ 114 w 133"/>
                  <a:gd name="T1" fmla="*/ 32 h 166"/>
                  <a:gd name="T2" fmla="*/ 114 w 133"/>
                  <a:gd name="T3" fmla="*/ 32 h 166"/>
                  <a:gd name="T4" fmla="*/ 91 w 133"/>
                  <a:gd name="T5" fmla="*/ 21 h 166"/>
                  <a:gd name="T6" fmla="*/ 43 w 133"/>
                  <a:gd name="T7" fmla="*/ 66 h 166"/>
                  <a:gd name="T8" fmla="*/ 23 w 133"/>
                  <a:gd name="T9" fmla="*/ 166 h 166"/>
                  <a:gd name="T10" fmla="*/ 0 w 133"/>
                  <a:gd name="T11" fmla="*/ 166 h 166"/>
                  <a:gd name="T12" fmla="*/ 32 w 133"/>
                  <a:gd name="T13" fmla="*/ 2 h 166"/>
                  <a:gd name="T14" fmla="*/ 55 w 133"/>
                  <a:gd name="T15" fmla="*/ 2 h 166"/>
                  <a:gd name="T16" fmla="*/ 51 w 133"/>
                  <a:gd name="T17" fmla="*/ 22 h 166"/>
                  <a:gd name="T18" fmla="*/ 97 w 133"/>
                  <a:gd name="T19" fmla="*/ 0 h 166"/>
                  <a:gd name="T20" fmla="*/ 133 w 133"/>
                  <a:gd name="T21" fmla="*/ 15 h 166"/>
                  <a:gd name="T22" fmla="*/ 114 w 133"/>
                  <a:gd name="T23" fmla="*/ 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3" h="166">
                    <a:moveTo>
                      <a:pt x="114" y="32"/>
                    </a:moveTo>
                    <a:lnTo>
                      <a:pt x="114" y="32"/>
                    </a:lnTo>
                    <a:cubicBezTo>
                      <a:pt x="110" y="27"/>
                      <a:pt x="103" y="21"/>
                      <a:pt x="91" y="21"/>
                    </a:cubicBezTo>
                    <a:cubicBezTo>
                      <a:pt x="67" y="21"/>
                      <a:pt x="48" y="40"/>
                      <a:pt x="43" y="66"/>
                    </a:cubicBezTo>
                    <a:lnTo>
                      <a:pt x="23" y="166"/>
                    </a:lnTo>
                    <a:lnTo>
                      <a:pt x="0" y="166"/>
                    </a:lnTo>
                    <a:lnTo>
                      <a:pt x="32" y="2"/>
                    </a:lnTo>
                    <a:lnTo>
                      <a:pt x="55" y="2"/>
                    </a:lnTo>
                    <a:lnTo>
                      <a:pt x="51" y="22"/>
                    </a:lnTo>
                    <a:cubicBezTo>
                      <a:pt x="61" y="8"/>
                      <a:pt x="78" y="0"/>
                      <a:pt x="97" y="0"/>
                    </a:cubicBezTo>
                    <a:cubicBezTo>
                      <a:pt x="113" y="0"/>
                      <a:pt x="124" y="5"/>
                      <a:pt x="133" y="15"/>
                    </a:cubicBezTo>
                    <a:lnTo>
                      <a:pt x="114" y="3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34313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2" name="Freeform 150"/>
              <p:cNvSpPr>
                <a:spLocks noEditPoints="1"/>
              </p:cNvSpPr>
              <p:nvPr/>
            </p:nvSpPr>
            <p:spPr bwMode="auto">
              <a:xfrm>
                <a:off x="3803651" y="3652838"/>
                <a:ext cx="133350" cy="161925"/>
              </a:xfrm>
              <a:custGeom>
                <a:avLst/>
                <a:gdLst>
                  <a:gd name="T0" fmla="*/ 138 w 139"/>
                  <a:gd name="T1" fmla="*/ 56 h 168"/>
                  <a:gd name="T2" fmla="*/ 138 w 139"/>
                  <a:gd name="T3" fmla="*/ 56 h 168"/>
                  <a:gd name="T4" fmla="*/ 116 w 139"/>
                  <a:gd name="T5" fmla="*/ 166 h 168"/>
                  <a:gd name="T6" fmla="*/ 93 w 139"/>
                  <a:gd name="T7" fmla="*/ 166 h 168"/>
                  <a:gd name="T8" fmla="*/ 96 w 139"/>
                  <a:gd name="T9" fmla="*/ 150 h 168"/>
                  <a:gd name="T10" fmla="*/ 49 w 139"/>
                  <a:gd name="T11" fmla="*/ 168 h 168"/>
                  <a:gd name="T12" fmla="*/ 0 w 139"/>
                  <a:gd name="T13" fmla="*/ 128 h 168"/>
                  <a:gd name="T14" fmla="*/ 15 w 139"/>
                  <a:gd name="T15" fmla="*/ 90 h 168"/>
                  <a:gd name="T16" fmla="*/ 63 w 139"/>
                  <a:gd name="T17" fmla="*/ 73 h 168"/>
                  <a:gd name="T18" fmla="*/ 111 w 139"/>
                  <a:gd name="T19" fmla="*/ 73 h 168"/>
                  <a:gd name="T20" fmla="*/ 115 w 139"/>
                  <a:gd name="T21" fmla="*/ 55 h 168"/>
                  <a:gd name="T22" fmla="*/ 116 w 139"/>
                  <a:gd name="T23" fmla="*/ 44 h 168"/>
                  <a:gd name="T24" fmla="*/ 83 w 139"/>
                  <a:gd name="T25" fmla="*/ 20 h 168"/>
                  <a:gd name="T26" fmla="*/ 39 w 139"/>
                  <a:gd name="T27" fmla="*/ 40 h 168"/>
                  <a:gd name="T28" fmla="*/ 25 w 139"/>
                  <a:gd name="T29" fmla="*/ 24 h 168"/>
                  <a:gd name="T30" fmla="*/ 84 w 139"/>
                  <a:gd name="T31" fmla="*/ 0 h 168"/>
                  <a:gd name="T32" fmla="*/ 139 w 139"/>
                  <a:gd name="T33" fmla="*/ 43 h 168"/>
                  <a:gd name="T34" fmla="*/ 138 w 139"/>
                  <a:gd name="T35" fmla="*/ 56 h 168"/>
                  <a:gd name="T36" fmla="*/ 65 w 139"/>
                  <a:gd name="T37" fmla="*/ 90 h 168"/>
                  <a:gd name="T38" fmla="*/ 65 w 139"/>
                  <a:gd name="T39" fmla="*/ 90 h 168"/>
                  <a:gd name="T40" fmla="*/ 23 w 139"/>
                  <a:gd name="T41" fmla="*/ 127 h 168"/>
                  <a:gd name="T42" fmla="*/ 56 w 139"/>
                  <a:gd name="T43" fmla="*/ 149 h 168"/>
                  <a:gd name="T44" fmla="*/ 91 w 139"/>
                  <a:gd name="T45" fmla="*/ 136 h 168"/>
                  <a:gd name="T46" fmla="*/ 104 w 139"/>
                  <a:gd name="T47" fmla="*/ 109 h 168"/>
                  <a:gd name="T48" fmla="*/ 108 w 139"/>
                  <a:gd name="T49" fmla="*/ 90 h 168"/>
                  <a:gd name="T50" fmla="*/ 65 w 139"/>
                  <a:gd name="T51" fmla="*/ 9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9" h="168">
                    <a:moveTo>
                      <a:pt x="138" y="56"/>
                    </a:moveTo>
                    <a:lnTo>
                      <a:pt x="138" y="56"/>
                    </a:lnTo>
                    <a:lnTo>
                      <a:pt x="116" y="166"/>
                    </a:lnTo>
                    <a:lnTo>
                      <a:pt x="93" y="166"/>
                    </a:lnTo>
                    <a:lnTo>
                      <a:pt x="96" y="150"/>
                    </a:lnTo>
                    <a:cubicBezTo>
                      <a:pt x="84" y="162"/>
                      <a:pt x="70" y="168"/>
                      <a:pt x="49" y="168"/>
                    </a:cubicBezTo>
                    <a:cubicBezTo>
                      <a:pt x="23" y="168"/>
                      <a:pt x="0" y="158"/>
                      <a:pt x="0" y="128"/>
                    </a:cubicBezTo>
                    <a:cubicBezTo>
                      <a:pt x="0" y="115"/>
                      <a:pt x="4" y="100"/>
                      <a:pt x="15" y="90"/>
                    </a:cubicBezTo>
                    <a:cubicBezTo>
                      <a:pt x="28" y="77"/>
                      <a:pt x="44" y="73"/>
                      <a:pt x="63" y="73"/>
                    </a:cubicBezTo>
                    <a:lnTo>
                      <a:pt x="111" y="73"/>
                    </a:lnTo>
                    <a:lnTo>
                      <a:pt x="115" y="55"/>
                    </a:lnTo>
                    <a:cubicBezTo>
                      <a:pt x="115" y="52"/>
                      <a:pt x="116" y="48"/>
                      <a:pt x="116" y="44"/>
                    </a:cubicBezTo>
                    <a:cubicBezTo>
                      <a:pt x="116" y="28"/>
                      <a:pt x="103" y="20"/>
                      <a:pt x="83" y="20"/>
                    </a:cubicBezTo>
                    <a:cubicBezTo>
                      <a:pt x="63" y="20"/>
                      <a:pt x="51" y="26"/>
                      <a:pt x="39" y="40"/>
                    </a:cubicBezTo>
                    <a:lnTo>
                      <a:pt x="25" y="24"/>
                    </a:lnTo>
                    <a:cubicBezTo>
                      <a:pt x="40" y="8"/>
                      <a:pt x="57" y="0"/>
                      <a:pt x="84" y="0"/>
                    </a:cubicBezTo>
                    <a:cubicBezTo>
                      <a:pt x="108" y="0"/>
                      <a:pt x="139" y="7"/>
                      <a:pt x="139" y="43"/>
                    </a:cubicBezTo>
                    <a:cubicBezTo>
                      <a:pt x="139" y="46"/>
                      <a:pt x="138" y="52"/>
                      <a:pt x="138" y="56"/>
                    </a:cubicBezTo>
                    <a:close/>
                    <a:moveTo>
                      <a:pt x="65" y="90"/>
                    </a:moveTo>
                    <a:lnTo>
                      <a:pt x="65" y="90"/>
                    </a:lnTo>
                    <a:cubicBezTo>
                      <a:pt x="40" y="90"/>
                      <a:pt x="23" y="103"/>
                      <a:pt x="23" y="127"/>
                    </a:cubicBezTo>
                    <a:cubicBezTo>
                      <a:pt x="23" y="141"/>
                      <a:pt x="33" y="149"/>
                      <a:pt x="56" y="149"/>
                    </a:cubicBezTo>
                    <a:cubicBezTo>
                      <a:pt x="70" y="149"/>
                      <a:pt x="82" y="144"/>
                      <a:pt x="91" y="136"/>
                    </a:cubicBezTo>
                    <a:cubicBezTo>
                      <a:pt x="97" y="129"/>
                      <a:pt x="102" y="120"/>
                      <a:pt x="104" y="109"/>
                    </a:cubicBezTo>
                    <a:lnTo>
                      <a:pt x="108" y="90"/>
                    </a:lnTo>
                    <a:lnTo>
                      <a:pt x="65" y="9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34313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3" name="Freeform 151"/>
              <p:cNvSpPr>
                <a:spLocks/>
              </p:cNvSpPr>
              <p:nvPr/>
            </p:nvSpPr>
            <p:spPr bwMode="auto">
              <a:xfrm>
                <a:off x="3962401" y="3606800"/>
                <a:ext cx="77788" cy="206375"/>
              </a:xfrm>
              <a:custGeom>
                <a:avLst/>
                <a:gdLst>
                  <a:gd name="T0" fmla="*/ 78 w 81"/>
                  <a:gd name="T1" fmla="*/ 68 h 214"/>
                  <a:gd name="T2" fmla="*/ 78 w 81"/>
                  <a:gd name="T3" fmla="*/ 68 h 214"/>
                  <a:gd name="T4" fmla="*/ 46 w 81"/>
                  <a:gd name="T5" fmla="*/ 68 h 214"/>
                  <a:gd name="T6" fmla="*/ 25 w 81"/>
                  <a:gd name="T7" fmla="*/ 170 h 214"/>
                  <a:gd name="T8" fmla="*/ 24 w 81"/>
                  <a:gd name="T9" fmla="*/ 180 h 214"/>
                  <a:gd name="T10" fmla="*/ 42 w 81"/>
                  <a:gd name="T11" fmla="*/ 194 h 214"/>
                  <a:gd name="T12" fmla="*/ 55 w 81"/>
                  <a:gd name="T13" fmla="*/ 194 h 214"/>
                  <a:gd name="T14" fmla="*/ 51 w 81"/>
                  <a:gd name="T15" fmla="*/ 214 h 214"/>
                  <a:gd name="T16" fmla="*/ 34 w 81"/>
                  <a:gd name="T17" fmla="*/ 214 h 214"/>
                  <a:gd name="T18" fmla="*/ 0 w 81"/>
                  <a:gd name="T19" fmla="*/ 183 h 214"/>
                  <a:gd name="T20" fmla="*/ 2 w 81"/>
                  <a:gd name="T21" fmla="*/ 170 h 214"/>
                  <a:gd name="T22" fmla="*/ 22 w 81"/>
                  <a:gd name="T23" fmla="*/ 68 h 214"/>
                  <a:gd name="T24" fmla="*/ 2 w 81"/>
                  <a:gd name="T25" fmla="*/ 68 h 214"/>
                  <a:gd name="T26" fmla="*/ 5 w 81"/>
                  <a:gd name="T27" fmla="*/ 50 h 214"/>
                  <a:gd name="T28" fmla="*/ 26 w 81"/>
                  <a:gd name="T29" fmla="*/ 50 h 214"/>
                  <a:gd name="T30" fmla="*/ 36 w 81"/>
                  <a:gd name="T31" fmla="*/ 0 h 214"/>
                  <a:gd name="T32" fmla="*/ 59 w 81"/>
                  <a:gd name="T33" fmla="*/ 0 h 214"/>
                  <a:gd name="T34" fmla="*/ 49 w 81"/>
                  <a:gd name="T35" fmla="*/ 50 h 214"/>
                  <a:gd name="T36" fmla="*/ 81 w 81"/>
                  <a:gd name="T37" fmla="*/ 50 h 214"/>
                  <a:gd name="T38" fmla="*/ 78 w 81"/>
                  <a:gd name="T39" fmla="*/ 68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1" h="214">
                    <a:moveTo>
                      <a:pt x="78" y="68"/>
                    </a:moveTo>
                    <a:lnTo>
                      <a:pt x="78" y="68"/>
                    </a:lnTo>
                    <a:lnTo>
                      <a:pt x="46" y="68"/>
                    </a:lnTo>
                    <a:lnTo>
                      <a:pt x="25" y="170"/>
                    </a:lnTo>
                    <a:cubicBezTo>
                      <a:pt x="24" y="174"/>
                      <a:pt x="24" y="177"/>
                      <a:pt x="24" y="180"/>
                    </a:cubicBezTo>
                    <a:cubicBezTo>
                      <a:pt x="24" y="189"/>
                      <a:pt x="28" y="194"/>
                      <a:pt x="42" y="194"/>
                    </a:cubicBezTo>
                    <a:lnTo>
                      <a:pt x="55" y="194"/>
                    </a:lnTo>
                    <a:lnTo>
                      <a:pt x="51" y="214"/>
                    </a:lnTo>
                    <a:lnTo>
                      <a:pt x="34" y="214"/>
                    </a:lnTo>
                    <a:cubicBezTo>
                      <a:pt x="20" y="214"/>
                      <a:pt x="0" y="207"/>
                      <a:pt x="0" y="183"/>
                    </a:cubicBezTo>
                    <a:cubicBezTo>
                      <a:pt x="0" y="178"/>
                      <a:pt x="1" y="174"/>
                      <a:pt x="2" y="170"/>
                    </a:cubicBezTo>
                    <a:lnTo>
                      <a:pt x="22" y="68"/>
                    </a:lnTo>
                    <a:lnTo>
                      <a:pt x="2" y="68"/>
                    </a:lnTo>
                    <a:lnTo>
                      <a:pt x="5" y="50"/>
                    </a:lnTo>
                    <a:lnTo>
                      <a:pt x="26" y="50"/>
                    </a:lnTo>
                    <a:lnTo>
                      <a:pt x="36" y="0"/>
                    </a:lnTo>
                    <a:lnTo>
                      <a:pt x="59" y="0"/>
                    </a:lnTo>
                    <a:lnTo>
                      <a:pt x="49" y="50"/>
                    </a:lnTo>
                    <a:lnTo>
                      <a:pt x="81" y="50"/>
                    </a:lnTo>
                    <a:lnTo>
                      <a:pt x="78" y="6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34313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4" name="Freeform 152"/>
              <p:cNvSpPr>
                <a:spLocks noEditPoints="1"/>
              </p:cNvSpPr>
              <p:nvPr/>
            </p:nvSpPr>
            <p:spPr bwMode="auto">
              <a:xfrm>
                <a:off x="4040188" y="3586163"/>
                <a:ext cx="68263" cy="227013"/>
              </a:xfrm>
              <a:custGeom>
                <a:avLst/>
                <a:gdLst>
                  <a:gd name="T0" fmla="*/ 24 w 72"/>
                  <a:gd name="T1" fmla="*/ 235 h 235"/>
                  <a:gd name="T2" fmla="*/ 24 w 72"/>
                  <a:gd name="T3" fmla="*/ 235 h 235"/>
                  <a:gd name="T4" fmla="*/ 0 w 72"/>
                  <a:gd name="T5" fmla="*/ 235 h 235"/>
                  <a:gd name="T6" fmla="*/ 33 w 72"/>
                  <a:gd name="T7" fmla="*/ 71 h 235"/>
                  <a:gd name="T8" fmla="*/ 56 w 72"/>
                  <a:gd name="T9" fmla="*/ 71 h 235"/>
                  <a:gd name="T10" fmla="*/ 24 w 72"/>
                  <a:gd name="T11" fmla="*/ 235 h 235"/>
                  <a:gd name="T12" fmla="*/ 67 w 72"/>
                  <a:gd name="T13" fmla="*/ 24 h 235"/>
                  <a:gd name="T14" fmla="*/ 67 w 72"/>
                  <a:gd name="T15" fmla="*/ 24 h 235"/>
                  <a:gd name="T16" fmla="*/ 40 w 72"/>
                  <a:gd name="T17" fmla="*/ 24 h 235"/>
                  <a:gd name="T18" fmla="*/ 45 w 72"/>
                  <a:gd name="T19" fmla="*/ 0 h 235"/>
                  <a:gd name="T20" fmla="*/ 72 w 72"/>
                  <a:gd name="T21" fmla="*/ 0 h 235"/>
                  <a:gd name="T22" fmla="*/ 67 w 72"/>
                  <a:gd name="T23" fmla="*/ 2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2" h="235">
                    <a:moveTo>
                      <a:pt x="24" y="235"/>
                    </a:moveTo>
                    <a:lnTo>
                      <a:pt x="24" y="235"/>
                    </a:lnTo>
                    <a:lnTo>
                      <a:pt x="0" y="235"/>
                    </a:lnTo>
                    <a:lnTo>
                      <a:pt x="33" y="71"/>
                    </a:lnTo>
                    <a:lnTo>
                      <a:pt x="56" y="71"/>
                    </a:lnTo>
                    <a:lnTo>
                      <a:pt x="24" y="235"/>
                    </a:lnTo>
                    <a:close/>
                    <a:moveTo>
                      <a:pt x="67" y="24"/>
                    </a:moveTo>
                    <a:lnTo>
                      <a:pt x="67" y="24"/>
                    </a:lnTo>
                    <a:lnTo>
                      <a:pt x="40" y="24"/>
                    </a:lnTo>
                    <a:lnTo>
                      <a:pt x="45" y="0"/>
                    </a:lnTo>
                    <a:lnTo>
                      <a:pt x="72" y="0"/>
                    </a:lnTo>
                    <a:lnTo>
                      <a:pt x="67" y="2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34313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6" name="Freeform 153"/>
              <p:cNvSpPr>
                <a:spLocks noEditPoints="1"/>
              </p:cNvSpPr>
              <p:nvPr/>
            </p:nvSpPr>
            <p:spPr bwMode="auto">
              <a:xfrm>
                <a:off x="4108451" y="3652838"/>
                <a:ext cx="127000" cy="161925"/>
              </a:xfrm>
              <a:custGeom>
                <a:avLst/>
                <a:gdLst>
                  <a:gd name="T0" fmla="*/ 131 w 134"/>
                  <a:gd name="T1" fmla="*/ 84 h 168"/>
                  <a:gd name="T2" fmla="*/ 131 w 134"/>
                  <a:gd name="T3" fmla="*/ 84 h 168"/>
                  <a:gd name="T4" fmla="*/ 100 w 134"/>
                  <a:gd name="T5" fmla="*/ 151 h 168"/>
                  <a:gd name="T6" fmla="*/ 53 w 134"/>
                  <a:gd name="T7" fmla="*/ 168 h 168"/>
                  <a:gd name="T8" fmla="*/ 0 w 134"/>
                  <a:gd name="T9" fmla="*/ 114 h 168"/>
                  <a:gd name="T10" fmla="*/ 4 w 134"/>
                  <a:gd name="T11" fmla="*/ 84 h 168"/>
                  <a:gd name="T12" fmla="*/ 35 w 134"/>
                  <a:gd name="T13" fmla="*/ 18 h 168"/>
                  <a:gd name="T14" fmla="*/ 81 w 134"/>
                  <a:gd name="T15" fmla="*/ 0 h 168"/>
                  <a:gd name="T16" fmla="*/ 134 w 134"/>
                  <a:gd name="T17" fmla="*/ 54 h 168"/>
                  <a:gd name="T18" fmla="*/ 131 w 134"/>
                  <a:gd name="T19" fmla="*/ 84 h 168"/>
                  <a:gd name="T20" fmla="*/ 79 w 134"/>
                  <a:gd name="T21" fmla="*/ 20 h 168"/>
                  <a:gd name="T22" fmla="*/ 79 w 134"/>
                  <a:gd name="T23" fmla="*/ 20 h 168"/>
                  <a:gd name="T24" fmla="*/ 49 w 134"/>
                  <a:gd name="T25" fmla="*/ 33 h 168"/>
                  <a:gd name="T26" fmla="*/ 27 w 134"/>
                  <a:gd name="T27" fmla="*/ 84 h 168"/>
                  <a:gd name="T28" fmla="*/ 23 w 134"/>
                  <a:gd name="T29" fmla="*/ 113 h 168"/>
                  <a:gd name="T30" fmla="*/ 55 w 134"/>
                  <a:gd name="T31" fmla="*/ 148 h 168"/>
                  <a:gd name="T32" fmla="*/ 86 w 134"/>
                  <a:gd name="T33" fmla="*/ 135 h 168"/>
                  <a:gd name="T34" fmla="*/ 108 w 134"/>
                  <a:gd name="T35" fmla="*/ 84 h 168"/>
                  <a:gd name="T36" fmla="*/ 111 w 134"/>
                  <a:gd name="T37" fmla="*/ 56 h 168"/>
                  <a:gd name="T38" fmla="*/ 79 w 134"/>
                  <a:gd name="T39" fmla="*/ 2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34" h="168">
                    <a:moveTo>
                      <a:pt x="131" y="84"/>
                    </a:moveTo>
                    <a:lnTo>
                      <a:pt x="131" y="84"/>
                    </a:lnTo>
                    <a:cubicBezTo>
                      <a:pt x="124" y="120"/>
                      <a:pt x="113" y="138"/>
                      <a:pt x="100" y="151"/>
                    </a:cubicBezTo>
                    <a:cubicBezTo>
                      <a:pt x="86" y="163"/>
                      <a:pt x="71" y="168"/>
                      <a:pt x="53" y="168"/>
                    </a:cubicBezTo>
                    <a:cubicBezTo>
                      <a:pt x="27" y="168"/>
                      <a:pt x="0" y="154"/>
                      <a:pt x="0" y="114"/>
                    </a:cubicBezTo>
                    <a:cubicBezTo>
                      <a:pt x="0" y="104"/>
                      <a:pt x="2" y="92"/>
                      <a:pt x="4" y="84"/>
                    </a:cubicBezTo>
                    <a:cubicBezTo>
                      <a:pt x="10" y="48"/>
                      <a:pt x="21" y="30"/>
                      <a:pt x="35" y="18"/>
                    </a:cubicBezTo>
                    <a:cubicBezTo>
                      <a:pt x="48" y="6"/>
                      <a:pt x="64" y="0"/>
                      <a:pt x="81" y="0"/>
                    </a:cubicBezTo>
                    <a:cubicBezTo>
                      <a:pt x="107" y="0"/>
                      <a:pt x="134" y="15"/>
                      <a:pt x="134" y="54"/>
                    </a:cubicBezTo>
                    <a:cubicBezTo>
                      <a:pt x="134" y="64"/>
                      <a:pt x="132" y="77"/>
                      <a:pt x="131" y="84"/>
                    </a:cubicBezTo>
                    <a:close/>
                    <a:moveTo>
                      <a:pt x="79" y="20"/>
                    </a:moveTo>
                    <a:lnTo>
                      <a:pt x="79" y="20"/>
                    </a:lnTo>
                    <a:cubicBezTo>
                      <a:pt x="68" y="20"/>
                      <a:pt x="57" y="25"/>
                      <a:pt x="49" y="33"/>
                    </a:cubicBezTo>
                    <a:cubicBezTo>
                      <a:pt x="39" y="43"/>
                      <a:pt x="32" y="57"/>
                      <a:pt x="27" y="84"/>
                    </a:cubicBezTo>
                    <a:cubicBezTo>
                      <a:pt x="24" y="96"/>
                      <a:pt x="23" y="106"/>
                      <a:pt x="23" y="113"/>
                    </a:cubicBezTo>
                    <a:cubicBezTo>
                      <a:pt x="23" y="138"/>
                      <a:pt x="38" y="148"/>
                      <a:pt x="55" y="148"/>
                    </a:cubicBezTo>
                    <a:cubicBezTo>
                      <a:pt x="67" y="148"/>
                      <a:pt x="78" y="143"/>
                      <a:pt x="86" y="135"/>
                    </a:cubicBezTo>
                    <a:cubicBezTo>
                      <a:pt x="96" y="125"/>
                      <a:pt x="103" y="111"/>
                      <a:pt x="108" y="84"/>
                    </a:cubicBezTo>
                    <a:cubicBezTo>
                      <a:pt x="110" y="72"/>
                      <a:pt x="111" y="62"/>
                      <a:pt x="111" y="56"/>
                    </a:cubicBezTo>
                    <a:cubicBezTo>
                      <a:pt x="111" y="30"/>
                      <a:pt x="96" y="20"/>
                      <a:pt x="79" y="2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34313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7" name="Freeform 154"/>
              <p:cNvSpPr>
                <a:spLocks/>
              </p:cNvSpPr>
              <p:nvPr/>
            </p:nvSpPr>
            <p:spPr bwMode="auto">
              <a:xfrm>
                <a:off x="4246563" y="3652838"/>
                <a:ext cx="138113" cy="160338"/>
              </a:xfrm>
              <a:custGeom>
                <a:avLst/>
                <a:gdLst>
                  <a:gd name="T0" fmla="*/ 143 w 145"/>
                  <a:gd name="T1" fmla="*/ 63 h 166"/>
                  <a:gd name="T2" fmla="*/ 143 w 145"/>
                  <a:gd name="T3" fmla="*/ 63 h 166"/>
                  <a:gd name="T4" fmla="*/ 123 w 145"/>
                  <a:gd name="T5" fmla="*/ 166 h 166"/>
                  <a:gd name="T6" fmla="*/ 99 w 145"/>
                  <a:gd name="T7" fmla="*/ 166 h 166"/>
                  <a:gd name="T8" fmla="*/ 120 w 145"/>
                  <a:gd name="T9" fmla="*/ 65 h 166"/>
                  <a:gd name="T10" fmla="*/ 121 w 145"/>
                  <a:gd name="T11" fmla="*/ 50 h 166"/>
                  <a:gd name="T12" fmla="*/ 91 w 145"/>
                  <a:gd name="T13" fmla="*/ 20 h 166"/>
                  <a:gd name="T14" fmla="*/ 43 w 145"/>
                  <a:gd name="T15" fmla="*/ 66 h 166"/>
                  <a:gd name="T16" fmla="*/ 23 w 145"/>
                  <a:gd name="T17" fmla="*/ 166 h 166"/>
                  <a:gd name="T18" fmla="*/ 0 w 145"/>
                  <a:gd name="T19" fmla="*/ 166 h 166"/>
                  <a:gd name="T20" fmla="*/ 32 w 145"/>
                  <a:gd name="T21" fmla="*/ 2 h 166"/>
                  <a:gd name="T22" fmla="*/ 55 w 145"/>
                  <a:gd name="T23" fmla="*/ 2 h 166"/>
                  <a:gd name="T24" fmla="*/ 52 w 145"/>
                  <a:gd name="T25" fmla="*/ 20 h 166"/>
                  <a:gd name="T26" fmla="*/ 100 w 145"/>
                  <a:gd name="T27" fmla="*/ 0 h 166"/>
                  <a:gd name="T28" fmla="*/ 145 w 145"/>
                  <a:gd name="T29" fmla="*/ 46 h 166"/>
                  <a:gd name="T30" fmla="*/ 143 w 145"/>
                  <a:gd name="T31" fmla="*/ 63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5" h="166">
                    <a:moveTo>
                      <a:pt x="143" y="63"/>
                    </a:moveTo>
                    <a:lnTo>
                      <a:pt x="143" y="63"/>
                    </a:lnTo>
                    <a:lnTo>
                      <a:pt x="123" y="166"/>
                    </a:lnTo>
                    <a:lnTo>
                      <a:pt x="99" y="166"/>
                    </a:lnTo>
                    <a:lnTo>
                      <a:pt x="120" y="65"/>
                    </a:lnTo>
                    <a:cubicBezTo>
                      <a:pt x="121" y="60"/>
                      <a:pt x="121" y="54"/>
                      <a:pt x="121" y="50"/>
                    </a:cubicBezTo>
                    <a:cubicBezTo>
                      <a:pt x="121" y="30"/>
                      <a:pt x="109" y="20"/>
                      <a:pt x="91" y="20"/>
                    </a:cubicBezTo>
                    <a:cubicBezTo>
                      <a:pt x="80" y="20"/>
                      <a:pt x="51" y="26"/>
                      <a:pt x="43" y="66"/>
                    </a:cubicBezTo>
                    <a:lnTo>
                      <a:pt x="23" y="166"/>
                    </a:lnTo>
                    <a:lnTo>
                      <a:pt x="0" y="166"/>
                    </a:lnTo>
                    <a:lnTo>
                      <a:pt x="32" y="2"/>
                    </a:lnTo>
                    <a:lnTo>
                      <a:pt x="55" y="2"/>
                    </a:lnTo>
                    <a:lnTo>
                      <a:pt x="52" y="20"/>
                    </a:lnTo>
                    <a:cubicBezTo>
                      <a:pt x="63" y="8"/>
                      <a:pt x="78" y="0"/>
                      <a:pt x="100" y="0"/>
                    </a:cubicBezTo>
                    <a:cubicBezTo>
                      <a:pt x="125" y="0"/>
                      <a:pt x="145" y="17"/>
                      <a:pt x="145" y="46"/>
                    </a:cubicBezTo>
                    <a:cubicBezTo>
                      <a:pt x="145" y="51"/>
                      <a:pt x="144" y="58"/>
                      <a:pt x="143" y="63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343131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56" name="Freeform 155"/>
            <p:cNvSpPr>
              <a:spLocks/>
            </p:cNvSpPr>
            <p:nvPr userDrawn="1"/>
          </p:nvSpPr>
          <p:spPr bwMode="auto">
            <a:xfrm>
              <a:off x="1747427" y="1109200"/>
              <a:ext cx="3834026" cy="0"/>
            </a:xfrm>
            <a:custGeom>
              <a:avLst/>
              <a:gdLst>
                <a:gd name="T0" fmla="*/ 0 w 3951"/>
                <a:gd name="T1" fmla="*/ 0 w 3951"/>
                <a:gd name="T2" fmla="*/ 3951 w 395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951">
                  <a:moveTo>
                    <a:pt x="0" y="0"/>
                  </a:moveTo>
                  <a:lnTo>
                    <a:pt x="0" y="0"/>
                  </a:lnTo>
                  <a:lnTo>
                    <a:pt x="3951" y="0"/>
                  </a:lnTo>
                </a:path>
              </a:pathLst>
            </a:custGeom>
            <a:noFill/>
            <a:ln w="12700" cap="flat">
              <a:solidFill>
                <a:srgbClr val="85796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2400" noProof="0" dirty="0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 dirty="0"/>
              <a:t>Bill &amp; Melinda Gates Foundation HBGDki-Global Good Reusable Asset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DBAABA8-B2A7-405E-BC26-2A0102C45F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3605" y="5376548"/>
            <a:ext cx="11109475" cy="975360"/>
          </a:xfrm>
        </p:spPr>
        <p:txBody>
          <a:bodyPr>
            <a:normAutofit/>
          </a:bodyPr>
          <a:lstStyle>
            <a:lvl1pPr>
              <a:defRPr sz="1867"/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rally mission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C822BD7B-AEE5-4799-9A7C-CF5EA36E0C74}"/>
              </a:ext>
            </a:extLst>
          </p:cNvPr>
          <p:cNvSpPr/>
          <p:nvPr userDrawn="1"/>
        </p:nvSpPr>
        <p:spPr>
          <a:xfrm>
            <a:off x="486832" y="31858"/>
            <a:ext cx="1282400" cy="4645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="" xmlns:a16="http://schemas.microsoft.com/office/drawing/2014/main" id="{AF8F460C-06E2-4C5D-B79C-91800D1F8372}"/>
              </a:ext>
            </a:extLst>
          </p:cNvPr>
          <p:cNvSpPr/>
          <p:nvPr userDrawn="1"/>
        </p:nvSpPr>
        <p:spPr>
          <a:xfrm>
            <a:off x="381138" y="6492659"/>
            <a:ext cx="1282400" cy="3409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Head + Bol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86833" y="1519627"/>
            <a:ext cx="11106151" cy="398213"/>
          </a:xfrm>
        </p:spPr>
        <p:txBody>
          <a:bodyPr/>
          <a:lstStyle>
            <a:lvl1pPr>
              <a:lnSpc>
                <a:spcPts val="2133"/>
              </a:lnSpc>
              <a:spcBef>
                <a:spcPts val="0"/>
              </a:spcBef>
              <a:defRPr sz="1867" b="1" baseline="0"/>
            </a:lvl1pPr>
            <a:lvl2pPr marL="228594" indent="-228594">
              <a:spcBef>
                <a:spcPts val="448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733"/>
            </a:lvl2pPr>
            <a:lvl3pPr marL="457189" indent="-228594">
              <a:spcBef>
                <a:spcPts val="448"/>
              </a:spcBef>
              <a:buClr>
                <a:srgbClr val="3086AB"/>
              </a:buClr>
              <a:buFont typeface="Arial" panose="020B0604020202020204" pitchFamily="34" charset="0"/>
              <a:buChar char="•"/>
              <a:tabLst/>
              <a:defRPr baseline="0"/>
            </a:lvl3pPr>
            <a:lvl4pPr marL="687900" indent="-230712">
              <a:spcBef>
                <a:spcPts val="448"/>
              </a:spcBef>
              <a:spcAft>
                <a:spcPts val="0"/>
              </a:spcAft>
              <a:buFont typeface="Arial" panose="020B0604020202020204" pitchFamily="34" charset="0"/>
              <a:buChar char="-"/>
              <a:tabLst/>
              <a:defRPr baseline="0"/>
            </a:lvl4pPr>
            <a:lvl5pPr marL="916494" indent="-228594">
              <a:spcBef>
                <a:spcPts val="448"/>
              </a:spcBef>
              <a:defRPr baseline="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3F7C509-FEEF-45D3-B896-7C07814C0C1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86834" y="2038298"/>
            <a:ext cx="11129433" cy="4221604"/>
          </a:xfrm>
        </p:spPr>
        <p:txBody>
          <a:bodyPr/>
          <a:lstStyle>
            <a:lvl1pPr>
              <a:spcBef>
                <a:spcPts val="800"/>
              </a:spcBef>
              <a:defRPr sz="1733"/>
            </a:lvl1pPr>
            <a:lvl2pPr>
              <a:spcBef>
                <a:spcPts val="800"/>
              </a:spcBef>
              <a:defRPr sz="1733"/>
            </a:lvl2pPr>
            <a:lvl3pPr>
              <a:spcBef>
                <a:spcPts val="800"/>
              </a:spcBef>
              <a:defRPr sz="1600"/>
            </a:lvl3pPr>
            <a:lvl4pPr>
              <a:spcBef>
                <a:spcPts val="800"/>
              </a:spcBef>
              <a:defRPr sz="1467"/>
            </a:lvl4pPr>
            <a:lvl5pPr>
              <a:spcBef>
                <a:spcPts val="800"/>
              </a:spcBef>
              <a:defRPr sz="1333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6833" y="609601"/>
            <a:ext cx="11106151" cy="697577"/>
          </a:xfrm>
        </p:spPr>
        <p:txBody>
          <a:bodyPr/>
          <a:lstStyle>
            <a:lvl1pPr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headline here – up to 2 full width lines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r"/>
            <a:r>
              <a:rPr lang="en-US" dirty="0"/>
              <a:t>Bill &amp; Melinda Gates Foundation HBGDki-Global Good Reusable Asset</a:t>
            </a:r>
          </a:p>
        </p:txBody>
      </p:sp>
    </p:spTree>
    <p:extLst>
      <p:ext uri="{BB962C8B-B14F-4D97-AF65-F5344CB8AC3E}">
        <p14:creationId xmlns:p14="http://schemas.microsoft.com/office/powerpoint/2010/main" val="44850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Head, 1/3 Copy + 2/3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74684" y="1718734"/>
            <a:ext cx="6718301" cy="4519084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an icon to insert a visual here at 2/3 width of slide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86833" y="1718734"/>
            <a:ext cx="4226984" cy="4519084"/>
          </a:xfrm>
        </p:spPr>
        <p:txBody>
          <a:bodyPr/>
          <a:lstStyle>
            <a:lvl1pPr>
              <a:spcBef>
                <a:spcPts val="800"/>
              </a:spcBef>
              <a:spcAft>
                <a:spcPts val="0"/>
              </a:spcAft>
              <a:defRPr sz="1867" b="0"/>
            </a:lvl1pPr>
            <a:lvl2pPr>
              <a:spcBef>
                <a:spcPts val="800"/>
              </a:spcBef>
              <a:spcAft>
                <a:spcPts val="0"/>
              </a:spcAft>
              <a:defRPr sz="1733" baseline="0"/>
            </a:lvl2pPr>
            <a:lvl3pPr>
              <a:spcBef>
                <a:spcPts val="800"/>
              </a:spcBef>
              <a:spcAft>
                <a:spcPts val="0"/>
              </a:spcAft>
              <a:buClr>
                <a:srgbClr val="3086AB"/>
              </a:buClr>
              <a:defRPr sz="1600"/>
            </a:lvl3pPr>
            <a:lvl4pPr marL="687899" indent="-228594"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-"/>
              <a:defRPr baseline="0"/>
            </a:lvl4pPr>
            <a:lvl5pPr>
              <a:spcBef>
                <a:spcPts val="8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Insert bullet list at 1/3 width of slide</a:t>
            </a:r>
          </a:p>
          <a:p>
            <a:pPr lvl="1"/>
            <a:r>
              <a:rPr lang="en-US" dirty="0"/>
              <a:t>Bullet list level two</a:t>
            </a:r>
          </a:p>
          <a:p>
            <a:pPr lvl="2"/>
            <a:r>
              <a:rPr lang="en-US" dirty="0"/>
              <a:t>Bullet list level three</a:t>
            </a:r>
          </a:p>
          <a:p>
            <a:pPr lvl="3"/>
            <a:r>
              <a:rPr lang="en-US" dirty="0"/>
              <a:t>Bullet list level four</a:t>
            </a:r>
          </a:p>
          <a:p>
            <a:pPr lvl="4"/>
            <a:r>
              <a:rPr lang="en-US" dirty="0"/>
              <a:t>Bullet list level five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3F7C509-FEEF-45D3-B896-7C07814C0C1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6833" y="609601"/>
            <a:ext cx="11106151" cy="697577"/>
          </a:xfrm>
        </p:spPr>
        <p:txBody>
          <a:bodyPr/>
          <a:lstStyle>
            <a:lvl1pPr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headline here – up to 2 full width lines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 dirty="0"/>
              <a:t>Bill &amp; Melinda Gates Foundation HBGDki-Global Good Reusable Asset</a:t>
            </a:r>
          </a:p>
        </p:txBody>
      </p:sp>
    </p:spTree>
    <p:extLst>
      <p:ext uri="{BB962C8B-B14F-4D97-AF65-F5344CB8AC3E}">
        <p14:creationId xmlns:p14="http://schemas.microsoft.com/office/powerpoint/2010/main" val="18371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3 Width Head + Copy w/ 2/3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86833" y="1718734"/>
            <a:ext cx="4226984" cy="4519085"/>
          </a:xfrm>
        </p:spPr>
        <p:txBody>
          <a:bodyPr/>
          <a:lstStyle>
            <a:lvl1pPr>
              <a:spcBef>
                <a:spcPts val="800"/>
              </a:spcBef>
              <a:spcAft>
                <a:spcPts val="0"/>
              </a:spcAft>
              <a:buClr>
                <a:srgbClr val="2F85AA"/>
              </a:buClr>
              <a:defRPr sz="1867" b="0" baseline="0"/>
            </a:lvl1pPr>
            <a:lvl2pPr>
              <a:spcBef>
                <a:spcPts val="800"/>
              </a:spcBef>
              <a:spcAft>
                <a:spcPts val="0"/>
              </a:spcAft>
              <a:defRPr sz="1733" baseline="0"/>
            </a:lvl2pPr>
            <a:lvl3pPr>
              <a:spcBef>
                <a:spcPts val="800"/>
              </a:spcBef>
              <a:spcAft>
                <a:spcPts val="0"/>
              </a:spcAft>
              <a:buClr>
                <a:srgbClr val="3086AB"/>
              </a:buClr>
              <a:defRPr baseline="0"/>
            </a:lvl3pPr>
            <a:lvl4pPr marL="687899" indent="-228594"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-"/>
              <a:defRPr baseline="0"/>
            </a:lvl4pPr>
            <a:lvl5pPr marL="914377" indent="-228594">
              <a:spcBef>
                <a:spcPts val="800"/>
              </a:spcBef>
              <a:buFont typeface="Arial" panose="020B0604020202020204" pitchFamily="34" charset="0"/>
              <a:buChar char="◦"/>
              <a:defRPr baseline="0"/>
            </a:lvl5pPr>
          </a:lstStyle>
          <a:p>
            <a:pPr lvl="0"/>
            <a:r>
              <a:rPr lang="en-US" dirty="0"/>
              <a:t>Insert bullet list at 1/3 width of slide</a:t>
            </a:r>
          </a:p>
          <a:p>
            <a:pPr lvl="1"/>
            <a:r>
              <a:rPr lang="en-US" dirty="0"/>
              <a:t>Bullet list level two</a:t>
            </a:r>
          </a:p>
          <a:p>
            <a:pPr lvl="2"/>
            <a:r>
              <a:rPr lang="en-US" dirty="0"/>
              <a:t>Bullet list level three</a:t>
            </a:r>
          </a:p>
          <a:p>
            <a:pPr lvl="3"/>
            <a:r>
              <a:rPr lang="en-US" dirty="0"/>
              <a:t>Bullet list level four</a:t>
            </a:r>
          </a:p>
          <a:p>
            <a:pPr lvl="4"/>
            <a:r>
              <a:rPr lang="en-US" dirty="0"/>
              <a:t>Bullet list level five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3F7C509-FEEF-45D3-B896-7C07814C0C1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86833" y="609600"/>
            <a:ext cx="4226984" cy="862195"/>
          </a:xfrm>
        </p:spPr>
        <p:txBody>
          <a:bodyPr/>
          <a:lstStyle>
            <a:lvl1pPr>
              <a:defRPr b="1" baseline="0"/>
            </a:lvl1pPr>
          </a:lstStyle>
          <a:p>
            <a:r>
              <a:rPr lang="en-US" dirty="0"/>
              <a:t>Insert headline – two lines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74684" y="651933"/>
            <a:ext cx="6949440" cy="560832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an icon to insert a visual here at 2/3 width of slide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r"/>
            <a:r>
              <a:rPr lang="en-US" dirty="0"/>
              <a:t>Bill &amp; Melinda Gates Foundation HBGDki-Global Good Reusable Asset</a:t>
            </a:r>
          </a:p>
        </p:txBody>
      </p:sp>
    </p:spTree>
    <p:extLst>
      <p:ext uri="{BB962C8B-B14F-4D97-AF65-F5344CB8AC3E}">
        <p14:creationId xmlns:p14="http://schemas.microsoft.com/office/powerpoint/2010/main" val="332256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izeable Photo Slide (Full Fram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lIns="182880" tIns="1828800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 dirty="0"/>
              <a:t>Click on the icon to insert </a:t>
            </a:r>
            <a:br>
              <a:rPr lang="en-US" dirty="0"/>
            </a:br>
            <a:r>
              <a:rPr lang="en-US" dirty="0"/>
              <a:t>a new full-frame photo.</a:t>
            </a:r>
          </a:p>
        </p:txBody>
      </p:sp>
    </p:spTree>
    <p:extLst>
      <p:ext uri="{BB962C8B-B14F-4D97-AF65-F5344CB8AC3E}">
        <p14:creationId xmlns:p14="http://schemas.microsoft.com/office/powerpoint/2010/main" val="20787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4684" y="707270"/>
            <a:ext cx="6733115" cy="554112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669310"/>
            <a:ext cx="268224" cy="268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98085" y="6527945"/>
            <a:ext cx="3860800" cy="20746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spc="27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r>
              <a:rPr lang="en-US" dirty="0"/>
              <a:t>Bill &amp; Melinda Gates Foundation HBGDki-Global Good Reusable Asset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9635" y="6527357"/>
            <a:ext cx="253444" cy="20746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3F7C509-FEEF-45D3-B896-7C07814C0C1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86834" y="6465243"/>
            <a:ext cx="11120967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86833" y="609600"/>
            <a:ext cx="4226984" cy="86219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HBGDki">
            <a:extLst>
              <a:ext uri="{FF2B5EF4-FFF2-40B4-BE49-F238E27FC236}">
                <a16:creationId xmlns="" xmlns:a16="http://schemas.microsoft.com/office/drawing/2014/main" id="{066F2822-DF8B-4134-928D-EDF618B982A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19300" y="121921"/>
            <a:ext cx="1018117" cy="251884"/>
            <a:chOff x="641" y="22"/>
            <a:chExt cx="481" cy="119"/>
          </a:xfrm>
        </p:grpSpPr>
        <p:sp>
          <p:nvSpPr>
            <p:cNvPr id="14" name="Freeform 14">
              <a:extLst>
                <a:ext uri="{FF2B5EF4-FFF2-40B4-BE49-F238E27FC236}">
                  <a16:creationId xmlns="" xmlns:a16="http://schemas.microsoft.com/office/drawing/2014/main" id="{60600F41-80BD-4540-85F1-C6D25E73C4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" y="23"/>
              <a:ext cx="81" cy="117"/>
            </a:xfrm>
            <a:custGeom>
              <a:avLst/>
              <a:gdLst>
                <a:gd name="T0" fmla="*/ 105 w 134"/>
                <a:gd name="T1" fmla="*/ 0 h 189"/>
                <a:gd name="T2" fmla="*/ 105 w 134"/>
                <a:gd name="T3" fmla="*/ 0 h 189"/>
                <a:gd name="T4" fmla="*/ 105 w 134"/>
                <a:gd name="T5" fmla="*/ 80 h 189"/>
                <a:gd name="T6" fmla="*/ 28 w 134"/>
                <a:gd name="T7" fmla="*/ 80 h 189"/>
                <a:gd name="T8" fmla="*/ 28 w 134"/>
                <a:gd name="T9" fmla="*/ 0 h 189"/>
                <a:gd name="T10" fmla="*/ 0 w 134"/>
                <a:gd name="T11" fmla="*/ 0 h 189"/>
                <a:gd name="T12" fmla="*/ 0 w 134"/>
                <a:gd name="T13" fmla="*/ 189 h 189"/>
                <a:gd name="T14" fmla="*/ 28 w 134"/>
                <a:gd name="T15" fmla="*/ 189 h 189"/>
                <a:gd name="T16" fmla="*/ 28 w 134"/>
                <a:gd name="T17" fmla="*/ 106 h 189"/>
                <a:gd name="T18" fmla="*/ 105 w 134"/>
                <a:gd name="T19" fmla="*/ 106 h 189"/>
                <a:gd name="T20" fmla="*/ 105 w 134"/>
                <a:gd name="T21" fmla="*/ 189 h 189"/>
                <a:gd name="T22" fmla="*/ 134 w 134"/>
                <a:gd name="T23" fmla="*/ 189 h 189"/>
                <a:gd name="T24" fmla="*/ 134 w 134"/>
                <a:gd name="T25" fmla="*/ 0 h 189"/>
                <a:gd name="T26" fmla="*/ 105 w 134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4" h="189">
                  <a:moveTo>
                    <a:pt x="105" y="0"/>
                  </a:moveTo>
                  <a:lnTo>
                    <a:pt x="105" y="0"/>
                  </a:lnTo>
                  <a:lnTo>
                    <a:pt x="105" y="80"/>
                  </a:lnTo>
                  <a:lnTo>
                    <a:pt x="28" y="80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189"/>
                  </a:lnTo>
                  <a:lnTo>
                    <a:pt x="28" y="189"/>
                  </a:lnTo>
                  <a:lnTo>
                    <a:pt x="28" y="106"/>
                  </a:lnTo>
                  <a:lnTo>
                    <a:pt x="105" y="106"/>
                  </a:lnTo>
                  <a:lnTo>
                    <a:pt x="105" y="189"/>
                  </a:lnTo>
                  <a:lnTo>
                    <a:pt x="134" y="189"/>
                  </a:lnTo>
                  <a:lnTo>
                    <a:pt x="134" y="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5" name="Freeform 6">
              <a:extLst>
                <a:ext uri="{FF2B5EF4-FFF2-40B4-BE49-F238E27FC236}">
                  <a16:creationId xmlns="" xmlns:a16="http://schemas.microsoft.com/office/drawing/2014/main" id="{846AD13A-26E7-4270-AA98-24AF0FEE23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9" y="23"/>
              <a:ext cx="82" cy="117"/>
            </a:xfrm>
            <a:custGeom>
              <a:avLst/>
              <a:gdLst>
                <a:gd name="T0" fmla="*/ 77 w 135"/>
                <a:gd name="T1" fmla="*/ 189 h 189"/>
                <a:gd name="T2" fmla="*/ 77 w 135"/>
                <a:gd name="T3" fmla="*/ 189 h 189"/>
                <a:gd name="T4" fmla="*/ 0 w 135"/>
                <a:gd name="T5" fmla="*/ 189 h 189"/>
                <a:gd name="T6" fmla="*/ 0 w 135"/>
                <a:gd name="T7" fmla="*/ 0 h 189"/>
                <a:gd name="T8" fmla="*/ 74 w 135"/>
                <a:gd name="T9" fmla="*/ 0 h 189"/>
                <a:gd name="T10" fmla="*/ 132 w 135"/>
                <a:gd name="T11" fmla="*/ 51 h 189"/>
                <a:gd name="T12" fmla="*/ 106 w 135"/>
                <a:gd name="T13" fmla="*/ 91 h 189"/>
                <a:gd name="T14" fmla="*/ 135 w 135"/>
                <a:gd name="T15" fmla="*/ 135 h 189"/>
                <a:gd name="T16" fmla="*/ 77 w 135"/>
                <a:gd name="T17" fmla="*/ 189 h 189"/>
                <a:gd name="T18" fmla="*/ 72 w 135"/>
                <a:gd name="T19" fmla="*/ 25 h 189"/>
                <a:gd name="T20" fmla="*/ 72 w 135"/>
                <a:gd name="T21" fmla="*/ 25 h 189"/>
                <a:gd name="T22" fmla="*/ 29 w 135"/>
                <a:gd name="T23" fmla="*/ 25 h 189"/>
                <a:gd name="T24" fmla="*/ 29 w 135"/>
                <a:gd name="T25" fmla="*/ 79 h 189"/>
                <a:gd name="T26" fmla="*/ 72 w 135"/>
                <a:gd name="T27" fmla="*/ 79 h 189"/>
                <a:gd name="T28" fmla="*/ 103 w 135"/>
                <a:gd name="T29" fmla="*/ 52 h 189"/>
                <a:gd name="T30" fmla="*/ 72 w 135"/>
                <a:gd name="T31" fmla="*/ 25 h 189"/>
                <a:gd name="T32" fmla="*/ 75 w 135"/>
                <a:gd name="T33" fmla="*/ 105 h 189"/>
                <a:gd name="T34" fmla="*/ 75 w 135"/>
                <a:gd name="T35" fmla="*/ 105 h 189"/>
                <a:gd name="T36" fmla="*/ 29 w 135"/>
                <a:gd name="T37" fmla="*/ 105 h 189"/>
                <a:gd name="T38" fmla="*/ 29 w 135"/>
                <a:gd name="T39" fmla="*/ 163 h 189"/>
                <a:gd name="T40" fmla="*/ 75 w 135"/>
                <a:gd name="T41" fmla="*/ 163 h 189"/>
                <a:gd name="T42" fmla="*/ 106 w 135"/>
                <a:gd name="T43" fmla="*/ 134 h 189"/>
                <a:gd name="T44" fmla="*/ 75 w 135"/>
                <a:gd name="T45" fmla="*/ 10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5" h="189">
                  <a:moveTo>
                    <a:pt x="77" y="189"/>
                  </a:moveTo>
                  <a:lnTo>
                    <a:pt x="77" y="189"/>
                  </a:lnTo>
                  <a:lnTo>
                    <a:pt x="0" y="189"/>
                  </a:lnTo>
                  <a:lnTo>
                    <a:pt x="0" y="0"/>
                  </a:lnTo>
                  <a:lnTo>
                    <a:pt x="74" y="0"/>
                  </a:lnTo>
                  <a:cubicBezTo>
                    <a:pt x="109" y="0"/>
                    <a:pt x="132" y="19"/>
                    <a:pt x="132" y="51"/>
                  </a:cubicBezTo>
                  <a:cubicBezTo>
                    <a:pt x="132" y="72"/>
                    <a:pt x="119" y="86"/>
                    <a:pt x="106" y="91"/>
                  </a:cubicBezTo>
                  <a:cubicBezTo>
                    <a:pt x="121" y="97"/>
                    <a:pt x="135" y="111"/>
                    <a:pt x="135" y="135"/>
                  </a:cubicBezTo>
                  <a:cubicBezTo>
                    <a:pt x="135" y="170"/>
                    <a:pt x="111" y="189"/>
                    <a:pt x="77" y="189"/>
                  </a:cubicBezTo>
                  <a:close/>
                  <a:moveTo>
                    <a:pt x="72" y="25"/>
                  </a:moveTo>
                  <a:lnTo>
                    <a:pt x="72" y="25"/>
                  </a:lnTo>
                  <a:lnTo>
                    <a:pt x="29" y="25"/>
                  </a:lnTo>
                  <a:lnTo>
                    <a:pt x="29" y="79"/>
                  </a:lnTo>
                  <a:lnTo>
                    <a:pt x="72" y="79"/>
                  </a:lnTo>
                  <a:cubicBezTo>
                    <a:pt x="90" y="79"/>
                    <a:pt x="103" y="70"/>
                    <a:pt x="103" y="52"/>
                  </a:cubicBezTo>
                  <a:cubicBezTo>
                    <a:pt x="103" y="34"/>
                    <a:pt x="90" y="25"/>
                    <a:pt x="72" y="25"/>
                  </a:cubicBezTo>
                  <a:close/>
                  <a:moveTo>
                    <a:pt x="75" y="105"/>
                  </a:moveTo>
                  <a:lnTo>
                    <a:pt x="75" y="105"/>
                  </a:lnTo>
                  <a:lnTo>
                    <a:pt x="29" y="105"/>
                  </a:lnTo>
                  <a:lnTo>
                    <a:pt x="29" y="163"/>
                  </a:lnTo>
                  <a:lnTo>
                    <a:pt x="75" y="163"/>
                  </a:lnTo>
                  <a:cubicBezTo>
                    <a:pt x="95" y="163"/>
                    <a:pt x="106" y="151"/>
                    <a:pt x="106" y="134"/>
                  </a:cubicBezTo>
                  <a:cubicBezTo>
                    <a:pt x="106" y="117"/>
                    <a:pt x="95" y="105"/>
                    <a:pt x="75" y="105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6" name="Freeform 7">
              <a:extLst>
                <a:ext uri="{FF2B5EF4-FFF2-40B4-BE49-F238E27FC236}">
                  <a16:creationId xmlns="" xmlns:a16="http://schemas.microsoft.com/office/drawing/2014/main" id="{DB2CC048-2E5C-4DC7-B6A4-69E4FA5BF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" y="22"/>
              <a:ext cx="84" cy="119"/>
            </a:xfrm>
            <a:custGeom>
              <a:avLst/>
              <a:gdLst>
                <a:gd name="T0" fmla="*/ 121 w 138"/>
                <a:gd name="T1" fmla="*/ 171 h 193"/>
                <a:gd name="T2" fmla="*/ 121 w 138"/>
                <a:gd name="T3" fmla="*/ 171 h 193"/>
                <a:gd name="T4" fmla="*/ 68 w 138"/>
                <a:gd name="T5" fmla="*/ 193 h 193"/>
                <a:gd name="T6" fmla="*/ 19 w 138"/>
                <a:gd name="T7" fmla="*/ 173 h 193"/>
                <a:gd name="T8" fmla="*/ 0 w 138"/>
                <a:gd name="T9" fmla="*/ 96 h 193"/>
                <a:gd name="T10" fmla="*/ 19 w 138"/>
                <a:gd name="T11" fmla="*/ 19 h 193"/>
                <a:gd name="T12" fmla="*/ 68 w 138"/>
                <a:gd name="T13" fmla="*/ 0 h 193"/>
                <a:gd name="T14" fmla="*/ 137 w 138"/>
                <a:gd name="T15" fmla="*/ 58 h 193"/>
                <a:gd name="T16" fmla="*/ 108 w 138"/>
                <a:gd name="T17" fmla="*/ 58 h 193"/>
                <a:gd name="T18" fmla="*/ 68 w 138"/>
                <a:gd name="T19" fmla="*/ 25 h 193"/>
                <a:gd name="T20" fmla="*/ 40 w 138"/>
                <a:gd name="T21" fmla="*/ 37 h 193"/>
                <a:gd name="T22" fmla="*/ 29 w 138"/>
                <a:gd name="T23" fmla="*/ 96 h 193"/>
                <a:gd name="T24" fmla="*/ 40 w 138"/>
                <a:gd name="T25" fmla="*/ 155 h 193"/>
                <a:gd name="T26" fmla="*/ 68 w 138"/>
                <a:gd name="T27" fmla="*/ 167 h 193"/>
                <a:gd name="T28" fmla="*/ 100 w 138"/>
                <a:gd name="T29" fmla="*/ 153 h 193"/>
                <a:gd name="T30" fmla="*/ 109 w 138"/>
                <a:gd name="T31" fmla="*/ 123 h 193"/>
                <a:gd name="T32" fmla="*/ 109 w 138"/>
                <a:gd name="T33" fmla="*/ 113 h 193"/>
                <a:gd name="T34" fmla="*/ 68 w 138"/>
                <a:gd name="T35" fmla="*/ 113 h 193"/>
                <a:gd name="T36" fmla="*/ 68 w 138"/>
                <a:gd name="T37" fmla="*/ 88 h 193"/>
                <a:gd name="T38" fmla="*/ 138 w 138"/>
                <a:gd name="T39" fmla="*/ 88 h 193"/>
                <a:gd name="T40" fmla="*/ 138 w 138"/>
                <a:gd name="T41" fmla="*/ 117 h 193"/>
                <a:gd name="T42" fmla="*/ 121 w 138"/>
                <a:gd name="T43" fmla="*/ 17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8" h="193">
                  <a:moveTo>
                    <a:pt x="121" y="171"/>
                  </a:moveTo>
                  <a:lnTo>
                    <a:pt x="121" y="171"/>
                  </a:lnTo>
                  <a:cubicBezTo>
                    <a:pt x="106" y="186"/>
                    <a:pt x="88" y="193"/>
                    <a:pt x="68" y="193"/>
                  </a:cubicBezTo>
                  <a:cubicBezTo>
                    <a:pt x="48" y="193"/>
                    <a:pt x="32" y="186"/>
                    <a:pt x="19" y="173"/>
                  </a:cubicBezTo>
                  <a:cubicBezTo>
                    <a:pt x="1" y="155"/>
                    <a:pt x="0" y="136"/>
                    <a:pt x="0" y="96"/>
                  </a:cubicBezTo>
                  <a:cubicBezTo>
                    <a:pt x="0" y="56"/>
                    <a:pt x="1" y="37"/>
                    <a:pt x="19" y="19"/>
                  </a:cubicBezTo>
                  <a:cubicBezTo>
                    <a:pt x="32" y="6"/>
                    <a:pt x="48" y="0"/>
                    <a:pt x="68" y="0"/>
                  </a:cubicBezTo>
                  <a:cubicBezTo>
                    <a:pt x="108" y="0"/>
                    <a:pt x="132" y="26"/>
                    <a:pt x="137" y="58"/>
                  </a:cubicBezTo>
                  <a:lnTo>
                    <a:pt x="108" y="58"/>
                  </a:lnTo>
                  <a:cubicBezTo>
                    <a:pt x="104" y="37"/>
                    <a:pt x="90" y="25"/>
                    <a:pt x="68" y="25"/>
                  </a:cubicBezTo>
                  <a:cubicBezTo>
                    <a:pt x="57" y="25"/>
                    <a:pt x="47" y="29"/>
                    <a:pt x="40" y="37"/>
                  </a:cubicBezTo>
                  <a:cubicBezTo>
                    <a:pt x="31" y="47"/>
                    <a:pt x="29" y="58"/>
                    <a:pt x="29" y="96"/>
                  </a:cubicBezTo>
                  <a:cubicBezTo>
                    <a:pt x="29" y="134"/>
                    <a:pt x="31" y="145"/>
                    <a:pt x="40" y="155"/>
                  </a:cubicBezTo>
                  <a:cubicBezTo>
                    <a:pt x="47" y="163"/>
                    <a:pt x="57" y="167"/>
                    <a:pt x="68" y="167"/>
                  </a:cubicBezTo>
                  <a:cubicBezTo>
                    <a:pt x="81" y="167"/>
                    <a:pt x="92" y="162"/>
                    <a:pt x="100" y="153"/>
                  </a:cubicBezTo>
                  <a:cubicBezTo>
                    <a:pt x="106" y="145"/>
                    <a:pt x="109" y="136"/>
                    <a:pt x="109" y="123"/>
                  </a:cubicBezTo>
                  <a:lnTo>
                    <a:pt x="109" y="113"/>
                  </a:lnTo>
                  <a:lnTo>
                    <a:pt x="68" y="113"/>
                  </a:lnTo>
                  <a:lnTo>
                    <a:pt x="68" y="88"/>
                  </a:lnTo>
                  <a:lnTo>
                    <a:pt x="138" y="88"/>
                  </a:lnTo>
                  <a:lnTo>
                    <a:pt x="138" y="117"/>
                  </a:lnTo>
                  <a:cubicBezTo>
                    <a:pt x="138" y="142"/>
                    <a:pt x="133" y="157"/>
                    <a:pt x="121" y="17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7" name="Freeform 8">
              <a:extLst>
                <a:ext uri="{FF2B5EF4-FFF2-40B4-BE49-F238E27FC236}">
                  <a16:creationId xmlns="" xmlns:a16="http://schemas.microsoft.com/office/drawing/2014/main" id="{0EA3C479-4FDE-4E3C-9305-3E4A720B02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6" y="23"/>
              <a:ext cx="80" cy="117"/>
            </a:xfrm>
            <a:custGeom>
              <a:avLst/>
              <a:gdLst>
                <a:gd name="T0" fmla="*/ 132 w 132"/>
                <a:gd name="T1" fmla="*/ 49 h 189"/>
                <a:gd name="T2" fmla="*/ 132 w 132"/>
                <a:gd name="T3" fmla="*/ 49 h 189"/>
                <a:gd name="T4" fmla="*/ 120 w 132"/>
                <a:gd name="T5" fmla="*/ 23 h 189"/>
                <a:gd name="T6" fmla="*/ 66 w 132"/>
                <a:gd name="T7" fmla="*/ 0 h 189"/>
                <a:gd name="T8" fmla="*/ 0 w 132"/>
                <a:gd name="T9" fmla="*/ 0 h 189"/>
                <a:gd name="T10" fmla="*/ 0 w 132"/>
                <a:gd name="T11" fmla="*/ 189 h 189"/>
                <a:gd name="T12" fmla="*/ 66 w 132"/>
                <a:gd name="T13" fmla="*/ 189 h 189"/>
                <a:gd name="T14" fmla="*/ 106 w 132"/>
                <a:gd name="T15" fmla="*/ 178 h 189"/>
                <a:gd name="T16" fmla="*/ 132 w 132"/>
                <a:gd name="T17" fmla="*/ 49 h 189"/>
                <a:gd name="T18" fmla="*/ 63 w 132"/>
                <a:gd name="T19" fmla="*/ 163 h 189"/>
                <a:gd name="T20" fmla="*/ 63 w 132"/>
                <a:gd name="T21" fmla="*/ 163 h 189"/>
                <a:gd name="T22" fmla="*/ 28 w 132"/>
                <a:gd name="T23" fmla="*/ 163 h 189"/>
                <a:gd name="T24" fmla="*/ 28 w 132"/>
                <a:gd name="T25" fmla="*/ 25 h 189"/>
                <a:gd name="T26" fmla="*/ 63 w 132"/>
                <a:gd name="T27" fmla="*/ 25 h 189"/>
                <a:gd name="T28" fmla="*/ 96 w 132"/>
                <a:gd name="T29" fmla="*/ 38 h 189"/>
                <a:gd name="T30" fmla="*/ 106 w 132"/>
                <a:gd name="T31" fmla="*/ 94 h 189"/>
                <a:gd name="T32" fmla="*/ 96 w 132"/>
                <a:gd name="T33" fmla="*/ 150 h 189"/>
                <a:gd name="T34" fmla="*/ 63 w 132"/>
                <a:gd name="T35" fmla="*/ 16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2" h="189">
                  <a:moveTo>
                    <a:pt x="132" y="49"/>
                  </a:moveTo>
                  <a:lnTo>
                    <a:pt x="132" y="49"/>
                  </a:lnTo>
                  <a:cubicBezTo>
                    <a:pt x="130" y="39"/>
                    <a:pt x="126" y="30"/>
                    <a:pt x="120" y="23"/>
                  </a:cubicBezTo>
                  <a:cubicBezTo>
                    <a:pt x="107" y="6"/>
                    <a:pt x="90" y="0"/>
                    <a:pt x="66" y="0"/>
                  </a:cubicBezTo>
                  <a:lnTo>
                    <a:pt x="0" y="0"/>
                  </a:lnTo>
                  <a:lnTo>
                    <a:pt x="0" y="189"/>
                  </a:lnTo>
                  <a:lnTo>
                    <a:pt x="66" y="189"/>
                  </a:lnTo>
                  <a:cubicBezTo>
                    <a:pt x="82" y="189"/>
                    <a:pt x="95" y="185"/>
                    <a:pt x="106" y="178"/>
                  </a:cubicBezTo>
                  <a:lnTo>
                    <a:pt x="132" y="49"/>
                  </a:lnTo>
                  <a:close/>
                  <a:moveTo>
                    <a:pt x="63" y="163"/>
                  </a:moveTo>
                  <a:lnTo>
                    <a:pt x="63" y="163"/>
                  </a:lnTo>
                  <a:lnTo>
                    <a:pt x="28" y="163"/>
                  </a:lnTo>
                  <a:lnTo>
                    <a:pt x="28" y="25"/>
                  </a:lnTo>
                  <a:lnTo>
                    <a:pt x="63" y="25"/>
                  </a:lnTo>
                  <a:cubicBezTo>
                    <a:pt x="77" y="25"/>
                    <a:pt x="88" y="28"/>
                    <a:pt x="96" y="38"/>
                  </a:cubicBezTo>
                  <a:cubicBezTo>
                    <a:pt x="105" y="48"/>
                    <a:pt x="106" y="66"/>
                    <a:pt x="106" y="94"/>
                  </a:cubicBezTo>
                  <a:cubicBezTo>
                    <a:pt x="106" y="122"/>
                    <a:pt x="105" y="140"/>
                    <a:pt x="96" y="150"/>
                  </a:cubicBezTo>
                  <a:cubicBezTo>
                    <a:pt x="88" y="160"/>
                    <a:pt x="77" y="163"/>
                    <a:pt x="63" y="163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="" xmlns:a16="http://schemas.microsoft.com/office/drawing/2014/main" id="{8CC0BD4C-A17F-4465-8BD1-0067D39E53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23"/>
              <a:ext cx="75" cy="117"/>
            </a:xfrm>
            <a:custGeom>
              <a:avLst/>
              <a:gdLst>
                <a:gd name="T0" fmla="*/ 38 w 124"/>
                <a:gd name="T1" fmla="*/ 0 h 189"/>
                <a:gd name="T2" fmla="*/ 38 w 124"/>
                <a:gd name="T3" fmla="*/ 0 h 189"/>
                <a:gd name="T4" fmla="*/ 0 w 124"/>
                <a:gd name="T5" fmla="*/ 189 h 189"/>
                <a:gd name="T6" fmla="*/ 18 w 124"/>
                <a:gd name="T7" fmla="*/ 189 h 189"/>
                <a:gd name="T8" fmla="*/ 26 w 124"/>
                <a:gd name="T9" fmla="*/ 150 h 189"/>
                <a:gd name="T10" fmla="*/ 57 w 124"/>
                <a:gd name="T11" fmla="*/ 121 h 189"/>
                <a:gd name="T12" fmla="*/ 85 w 124"/>
                <a:gd name="T13" fmla="*/ 189 h 189"/>
                <a:gd name="T14" fmla="*/ 107 w 124"/>
                <a:gd name="T15" fmla="*/ 189 h 189"/>
                <a:gd name="T16" fmla="*/ 71 w 124"/>
                <a:gd name="T17" fmla="*/ 109 h 189"/>
                <a:gd name="T18" fmla="*/ 124 w 124"/>
                <a:gd name="T19" fmla="*/ 57 h 189"/>
                <a:gd name="T20" fmla="*/ 100 w 124"/>
                <a:gd name="T21" fmla="*/ 57 h 189"/>
                <a:gd name="T22" fmla="*/ 31 w 124"/>
                <a:gd name="T23" fmla="*/ 125 h 189"/>
                <a:gd name="T24" fmla="*/ 56 w 124"/>
                <a:gd name="T25" fmla="*/ 0 h 189"/>
                <a:gd name="T26" fmla="*/ 38 w 124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4" h="189">
                  <a:moveTo>
                    <a:pt x="38" y="0"/>
                  </a:moveTo>
                  <a:lnTo>
                    <a:pt x="38" y="0"/>
                  </a:lnTo>
                  <a:lnTo>
                    <a:pt x="0" y="189"/>
                  </a:lnTo>
                  <a:lnTo>
                    <a:pt x="18" y="189"/>
                  </a:lnTo>
                  <a:lnTo>
                    <a:pt x="26" y="150"/>
                  </a:lnTo>
                  <a:lnTo>
                    <a:pt x="57" y="121"/>
                  </a:lnTo>
                  <a:lnTo>
                    <a:pt x="85" y="189"/>
                  </a:lnTo>
                  <a:lnTo>
                    <a:pt x="107" y="189"/>
                  </a:lnTo>
                  <a:lnTo>
                    <a:pt x="71" y="109"/>
                  </a:lnTo>
                  <a:lnTo>
                    <a:pt x="124" y="57"/>
                  </a:lnTo>
                  <a:lnTo>
                    <a:pt x="100" y="57"/>
                  </a:lnTo>
                  <a:lnTo>
                    <a:pt x="31" y="125"/>
                  </a:lnTo>
                  <a:lnTo>
                    <a:pt x="56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="" xmlns:a16="http://schemas.microsoft.com/office/drawing/2014/main" id="{123F75E9-E5AB-4617-88FE-1133E11241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7" y="24"/>
              <a:ext cx="35" cy="116"/>
            </a:xfrm>
            <a:custGeom>
              <a:avLst/>
              <a:gdLst>
                <a:gd name="T0" fmla="*/ 35 w 57"/>
                <a:gd name="T1" fmla="*/ 0 h 188"/>
                <a:gd name="T2" fmla="*/ 35 w 57"/>
                <a:gd name="T3" fmla="*/ 0 h 188"/>
                <a:gd name="T4" fmla="*/ 32 w 57"/>
                <a:gd name="T5" fmla="*/ 19 h 188"/>
                <a:gd name="T6" fmla="*/ 53 w 57"/>
                <a:gd name="T7" fmla="*/ 19 h 188"/>
                <a:gd name="T8" fmla="*/ 57 w 57"/>
                <a:gd name="T9" fmla="*/ 0 h 188"/>
                <a:gd name="T10" fmla="*/ 35 w 57"/>
                <a:gd name="T11" fmla="*/ 0 h 188"/>
                <a:gd name="T12" fmla="*/ 26 w 57"/>
                <a:gd name="T13" fmla="*/ 56 h 188"/>
                <a:gd name="T14" fmla="*/ 26 w 57"/>
                <a:gd name="T15" fmla="*/ 56 h 188"/>
                <a:gd name="T16" fmla="*/ 0 w 57"/>
                <a:gd name="T17" fmla="*/ 188 h 188"/>
                <a:gd name="T18" fmla="*/ 18 w 57"/>
                <a:gd name="T19" fmla="*/ 188 h 188"/>
                <a:gd name="T20" fmla="*/ 44 w 57"/>
                <a:gd name="T21" fmla="*/ 56 h 188"/>
                <a:gd name="T22" fmla="*/ 26 w 57"/>
                <a:gd name="T23" fmla="*/ 56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" h="188">
                  <a:moveTo>
                    <a:pt x="35" y="0"/>
                  </a:moveTo>
                  <a:lnTo>
                    <a:pt x="35" y="0"/>
                  </a:lnTo>
                  <a:lnTo>
                    <a:pt x="32" y="19"/>
                  </a:lnTo>
                  <a:lnTo>
                    <a:pt x="53" y="19"/>
                  </a:lnTo>
                  <a:lnTo>
                    <a:pt x="57" y="0"/>
                  </a:lnTo>
                  <a:lnTo>
                    <a:pt x="35" y="0"/>
                  </a:lnTo>
                  <a:close/>
                  <a:moveTo>
                    <a:pt x="26" y="56"/>
                  </a:moveTo>
                  <a:lnTo>
                    <a:pt x="26" y="56"/>
                  </a:lnTo>
                  <a:lnTo>
                    <a:pt x="0" y="188"/>
                  </a:lnTo>
                  <a:lnTo>
                    <a:pt x="18" y="188"/>
                  </a:lnTo>
                  <a:lnTo>
                    <a:pt x="44" y="56"/>
                  </a:lnTo>
                  <a:lnTo>
                    <a:pt x="26" y="5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pic>
        <p:nvPicPr>
          <p:cNvPr id="20" name="Picture 5" descr="http://buyersmeetingpoint.com/images/stories/pareto-principle.gif">
            <a:extLst>
              <a:ext uri="{FF2B5EF4-FFF2-40B4-BE49-F238E27FC236}">
                <a16:creationId xmlns="" xmlns:a16="http://schemas.microsoft.com/office/drawing/2014/main" id="{4D1040A7-108C-4A21-A319-628D5C068B0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6832" y="6481650"/>
            <a:ext cx="487680" cy="348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2462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6" r:id="rId2"/>
    <p:sldLayoutId id="2147483710" r:id="rId3"/>
    <p:sldLayoutId id="2147483711" r:id="rId4"/>
    <p:sldLayoutId id="2147483713" r:id="rId5"/>
    <p:sldLayoutId id="2147483714" r:id="rId6"/>
    <p:sldLayoutId id="2147483715" r:id="rId7"/>
    <p:sldLayoutId id="2147483717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1219170" rtl="0" eaLnBrk="1" latinLnBrk="0" hangingPunct="1">
        <a:lnSpc>
          <a:spcPts val="3200"/>
        </a:lnSpc>
        <a:spcBef>
          <a:spcPct val="0"/>
        </a:spcBef>
        <a:buNone/>
        <a:defRPr sz="2667" b="0" kern="1200" cap="none" baseline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1219170" rtl="0" eaLnBrk="1" latinLnBrk="0" hangingPunct="1">
        <a:spcBef>
          <a:spcPts val="800"/>
        </a:spcBef>
        <a:buClr>
          <a:srgbClr val="2F85AA"/>
        </a:buClr>
        <a:buFont typeface="Wingdings" pitchFamily="2" charset="2"/>
        <a:buNone/>
        <a:defRPr sz="1867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43411" indent="-243411" algn="l" defTabSz="1219170" rtl="0" eaLnBrk="1" latinLnBrk="0" hangingPunct="1">
        <a:spcBef>
          <a:spcPts val="800"/>
        </a:spcBef>
        <a:buClr>
          <a:schemeClr val="accent1"/>
        </a:buClr>
        <a:buFont typeface="Wingdings" panose="05000000000000000000" pitchFamily="2" charset="2"/>
        <a:buChar char="§"/>
        <a:defRPr sz="1733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459306" indent="-198962" algn="l" defTabSz="1219170" rtl="0" eaLnBrk="1" latinLnBrk="0" hangingPunct="1">
        <a:spcBef>
          <a:spcPts val="800"/>
        </a:spcBef>
        <a:buClr>
          <a:schemeClr val="accent1"/>
        </a:buClr>
        <a:buFont typeface="Wingdings" panose="05000000000000000000" pitchFamily="2" charset="2"/>
        <a:buChar char="§"/>
        <a:tabLst>
          <a:tab pos="533387" algn="l"/>
        </a:tabLst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685783" indent="-228594" algn="l" defTabSz="1219170" rtl="0" eaLnBrk="1" latinLnBrk="0" hangingPunct="1">
        <a:spcBef>
          <a:spcPts val="800"/>
        </a:spcBef>
        <a:buClr>
          <a:schemeClr val="accent1"/>
        </a:buClr>
        <a:buFont typeface="Wingdings" panose="05000000000000000000" pitchFamily="2" charset="2"/>
        <a:buChar char="§"/>
        <a:defRPr sz="1467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914377" indent="-228594" algn="l" defTabSz="1219170" rtl="0" eaLnBrk="1" latinLnBrk="0" hangingPunct="1">
        <a:spcBef>
          <a:spcPts val="800"/>
        </a:spcBef>
        <a:buClr>
          <a:schemeClr val="accent1"/>
        </a:buClr>
        <a:buSzPct val="100000"/>
        <a:buFont typeface="Wingdings" panose="05000000000000000000" pitchFamily="2" charset="2"/>
        <a:buChar char="§"/>
        <a:defRPr sz="1467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BMGF_HBGDki_Rally">
  <a:themeElements>
    <a:clrScheme name="HBGDki_color_v1">
      <a:dk1>
        <a:srgbClr val="343131"/>
      </a:dk1>
      <a:lt1>
        <a:srgbClr val="FFFFFF"/>
      </a:lt1>
      <a:dk2>
        <a:srgbClr val="9B242D"/>
      </a:dk2>
      <a:lt2>
        <a:srgbClr val="FFFFFF"/>
      </a:lt2>
      <a:accent1>
        <a:srgbClr val="3086AB"/>
      </a:accent1>
      <a:accent2>
        <a:srgbClr val="E67021"/>
      </a:accent2>
      <a:accent3>
        <a:srgbClr val="F29B0E"/>
      </a:accent3>
      <a:accent4>
        <a:srgbClr val="B51F29"/>
      </a:accent4>
      <a:accent5>
        <a:srgbClr val="823B69"/>
      </a:accent5>
      <a:accent6>
        <a:srgbClr val="AAA092"/>
      </a:accent6>
      <a:hlink>
        <a:srgbClr val="3086AB"/>
      </a:hlink>
      <a:folHlink>
        <a:srgbClr val="823B69"/>
      </a:folHlink>
    </a:clrScheme>
    <a:fontScheme name="Foundation PPT Fonts - Jan 201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sz="1400" smtClean="0">
            <a:solidFill>
              <a:schemeClr val="accent6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MGF_HBGDki_v002" id="{2C0783CE-9A54-40E0-A4A0-E7A6CBF57EDF}" vid="{F8E04D05-7D42-4283-92F8-A65482ED8B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14429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Calibri</vt:lpstr>
      <vt:lpstr>Wingdings</vt:lpstr>
      <vt:lpstr>Arial</vt:lpstr>
      <vt:lpstr>BMGF_HBGDki_Rally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Draft timeline for hbgd rallies</dc:title>
  <dc:creator>Alexis Katsis</dc:creator>
  <cp:lastModifiedBy>rhafen@gmail.com</cp:lastModifiedBy>
  <cp:revision>148</cp:revision>
  <dcterms:created xsi:type="dcterms:W3CDTF">2017-06-02T22:43:59Z</dcterms:created>
  <dcterms:modified xsi:type="dcterms:W3CDTF">2017-08-22T00:57:10Z</dcterms:modified>
</cp:coreProperties>
</file>