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74" r:id="rId12"/>
    <p:sldId id="281" r:id="rId13"/>
    <p:sldId id="272" r:id="rId14"/>
    <p:sldId id="273" r:id="rId15"/>
    <p:sldId id="277" r:id="rId16"/>
    <p:sldId id="278" r:id="rId17"/>
    <p:sldId id="279" r:id="rId18"/>
    <p:sldId id="280" r:id="rId19"/>
    <p:sldId id="265" r:id="rId20"/>
    <p:sldId id="270" r:id="rId21"/>
    <p:sldId id="269" r:id="rId22"/>
    <p:sldId id="267" r:id="rId23"/>
    <p:sldId id="268" r:id="rId24"/>
    <p:sldId id="271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105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AB430-2313-4723-BFDC-BC49FDACFD4E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2483E4-4C69-4DF0-8776-08D79CF67417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600" dirty="0"/>
            <a:t>Customer</a:t>
          </a:r>
        </a:p>
      </dgm:t>
    </dgm:pt>
    <dgm:pt modelId="{1619E66F-4D4F-4611-8314-A004E5C227EC}" type="parTrans" cxnId="{935A996F-A9ED-4305-8BAC-16D847F06CE1}">
      <dgm:prSet/>
      <dgm:spPr/>
      <dgm:t>
        <a:bodyPr/>
        <a:lstStyle/>
        <a:p>
          <a:endParaRPr lang="en-US"/>
        </a:p>
      </dgm:t>
    </dgm:pt>
    <dgm:pt modelId="{A9CDCEB0-5BC8-4C15-A16B-01A7ED474840}" type="sibTrans" cxnId="{935A996F-A9ED-4305-8BAC-16D847F06CE1}">
      <dgm:prSet/>
      <dgm:spPr/>
      <dgm:t>
        <a:bodyPr/>
        <a:lstStyle/>
        <a:p>
          <a:endParaRPr lang="en-US"/>
        </a:p>
      </dgm:t>
    </dgm:pt>
    <dgm:pt modelId="{4ED6D62F-3A3E-434E-9BAF-4442A65C694B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/>
            <a:t>Staff</a:t>
          </a:r>
        </a:p>
      </dgm:t>
    </dgm:pt>
    <dgm:pt modelId="{0C5F19DD-DC9E-4F30-BD73-5B3153F0FFDE}" type="parTrans" cxnId="{34842DF5-E6C4-44E7-9499-4BF7C0EB780E}">
      <dgm:prSet/>
      <dgm:spPr/>
      <dgm:t>
        <a:bodyPr/>
        <a:lstStyle/>
        <a:p>
          <a:endParaRPr lang="en-US"/>
        </a:p>
      </dgm:t>
    </dgm:pt>
    <dgm:pt modelId="{E4EBA664-5737-4178-9E5D-92A5978487FB}" type="sibTrans" cxnId="{34842DF5-E6C4-44E7-9499-4BF7C0EB780E}">
      <dgm:prSet/>
      <dgm:spPr/>
      <dgm:t>
        <a:bodyPr/>
        <a:lstStyle/>
        <a:p>
          <a:endParaRPr lang="en-US"/>
        </a:p>
      </dgm:t>
    </dgm:pt>
    <dgm:pt modelId="{CEF469A1-AD2D-442A-804A-D40A2D26FB2E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200" dirty="0"/>
            <a:t>Management Team </a:t>
          </a:r>
        </a:p>
      </dgm:t>
    </dgm:pt>
    <dgm:pt modelId="{3E77B952-B4CA-48A6-AD56-3BBAF6FD39EC}" type="parTrans" cxnId="{682595E5-9BAA-43A4-A12F-6A860F5E6C55}">
      <dgm:prSet/>
      <dgm:spPr/>
      <dgm:t>
        <a:bodyPr/>
        <a:lstStyle/>
        <a:p>
          <a:endParaRPr lang="en-US"/>
        </a:p>
      </dgm:t>
    </dgm:pt>
    <dgm:pt modelId="{EFEA8737-969E-4C03-B7C2-35B00BD8C251}" type="sibTrans" cxnId="{682595E5-9BAA-43A4-A12F-6A860F5E6C55}">
      <dgm:prSet/>
      <dgm:spPr/>
      <dgm:t>
        <a:bodyPr/>
        <a:lstStyle/>
        <a:p>
          <a:endParaRPr lang="en-US"/>
        </a:p>
      </dgm:t>
    </dgm:pt>
    <dgm:pt modelId="{7C762BDD-651B-45B6-87ED-4132386274E5}">
      <dgm:prSet custT="1"/>
      <dgm:spPr/>
    </dgm:pt>
    <dgm:pt modelId="{CEBE9414-B4A1-4A78-A5CB-FA2502D2242B}" type="parTrans" cxnId="{17E48681-FF99-48A3-8B09-01DB88B9857F}">
      <dgm:prSet/>
      <dgm:spPr/>
      <dgm:t>
        <a:bodyPr/>
        <a:lstStyle/>
        <a:p>
          <a:endParaRPr lang="en-US"/>
        </a:p>
      </dgm:t>
    </dgm:pt>
    <dgm:pt modelId="{4FC37E45-198E-40E7-9B74-0622284AEB56}" type="sibTrans" cxnId="{17E48681-FF99-48A3-8B09-01DB88B9857F}">
      <dgm:prSet/>
      <dgm:spPr/>
      <dgm:t>
        <a:bodyPr/>
        <a:lstStyle/>
        <a:p>
          <a:endParaRPr lang="en-US"/>
        </a:p>
      </dgm:t>
    </dgm:pt>
    <dgm:pt modelId="{B390256A-1BE2-4F21-8F3E-8DB4E2B7C25C}">
      <dgm:prSet custT="1"/>
      <dgm:spPr>
        <a:solidFill>
          <a:srgbClr val="7030A0"/>
        </a:solidFill>
      </dgm:spPr>
      <dgm:t>
        <a:bodyPr/>
        <a:lstStyle/>
        <a:p>
          <a:r>
            <a:rPr lang="en-US" sz="2400" dirty="0"/>
            <a:t>Bank</a:t>
          </a:r>
        </a:p>
      </dgm:t>
    </dgm:pt>
    <dgm:pt modelId="{FDFB4B4D-8471-4F2F-961C-1A33949701A4}" type="parTrans" cxnId="{596345AC-CCCE-4323-A23C-F00FB6718676}">
      <dgm:prSet/>
      <dgm:spPr/>
      <dgm:t>
        <a:bodyPr/>
        <a:lstStyle/>
        <a:p>
          <a:endParaRPr lang="en-US"/>
        </a:p>
      </dgm:t>
    </dgm:pt>
    <dgm:pt modelId="{B0B69B63-EFCA-446E-A58E-E7B28ADE71F6}" type="sibTrans" cxnId="{596345AC-CCCE-4323-A23C-F00FB6718676}">
      <dgm:prSet/>
      <dgm:spPr/>
      <dgm:t>
        <a:bodyPr/>
        <a:lstStyle/>
        <a:p>
          <a:endParaRPr lang="en-US"/>
        </a:p>
      </dgm:t>
    </dgm:pt>
    <dgm:pt modelId="{D3C5BA0E-9DBD-4B98-AB89-CD56DAC7A0B0}">
      <dgm:prSet/>
      <dgm:spPr/>
    </dgm:pt>
    <dgm:pt modelId="{C7B9FC72-B7A1-4AA1-AE95-3CE509F48C2C}" type="parTrans" cxnId="{B9648865-FBBE-4033-90BD-A6E2FD656336}">
      <dgm:prSet/>
      <dgm:spPr/>
      <dgm:t>
        <a:bodyPr/>
        <a:lstStyle/>
        <a:p>
          <a:endParaRPr lang="en-US"/>
        </a:p>
      </dgm:t>
    </dgm:pt>
    <dgm:pt modelId="{08A47A00-5541-4A98-94EE-91ECCCFFF4D4}" type="sibTrans" cxnId="{B9648865-FBBE-4033-90BD-A6E2FD656336}">
      <dgm:prSet/>
      <dgm:spPr/>
      <dgm:t>
        <a:bodyPr/>
        <a:lstStyle/>
        <a:p>
          <a:endParaRPr lang="en-US"/>
        </a:p>
      </dgm:t>
    </dgm:pt>
    <dgm:pt modelId="{5052EA05-487B-41B4-B1B4-49A94E1E7F66}">
      <dgm:prSet/>
      <dgm:spPr/>
    </dgm:pt>
    <dgm:pt modelId="{C8101005-AFD8-4820-B945-660AAD5790B8}" type="parTrans" cxnId="{B6E25256-1F33-4A58-8B04-B32FAC70C682}">
      <dgm:prSet/>
      <dgm:spPr/>
      <dgm:t>
        <a:bodyPr/>
        <a:lstStyle/>
        <a:p>
          <a:endParaRPr lang="en-US"/>
        </a:p>
      </dgm:t>
    </dgm:pt>
    <dgm:pt modelId="{600A7B5C-35EF-4EF1-AECA-548B2413C3C1}" type="sibTrans" cxnId="{B6E25256-1F33-4A58-8B04-B32FAC70C682}">
      <dgm:prSet/>
      <dgm:spPr/>
      <dgm:t>
        <a:bodyPr/>
        <a:lstStyle/>
        <a:p>
          <a:endParaRPr lang="en-US"/>
        </a:p>
      </dgm:t>
    </dgm:pt>
    <dgm:pt modelId="{CCD48F1A-8F95-4012-B084-0421A7D83DCE}">
      <dgm:prSet/>
      <dgm:spPr/>
    </dgm:pt>
    <dgm:pt modelId="{789542C1-5E54-4DB8-A132-207FAA9B4D95}" type="parTrans" cxnId="{030C55C4-5D78-4D31-B8CF-1DDAEAB360E7}">
      <dgm:prSet/>
      <dgm:spPr/>
      <dgm:t>
        <a:bodyPr/>
        <a:lstStyle/>
        <a:p>
          <a:endParaRPr lang="en-US"/>
        </a:p>
      </dgm:t>
    </dgm:pt>
    <dgm:pt modelId="{5A17BE57-FC03-42CC-8D70-F91DEBB4DC6E}" type="sibTrans" cxnId="{030C55C4-5D78-4D31-B8CF-1DDAEAB360E7}">
      <dgm:prSet/>
      <dgm:spPr/>
      <dgm:t>
        <a:bodyPr/>
        <a:lstStyle/>
        <a:p>
          <a:endParaRPr lang="en-US"/>
        </a:p>
      </dgm:t>
    </dgm:pt>
    <dgm:pt modelId="{4CA74D33-22D8-4C30-9340-7CC06EDDC8B0}">
      <dgm:prSet phldrT="[Text]"/>
      <dgm:spPr/>
      <dgm:t>
        <a:bodyPr/>
        <a:lstStyle/>
        <a:p>
          <a:r>
            <a:rPr lang="en-US" dirty="0"/>
            <a:t>Fruit shop</a:t>
          </a:r>
        </a:p>
      </dgm:t>
    </dgm:pt>
    <dgm:pt modelId="{998B7DC9-D677-47B9-BA8A-9505BD91FD15}" type="parTrans" cxnId="{86626C13-3841-4B81-B098-D2DD46367ADC}">
      <dgm:prSet/>
      <dgm:spPr/>
      <dgm:t>
        <a:bodyPr/>
        <a:lstStyle/>
        <a:p>
          <a:endParaRPr lang="en-US"/>
        </a:p>
      </dgm:t>
    </dgm:pt>
    <dgm:pt modelId="{2D79DCA6-C834-4C5B-AE3B-8F0D7BE2439B}" type="sibTrans" cxnId="{86626C13-3841-4B81-B098-D2DD46367ADC}">
      <dgm:prSet/>
      <dgm:spPr/>
      <dgm:t>
        <a:bodyPr/>
        <a:lstStyle/>
        <a:p>
          <a:endParaRPr lang="en-US"/>
        </a:p>
      </dgm:t>
    </dgm:pt>
    <dgm:pt modelId="{D4038D46-99F1-4607-9136-E132D8A145A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Restaurants</a:t>
          </a:r>
        </a:p>
      </dgm:t>
    </dgm:pt>
    <dgm:pt modelId="{AD5476C3-5750-44DD-A18F-6D8F137D09BD}" type="parTrans" cxnId="{2800BFFA-F19E-4A5B-A21C-E8690988F1A5}">
      <dgm:prSet/>
      <dgm:spPr/>
      <dgm:t>
        <a:bodyPr/>
        <a:lstStyle/>
        <a:p>
          <a:endParaRPr lang="en-US"/>
        </a:p>
      </dgm:t>
    </dgm:pt>
    <dgm:pt modelId="{63FDC53B-5F22-4F83-8AB2-4FFFDAA1522D}" type="sibTrans" cxnId="{2800BFFA-F19E-4A5B-A21C-E8690988F1A5}">
      <dgm:prSet/>
      <dgm:spPr/>
      <dgm:t>
        <a:bodyPr/>
        <a:lstStyle/>
        <a:p>
          <a:endParaRPr lang="en-US"/>
        </a:p>
      </dgm:t>
    </dgm:pt>
    <dgm:pt modelId="{C29D021C-D290-45A0-8EC3-0D4A308496FE}">
      <dgm:prSet/>
      <dgm:spPr/>
    </dgm:pt>
    <dgm:pt modelId="{9B1A72AB-78EF-40A9-AAC7-E4623B4DCAA0}" type="parTrans" cxnId="{92FDD942-1204-4A10-B8EA-805C40CB6185}">
      <dgm:prSet/>
      <dgm:spPr/>
      <dgm:t>
        <a:bodyPr/>
        <a:lstStyle/>
        <a:p>
          <a:endParaRPr lang="en-US"/>
        </a:p>
      </dgm:t>
    </dgm:pt>
    <dgm:pt modelId="{FAA3D1F1-7F80-461B-8C87-75F3767FDD83}" type="sibTrans" cxnId="{92FDD942-1204-4A10-B8EA-805C40CB6185}">
      <dgm:prSet/>
      <dgm:spPr/>
      <dgm:t>
        <a:bodyPr/>
        <a:lstStyle/>
        <a:p>
          <a:endParaRPr lang="en-US"/>
        </a:p>
      </dgm:t>
    </dgm:pt>
    <dgm:pt modelId="{9BB7FA51-A476-4AD7-A779-23201B391B45}">
      <dgm:prSet/>
      <dgm:spPr/>
      <dgm:t>
        <a:bodyPr/>
        <a:lstStyle/>
        <a:p>
          <a:endParaRPr lang="en-US"/>
        </a:p>
      </dgm:t>
    </dgm:pt>
    <dgm:pt modelId="{1C657300-6FBA-409E-A456-C52F1583C827}" type="parTrans" cxnId="{504992F9-285D-4E75-8456-498AAC7626B4}">
      <dgm:prSet/>
      <dgm:spPr/>
      <dgm:t>
        <a:bodyPr/>
        <a:lstStyle/>
        <a:p>
          <a:endParaRPr lang="en-US"/>
        </a:p>
      </dgm:t>
    </dgm:pt>
    <dgm:pt modelId="{AA688789-8C00-43B6-848E-F97E1164EEFD}" type="sibTrans" cxnId="{504992F9-285D-4E75-8456-498AAC7626B4}">
      <dgm:prSet/>
      <dgm:spPr/>
      <dgm:t>
        <a:bodyPr/>
        <a:lstStyle/>
        <a:p>
          <a:endParaRPr lang="en-US"/>
        </a:p>
      </dgm:t>
    </dgm:pt>
    <dgm:pt modelId="{01B75A23-7411-4A33-AE5A-9514A743DAD2}" type="pres">
      <dgm:prSet presAssocID="{6DEAB430-2313-4723-BFDC-BC49FDACFD4E}" presName="Name0" presStyleCnt="0">
        <dgm:presLayoutVars>
          <dgm:chMax val="1"/>
          <dgm:chPref val="1"/>
        </dgm:presLayoutVars>
      </dgm:prSet>
      <dgm:spPr/>
    </dgm:pt>
    <dgm:pt modelId="{CC798F24-E5E2-46C1-A585-C3E135550113}" type="pres">
      <dgm:prSet presAssocID="{232483E4-4C69-4DF0-8776-08D79CF67417}" presName="Parent" presStyleLbl="node0" presStyleIdx="0" presStyleCnt="1">
        <dgm:presLayoutVars>
          <dgm:chMax val="5"/>
          <dgm:chPref val="5"/>
        </dgm:presLayoutVars>
      </dgm:prSet>
      <dgm:spPr/>
    </dgm:pt>
    <dgm:pt modelId="{0FD29144-A26E-4C46-9D5A-EED728168DC1}" type="pres">
      <dgm:prSet presAssocID="{232483E4-4C69-4DF0-8776-08D79CF67417}" presName="Accent2" presStyleLbl="node1" presStyleIdx="0" presStyleCnt="19" custLinFactX="-191730" custLinFactNeighborX="-200000" custLinFactNeighborY="-31519"/>
      <dgm:spPr>
        <a:solidFill>
          <a:srgbClr val="FF0000"/>
        </a:solidFill>
      </dgm:spPr>
    </dgm:pt>
    <dgm:pt modelId="{6153ECDE-A3EB-4BBA-8088-5CB887AF0D30}" type="pres">
      <dgm:prSet presAssocID="{232483E4-4C69-4DF0-8776-08D79CF67417}" presName="Accent3" presStyleLbl="node1" presStyleIdx="1" presStyleCnt="19"/>
      <dgm:spPr/>
    </dgm:pt>
    <dgm:pt modelId="{36F99848-D10C-4837-9903-4BB1A0C9292B}" type="pres">
      <dgm:prSet presAssocID="{232483E4-4C69-4DF0-8776-08D79CF67417}" presName="Accent4" presStyleLbl="node1" presStyleIdx="2" presStyleCnt="19"/>
      <dgm:spPr/>
    </dgm:pt>
    <dgm:pt modelId="{67C50BCE-F4CD-4852-B75C-AC959EC98D87}" type="pres">
      <dgm:prSet presAssocID="{232483E4-4C69-4DF0-8776-08D79CF67417}" presName="Accent5" presStyleLbl="node1" presStyleIdx="3" presStyleCnt="19" custLinFactX="-200000" custLinFactY="700000" custLinFactNeighborX="-260599" custLinFactNeighborY="728923"/>
      <dgm:spPr/>
    </dgm:pt>
    <dgm:pt modelId="{AAAF7893-C6FA-4B01-B950-C7F30835AB83}" type="pres">
      <dgm:prSet presAssocID="{232483E4-4C69-4DF0-8776-08D79CF67417}" presName="Accent6" presStyleLbl="node1" presStyleIdx="4" presStyleCnt="19" custLinFactX="16452" custLinFactY="200000" custLinFactNeighborX="100000" custLinFactNeighborY="261584"/>
      <dgm:spPr/>
    </dgm:pt>
    <dgm:pt modelId="{F90DF4B0-A9DC-4D5C-9566-D80902C37BA6}" type="pres">
      <dgm:prSet presAssocID="{4ED6D62F-3A3E-434E-9BAF-4442A65C694B}" presName="Child1" presStyleLbl="node1" presStyleIdx="5" presStyleCnt="19" custLinFactNeighborX="-15083" custLinFactNeighborY="-1032">
        <dgm:presLayoutVars>
          <dgm:chMax val="0"/>
          <dgm:chPref val="0"/>
        </dgm:presLayoutVars>
      </dgm:prSet>
      <dgm:spPr/>
    </dgm:pt>
    <dgm:pt modelId="{3A739E2C-9887-40F1-ACE7-6FBF660839A2}" type="pres">
      <dgm:prSet presAssocID="{4ED6D62F-3A3E-434E-9BAF-4442A65C694B}" presName="Accent7" presStyleCnt="0"/>
      <dgm:spPr/>
    </dgm:pt>
    <dgm:pt modelId="{EFD21AA5-CBC0-4590-BC3D-F68F97E39523}" type="pres">
      <dgm:prSet presAssocID="{4ED6D62F-3A3E-434E-9BAF-4442A65C694B}" presName="AccentHold1" presStyleLbl="node1" presStyleIdx="6" presStyleCnt="19" custLinFactX="-249291" custLinFactY="-34643" custLinFactNeighborX="-300000" custLinFactNeighborY="-100000"/>
      <dgm:spPr/>
    </dgm:pt>
    <dgm:pt modelId="{D066B002-E768-4905-A8E7-836739414A6F}" type="pres">
      <dgm:prSet presAssocID="{4ED6D62F-3A3E-434E-9BAF-4442A65C694B}" presName="Accent8" presStyleCnt="0"/>
      <dgm:spPr/>
    </dgm:pt>
    <dgm:pt modelId="{50B2E204-F097-4EBB-A69C-098318D359BE}" type="pres">
      <dgm:prSet presAssocID="{4ED6D62F-3A3E-434E-9BAF-4442A65C694B}" presName="AccentHold2" presStyleLbl="node1" presStyleIdx="7" presStyleCnt="19"/>
      <dgm:spPr/>
    </dgm:pt>
    <dgm:pt modelId="{F6015519-D8CC-4FA1-B94B-EBDED2C0C000}" type="pres">
      <dgm:prSet presAssocID="{4CA74D33-22D8-4C30-9340-7CC06EDDC8B0}" presName="Child2" presStyleLbl="node1" presStyleIdx="8" presStyleCnt="19" custLinFactX="-200000" custLinFactY="5672" custLinFactNeighborX="-276911" custLinFactNeighborY="100000">
        <dgm:presLayoutVars>
          <dgm:chMax val="0"/>
          <dgm:chPref val="0"/>
        </dgm:presLayoutVars>
      </dgm:prSet>
      <dgm:spPr/>
    </dgm:pt>
    <dgm:pt modelId="{E753EC9A-7E53-4CF8-8C30-65D617570AE0}" type="pres">
      <dgm:prSet presAssocID="{4CA74D33-22D8-4C30-9340-7CC06EDDC8B0}" presName="Accent9" presStyleCnt="0"/>
      <dgm:spPr/>
    </dgm:pt>
    <dgm:pt modelId="{9C1145BD-76C2-4EF4-AF13-401DFBB3D078}" type="pres">
      <dgm:prSet presAssocID="{4CA74D33-22D8-4C30-9340-7CC06EDDC8B0}" presName="AccentHold1" presStyleLbl="node1" presStyleIdx="9" presStyleCnt="19" custLinFactY="-92919" custLinFactNeighborX="43772" custLinFactNeighborY="-100000"/>
      <dgm:spPr>
        <a:solidFill>
          <a:schemeClr val="accent3"/>
        </a:solidFill>
      </dgm:spPr>
    </dgm:pt>
    <dgm:pt modelId="{1ED79089-6B6E-451A-8707-A4795C1247D8}" type="pres">
      <dgm:prSet presAssocID="{4CA74D33-22D8-4C30-9340-7CC06EDDC8B0}" presName="Accent10" presStyleCnt="0"/>
      <dgm:spPr/>
    </dgm:pt>
    <dgm:pt modelId="{76DF56E0-9461-4D64-8934-BB6C6AF32406}" type="pres">
      <dgm:prSet presAssocID="{4CA74D33-22D8-4C30-9340-7CC06EDDC8B0}" presName="AccentHold2" presStyleLbl="node1" presStyleIdx="10" presStyleCnt="19"/>
      <dgm:spPr/>
    </dgm:pt>
    <dgm:pt modelId="{B0B5C8E0-5AD7-44D5-A18E-E00C8B2B0BC1}" type="pres">
      <dgm:prSet presAssocID="{4CA74D33-22D8-4C30-9340-7CC06EDDC8B0}" presName="Accent11" presStyleCnt="0"/>
      <dgm:spPr/>
    </dgm:pt>
    <dgm:pt modelId="{EDB46557-9B62-4780-8A58-F6E684437AB0}" type="pres">
      <dgm:prSet presAssocID="{4CA74D33-22D8-4C30-9340-7CC06EDDC8B0}" presName="AccentHold3" presStyleLbl="node1" presStyleIdx="11" presStyleCnt="19" custLinFactX="400000" custLinFactNeighborX="461491" custLinFactNeighborY="31175"/>
      <dgm:spPr/>
    </dgm:pt>
    <dgm:pt modelId="{EED669C6-EF17-49F8-9121-DFA5E9C876F3}" type="pres">
      <dgm:prSet presAssocID="{D4038D46-99F1-4607-9136-E132D8A145AC}" presName="Child3" presStyleLbl="node1" presStyleIdx="12" presStyleCnt="19" custLinFactX="-200000" custLinFactY="5672" custLinFactNeighborX="-276911" custLinFactNeighborY="100000">
        <dgm:presLayoutVars>
          <dgm:chMax val="0"/>
          <dgm:chPref val="0"/>
        </dgm:presLayoutVars>
      </dgm:prSet>
      <dgm:spPr/>
    </dgm:pt>
    <dgm:pt modelId="{DF4B3489-8D40-45E0-A29E-00097B321A44}" type="pres">
      <dgm:prSet presAssocID="{D4038D46-99F1-4607-9136-E132D8A145AC}" presName="Accent12" presStyleCnt="0"/>
      <dgm:spPr/>
    </dgm:pt>
    <dgm:pt modelId="{D32237A3-89A1-4747-A933-6889A6AB1F97}" type="pres">
      <dgm:prSet presAssocID="{D4038D46-99F1-4607-9136-E132D8A145AC}" presName="AccentHold1" presStyleLbl="node1" presStyleIdx="13" presStyleCnt="19"/>
      <dgm:spPr>
        <a:solidFill>
          <a:srgbClr val="FFC000"/>
        </a:solidFill>
      </dgm:spPr>
    </dgm:pt>
    <dgm:pt modelId="{6A5770B5-331C-457B-8CB7-1FAEE46BDCBC}" type="pres">
      <dgm:prSet presAssocID="{CEF469A1-AD2D-442A-804A-D40A2D26FB2E}" presName="Child4" presStyleLbl="node1" presStyleIdx="14" presStyleCnt="19" custLinFactNeighborX="-4213" custLinFactNeighborY="-31208">
        <dgm:presLayoutVars>
          <dgm:chMax val="0"/>
          <dgm:chPref val="0"/>
        </dgm:presLayoutVars>
      </dgm:prSet>
      <dgm:spPr/>
    </dgm:pt>
    <dgm:pt modelId="{F255353C-4A51-45FF-97F6-67F831BDB763}" type="pres">
      <dgm:prSet presAssocID="{CEF469A1-AD2D-442A-804A-D40A2D26FB2E}" presName="Accent13" presStyleCnt="0"/>
      <dgm:spPr/>
    </dgm:pt>
    <dgm:pt modelId="{8AFFB7B2-438D-4260-901A-5BC072F83547}" type="pres">
      <dgm:prSet presAssocID="{CEF469A1-AD2D-442A-804A-D40A2D26FB2E}" presName="AccentHold1" presStyleLbl="node1" presStyleIdx="15" presStyleCnt="19"/>
      <dgm:spPr/>
    </dgm:pt>
    <dgm:pt modelId="{44335D9E-00DB-4927-9D62-39536860756D}" type="pres">
      <dgm:prSet presAssocID="{B390256A-1BE2-4F21-8F3E-8DB4E2B7C25C}" presName="Child5" presStyleLbl="node1" presStyleIdx="16" presStyleCnt="19">
        <dgm:presLayoutVars>
          <dgm:chMax val="0"/>
          <dgm:chPref val="0"/>
        </dgm:presLayoutVars>
      </dgm:prSet>
      <dgm:spPr/>
    </dgm:pt>
    <dgm:pt modelId="{DB0D8A39-201E-48DE-A952-41834F35370A}" type="pres">
      <dgm:prSet presAssocID="{B390256A-1BE2-4F21-8F3E-8DB4E2B7C25C}" presName="Accent15" presStyleCnt="0"/>
      <dgm:spPr/>
    </dgm:pt>
    <dgm:pt modelId="{F06735E2-FA97-46A1-88FE-31B8E7BB4692}" type="pres">
      <dgm:prSet presAssocID="{B390256A-1BE2-4F21-8F3E-8DB4E2B7C25C}" presName="AccentHold2" presStyleLbl="node1" presStyleIdx="17" presStyleCnt="19"/>
      <dgm:spPr/>
    </dgm:pt>
    <dgm:pt modelId="{C121D366-C681-4C67-9840-1096E49E1045}" type="pres">
      <dgm:prSet presAssocID="{B390256A-1BE2-4F21-8F3E-8DB4E2B7C25C}" presName="Accent16" presStyleCnt="0"/>
      <dgm:spPr/>
    </dgm:pt>
    <dgm:pt modelId="{5904C08C-16D2-411A-B467-A6D984331534}" type="pres">
      <dgm:prSet presAssocID="{B390256A-1BE2-4F21-8F3E-8DB4E2B7C25C}" presName="AccentHold3" presStyleLbl="node1" presStyleIdx="18" presStyleCnt="19"/>
      <dgm:spPr/>
    </dgm:pt>
  </dgm:ptLst>
  <dgm:cxnLst>
    <dgm:cxn modelId="{86626C13-3841-4B81-B098-D2DD46367ADC}" srcId="{232483E4-4C69-4DF0-8776-08D79CF67417}" destId="{4CA74D33-22D8-4C30-9340-7CC06EDDC8B0}" srcOrd="1" destOrd="0" parTransId="{998B7DC9-D677-47B9-BA8A-9505BD91FD15}" sibTransId="{2D79DCA6-C834-4C5B-AE3B-8F0D7BE2439B}"/>
    <dgm:cxn modelId="{92FDD942-1204-4A10-B8EA-805C40CB6185}" srcId="{6DEAB430-2313-4723-BFDC-BC49FDACFD4E}" destId="{C29D021C-D290-45A0-8EC3-0D4A308496FE}" srcOrd="1" destOrd="0" parTransId="{9B1A72AB-78EF-40A9-AAC7-E4623B4DCAA0}" sibTransId="{FAA3D1F1-7F80-461B-8C87-75F3767FDD83}"/>
    <dgm:cxn modelId="{B9648865-FBBE-4033-90BD-A6E2FD656336}" srcId="{232483E4-4C69-4DF0-8776-08D79CF67417}" destId="{D3C5BA0E-9DBD-4B98-AB89-CD56DAC7A0B0}" srcOrd="8" destOrd="0" parTransId="{C7B9FC72-B7A1-4AA1-AE95-3CE509F48C2C}" sibTransId="{08A47A00-5541-4A98-94EE-91ECCCFFF4D4}"/>
    <dgm:cxn modelId="{C26C9065-4D0D-4BAB-9905-61DC9F57E6F9}" type="presOf" srcId="{4CA74D33-22D8-4C30-9340-7CC06EDDC8B0}" destId="{F6015519-D8CC-4FA1-B94B-EBDED2C0C000}" srcOrd="0" destOrd="0" presId="urn:microsoft.com/office/officeart/2009/3/layout/CircleRelationship"/>
    <dgm:cxn modelId="{935A996F-A9ED-4305-8BAC-16D847F06CE1}" srcId="{6DEAB430-2313-4723-BFDC-BC49FDACFD4E}" destId="{232483E4-4C69-4DF0-8776-08D79CF67417}" srcOrd="0" destOrd="0" parTransId="{1619E66F-4D4F-4611-8314-A004E5C227EC}" sibTransId="{A9CDCEB0-5BC8-4C15-A16B-01A7ED474840}"/>
    <dgm:cxn modelId="{B6E25256-1F33-4A58-8B04-B32FAC70C682}" srcId="{232483E4-4C69-4DF0-8776-08D79CF67417}" destId="{5052EA05-487B-41B4-B1B4-49A94E1E7F66}" srcOrd="6" destOrd="0" parTransId="{C8101005-AFD8-4820-B945-660AAD5790B8}" sibTransId="{600A7B5C-35EF-4EF1-AECA-548B2413C3C1}"/>
    <dgm:cxn modelId="{17E48681-FF99-48A3-8B09-01DB88B9857F}" srcId="{232483E4-4C69-4DF0-8776-08D79CF67417}" destId="{7C762BDD-651B-45B6-87ED-4132386274E5}" srcOrd="7" destOrd="0" parTransId="{CEBE9414-B4A1-4A78-A5CB-FA2502D2242B}" sibTransId="{4FC37E45-198E-40E7-9B74-0622284AEB56}"/>
    <dgm:cxn modelId="{B63FB697-E2E9-437B-8443-64680EDAD64C}" type="presOf" srcId="{6DEAB430-2313-4723-BFDC-BC49FDACFD4E}" destId="{01B75A23-7411-4A33-AE5A-9514A743DAD2}" srcOrd="0" destOrd="0" presId="urn:microsoft.com/office/officeart/2009/3/layout/CircleRelationship"/>
    <dgm:cxn modelId="{9A1CBC9A-4435-4224-A7A7-3D263D5033A5}" type="presOf" srcId="{232483E4-4C69-4DF0-8776-08D79CF67417}" destId="{CC798F24-E5E2-46C1-A585-C3E135550113}" srcOrd="0" destOrd="0" presId="urn:microsoft.com/office/officeart/2009/3/layout/CircleRelationship"/>
    <dgm:cxn modelId="{3D37C0A0-0799-4E92-93C7-9B35E8927DF8}" type="presOf" srcId="{D4038D46-99F1-4607-9136-E132D8A145AC}" destId="{EED669C6-EF17-49F8-9121-DFA5E9C876F3}" srcOrd="0" destOrd="0" presId="urn:microsoft.com/office/officeart/2009/3/layout/CircleRelationship"/>
    <dgm:cxn modelId="{596345AC-CCCE-4323-A23C-F00FB6718676}" srcId="{232483E4-4C69-4DF0-8776-08D79CF67417}" destId="{B390256A-1BE2-4F21-8F3E-8DB4E2B7C25C}" srcOrd="4" destOrd="0" parTransId="{FDFB4B4D-8471-4F2F-961C-1A33949701A4}" sibTransId="{B0B69B63-EFCA-446E-A58E-E7B28ADE71F6}"/>
    <dgm:cxn modelId="{5C943BBA-76CF-4745-B9E4-069EC0FDEE26}" type="presOf" srcId="{B390256A-1BE2-4F21-8F3E-8DB4E2B7C25C}" destId="{44335D9E-00DB-4927-9D62-39536860756D}" srcOrd="0" destOrd="0" presId="urn:microsoft.com/office/officeart/2009/3/layout/CircleRelationship"/>
    <dgm:cxn modelId="{030C55C4-5D78-4D31-B8CF-1DDAEAB360E7}" srcId="{232483E4-4C69-4DF0-8776-08D79CF67417}" destId="{CCD48F1A-8F95-4012-B084-0421A7D83DCE}" srcOrd="5" destOrd="0" parTransId="{789542C1-5E54-4DB8-A132-207FAA9B4D95}" sibTransId="{5A17BE57-FC03-42CC-8D70-F91DEBB4DC6E}"/>
    <dgm:cxn modelId="{E9AB97D1-4017-4C27-AF13-938FB26783AD}" type="presOf" srcId="{CEF469A1-AD2D-442A-804A-D40A2D26FB2E}" destId="{6A5770B5-331C-457B-8CB7-1FAEE46BDCBC}" srcOrd="0" destOrd="0" presId="urn:microsoft.com/office/officeart/2009/3/layout/CircleRelationship"/>
    <dgm:cxn modelId="{682595E5-9BAA-43A4-A12F-6A860F5E6C55}" srcId="{232483E4-4C69-4DF0-8776-08D79CF67417}" destId="{CEF469A1-AD2D-442A-804A-D40A2D26FB2E}" srcOrd="3" destOrd="0" parTransId="{3E77B952-B4CA-48A6-AD56-3BBAF6FD39EC}" sibTransId="{EFEA8737-969E-4C03-B7C2-35B00BD8C251}"/>
    <dgm:cxn modelId="{42241FEF-BB6A-4251-84A4-F43F960DB510}" type="presOf" srcId="{4ED6D62F-3A3E-434E-9BAF-4442A65C694B}" destId="{F90DF4B0-A9DC-4D5C-9566-D80902C37BA6}" srcOrd="0" destOrd="0" presId="urn:microsoft.com/office/officeart/2009/3/layout/CircleRelationship"/>
    <dgm:cxn modelId="{34842DF5-E6C4-44E7-9499-4BF7C0EB780E}" srcId="{232483E4-4C69-4DF0-8776-08D79CF67417}" destId="{4ED6D62F-3A3E-434E-9BAF-4442A65C694B}" srcOrd="0" destOrd="0" parTransId="{0C5F19DD-DC9E-4F30-BD73-5B3153F0FFDE}" sibTransId="{E4EBA664-5737-4178-9E5D-92A5978487FB}"/>
    <dgm:cxn modelId="{504992F9-285D-4E75-8456-498AAC7626B4}" srcId="{6DEAB430-2313-4723-BFDC-BC49FDACFD4E}" destId="{9BB7FA51-A476-4AD7-A779-23201B391B45}" srcOrd="2" destOrd="0" parTransId="{1C657300-6FBA-409E-A456-C52F1583C827}" sibTransId="{AA688789-8C00-43B6-848E-F97E1164EEFD}"/>
    <dgm:cxn modelId="{2800BFFA-F19E-4A5B-A21C-E8690988F1A5}" srcId="{232483E4-4C69-4DF0-8776-08D79CF67417}" destId="{D4038D46-99F1-4607-9136-E132D8A145AC}" srcOrd="2" destOrd="0" parTransId="{AD5476C3-5750-44DD-A18F-6D8F137D09BD}" sibTransId="{63FDC53B-5F22-4F83-8AB2-4FFFDAA1522D}"/>
    <dgm:cxn modelId="{22690450-C21D-440E-BF48-751B8E31BA8C}" type="presParOf" srcId="{01B75A23-7411-4A33-AE5A-9514A743DAD2}" destId="{CC798F24-E5E2-46C1-A585-C3E135550113}" srcOrd="0" destOrd="0" presId="urn:microsoft.com/office/officeart/2009/3/layout/CircleRelationship"/>
    <dgm:cxn modelId="{806697B4-B8B1-45DD-9FBF-663D05EAD9DB}" type="presParOf" srcId="{01B75A23-7411-4A33-AE5A-9514A743DAD2}" destId="{0FD29144-A26E-4C46-9D5A-EED728168DC1}" srcOrd="1" destOrd="0" presId="urn:microsoft.com/office/officeart/2009/3/layout/CircleRelationship"/>
    <dgm:cxn modelId="{AD4C20D1-2678-4B3C-A759-BB1708CFC93C}" type="presParOf" srcId="{01B75A23-7411-4A33-AE5A-9514A743DAD2}" destId="{6153ECDE-A3EB-4BBA-8088-5CB887AF0D30}" srcOrd="2" destOrd="0" presId="urn:microsoft.com/office/officeart/2009/3/layout/CircleRelationship"/>
    <dgm:cxn modelId="{1EE3917A-0540-4603-B072-BF793FC0AA05}" type="presParOf" srcId="{01B75A23-7411-4A33-AE5A-9514A743DAD2}" destId="{36F99848-D10C-4837-9903-4BB1A0C9292B}" srcOrd="3" destOrd="0" presId="urn:microsoft.com/office/officeart/2009/3/layout/CircleRelationship"/>
    <dgm:cxn modelId="{6390047D-88D8-4C84-8E5F-3F654DDE041C}" type="presParOf" srcId="{01B75A23-7411-4A33-AE5A-9514A743DAD2}" destId="{67C50BCE-F4CD-4852-B75C-AC959EC98D87}" srcOrd="4" destOrd="0" presId="urn:microsoft.com/office/officeart/2009/3/layout/CircleRelationship"/>
    <dgm:cxn modelId="{D094069C-8BBB-4684-8D08-34EB865F021F}" type="presParOf" srcId="{01B75A23-7411-4A33-AE5A-9514A743DAD2}" destId="{AAAF7893-C6FA-4B01-B950-C7F30835AB83}" srcOrd="5" destOrd="0" presId="urn:microsoft.com/office/officeart/2009/3/layout/CircleRelationship"/>
    <dgm:cxn modelId="{1BDBD0BE-A4C3-4F38-9148-364129387C9B}" type="presParOf" srcId="{01B75A23-7411-4A33-AE5A-9514A743DAD2}" destId="{F90DF4B0-A9DC-4D5C-9566-D80902C37BA6}" srcOrd="6" destOrd="0" presId="urn:microsoft.com/office/officeart/2009/3/layout/CircleRelationship"/>
    <dgm:cxn modelId="{4D3AFB16-1F64-47E3-9C24-ED908B643B98}" type="presParOf" srcId="{01B75A23-7411-4A33-AE5A-9514A743DAD2}" destId="{3A739E2C-9887-40F1-ACE7-6FBF660839A2}" srcOrd="7" destOrd="0" presId="urn:microsoft.com/office/officeart/2009/3/layout/CircleRelationship"/>
    <dgm:cxn modelId="{3FFC1D74-E3F9-4142-937E-06916D859F32}" type="presParOf" srcId="{3A739E2C-9887-40F1-ACE7-6FBF660839A2}" destId="{EFD21AA5-CBC0-4590-BC3D-F68F97E39523}" srcOrd="0" destOrd="0" presId="urn:microsoft.com/office/officeart/2009/3/layout/CircleRelationship"/>
    <dgm:cxn modelId="{FBA46EF5-A6F3-46EF-BE7A-E668722A3D64}" type="presParOf" srcId="{01B75A23-7411-4A33-AE5A-9514A743DAD2}" destId="{D066B002-E768-4905-A8E7-836739414A6F}" srcOrd="8" destOrd="0" presId="urn:microsoft.com/office/officeart/2009/3/layout/CircleRelationship"/>
    <dgm:cxn modelId="{1F32CDF3-70FC-4EB7-8386-055D18F9626A}" type="presParOf" srcId="{D066B002-E768-4905-A8E7-836739414A6F}" destId="{50B2E204-F097-4EBB-A69C-098318D359BE}" srcOrd="0" destOrd="0" presId="urn:microsoft.com/office/officeart/2009/3/layout/CircleRelationship"/>
    <dgm:cxn modelId="{DCDB71E6-CCAF-40BF-9618-4A40FF716B19}" type="presParOf" srcId="{01B75A23-7411-4A33-AE5A-9514A743DAD2}" destId="{F6015519-D8CC-4FA1-B94B-EBDED2C0C000}" srcOrd="9" destOrd="0" presId="urn:microsoft.com/office/officeart/2009/3/layout/CircleRelationship"/>
    <dgm:cxn modelId="{D633B31C-D844-47F2-9A83-DF11B71898FB}" type="presParOf" srcId="{01B75A23-7411-4A33-AE5A-9514A743DAD2}" destId="{E753EC9A-7E53-4CF8-8C30-65D617570AE0}" srcOrd="10" destOrd="0" presId="urn:microsoft.com/office/officeart/2009/3/layout/CircleRelationship"/>
    <dgm:cxn modelId="{54BDA63B-61BC-4C49-8C99-F37FDCAA6560}" type="presParOf" srcId="{E753EC9A-7E53-4CF8-8C30-65D617570AE0}" destId="{9C1145BD-76C2-4EF4-AF13-401DFBB3D078}" srcOrd="0" destOrd="0" presId="urn:microsoft.com/office/officeart/2009/3/layout/CircleRelationship"/>
    <dgm:cxn modelId="{DD59F9AD-1D81-455F-B94C-E3A56BF17037}" type="presParOf" srcId="{01B75A23-7411-4A33-AE5A-9514A743DAD2}" destId="{1ED79089-6B6E-451A-8707-A4795C1247D8}" srcOrd="11" destOrd="0" presId="urn:microsoft.com/office/officeart/2009/3/layout/CircleRelationship"/>
    <dgm:cxn modelId="{AA6BC15C-9E96-444E-8835-F53F35672033}" type="presParOf" srcId="{1ED79089-6B6E-451A-8707-A4795C1247D8}" destId="{76DF56E0-9461-4D64-8934-BB6C6AF32406}" srcOrd="0" destOrd="0" presId="urn:microsoft.com/office/officeart/2009/3/layout/CircleRelationship"/>
    <dgm:cxn modelId="{C952224A-819E-481B-84D9-A5DC157786B7}" type="presParOf" srcId="{01B75A23-7411-4A33-AE5A-9514A743DAD2}" destId="{B0B5C8E0-5AD7-44D5-A18E-E00C8B2B0BC1}" srcOrd="12" destOrd="0" presId="urn:microsoft.com/office/officeart/2009/3/layout/CircleRelationship"/>
    <dgm:cxn modelId="{6444A612-4376-4CC6-B8AC-73B0977B9E2C}" type="presParOf" srcId="{B0B5C8E0-5AD7-44D5-A18E-E00C8B2B0BC1}" destId="{EDB46557-9B62-4780-8A58-F6E684437AB0}" srcOrd="0" destOrd="0" presId="urn:microsoft.com/office/officeart/2009/3/layout/CircleRelationship"/>
    <dgm:cxn modelId="{50EA8195-75B1-4C5D-A7D0-7504B4358779}" type="presParOf" srcId="{01B75A23-7411-4A33-AE5A-9514A743DAD2}" destId="{EED669C6-EF17-49F8-9121-DFA5E9C876F3}" srcOrd="13" destOrd="0" presId="urn:microsoft.com/office/officeart/2009/3/layout/CircleRelationship"/>
    <dgm:cxn modelId="{48464ADF-A3BD-44DC-A69D-50EA885E038A}" type="presParOf" srcId="{01B75A23-7411-4A33-AE5A-9514A743DAD2}" destId="{DF4B3489-8D40-45E0-A29E-00097B321A44}" srcOrd="14" destOrd="0" presId="urn:microsoft.com/office/officeart/2009/3/layout/CircleRelationship"/>
    <dgm:cxn modelId="{30301345-EFB6-484E-A631-D3C9515FBBCE}" type="presParOf" srcId="{DF4B3489-8D40-45E0-A29E-00097B321A44}" destId="{D32237A3-89A1-4747-A933-6889A6AB1F97}" srcOrd="0" destOrd="0" presId="urn:microsoft.com/office/officeart/2009/3/layout/CircleRelationship"/>
    <dgm:cxn modelId="{6E8FAEC8-04EA-4FCC-B5D8-A502696E10BC}" type="presParOf" srcId="{01B75A23-7411-4A33-AE5A-9514A743DAD2}" destId="{6A5770B5-331C-457B-8CB7-1FAEE46BDCBC}" srcOrd="15" destOrd="0" presId="urn:microsoft.com/office/officeart/2009/3/layout/CircleRelationship"/>
    <dgm:cxn modelId="{D8D8A9C9-0692-487C-8435-85DCA6215A90}" type="presParOf" srcId="{01B75A23-7411-4A33-AE5A-9514A743DAD2}" destId="{F255353C-4A51-45FF-97F6-67F831BDB763}" srcOrd="16" destOrd="0" presId="urn:microsoft.com/office/officeart/2009/3/layout/CircleRelationship"/>
    <dgm:cxn modelId="{ECCD4299-A52D-4B9A-9AA1-ADBA19B9006E}" type="presParOf" srcId="{F255353C-4A51-45FF-97F6-67F831BDB763}" destId="{8AFFB7B2-438D-4260-901A-5BC072F83547}" srcOrd="0" destOrd="0" presId="urn:microsoft.com/office/officeart/2009/3/layout/CircleRelationship"/>
    <dgm:cxn modelId="{6F337225-17E6-4D1C-8944-10C7134DF7AB}" type="presParOf" srcId="{01B75A23-7411-4A33-AE5A-9514A743DAD2}" destId="{44335D9E-00DB-4927-9D62-39536860756D}" srcOrd="17" destOrd="0" presId="urn:microsoft.com/office/officeart/2009/3/layout/CircleRelationship"/>
    <dgm:cxn modelId="{13AEE5C5-8162-4B1E-BE75-42BDC30281F6}" type="presParOf" srcId="{01B75A23-7411-4A33-AE5A-9514A743DAD2}" destId="{DB0D8A39-201E-48DE-A952-41834F35370A}" srcOrd="18" destOrd="0" presId="urn:microsoft.com/office/officeart/2009/3/layout/CircleRelationship"/>
    <dgm:cxn modelId="{1F80A826-A730-49DD-A23F-8890C12A8FA4}" type="presParOf" srcId="{DB0D8A39-201E-48DE-A952-41834F35370A}" destId="{F06735E2-FA97-46A1-88FE-31B8E7BB4692}" srcOrd="0" destOrd="0" presId="urn:microsoft.com/office/officeart/2009/3/layout/CircleRelationship"/>
    <dgm:cxn modelId="{F561AD61-6B01-45AD-9143-BAE1E3CEF42F}" type="presParOf" srcId="{01B75A23-7411-4A33-AE5A-9514A743DAD2}" destId="{C121D366-C681-4C67-9840-1096E49E1045}" srcOrd="19" destOrd="0" presId="urn:microsoft.com/office/officeart/2009/3/layout/CircleRelationship"/>
    <dgm:cxn modelId="{4416DC3F-F110-4B52-BCA7-0539E05E3D5D}" type="presParOf" srcId="{C121D366-C681-4C67-9840-1096E49E1045}" destId="{5904C08C-16D2-411A-B467-A6D98433153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98F24-E5E2-46C1-A585-C3E135550113}">
      <dsp:nvSpPr>
        <dsp:cNvPr id="0" name=""/>
        <dsp:cNvSpPr/>
      </dsp:nvSpPr>
      <dsp:spPr>
        <a:xfrm>
          <a:off x="3293285" y="1258049"/>
          <a:ext cx="3691052" cy="3691687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Customer</a:t>
          </a:r>
        </a:p>
      </dsp:txBody>
      <dsp:txXfrm>
        <a:off x="3833827" y="1798684"/>
        <a:ext cx="2609968" cy="2610417"/>
      </dsp:txXfrm>
    </dsp:sp>
    <dsp:sp modelId="{0FD29144-A26E-4C46-9D5A-EED728168DC1}">
      <dsp:nvSpPr>
        <dsp:cNvPr id="0" name=""/>
        <dsp:cNvSpPr/>
      </dsp:nvSpPr>
      <dsp:spPr>
        <a:xfrm>
          <a:off x="3262622" y="4581524"/>
          <a:ext cx="297555" cy="297525"/>
        </a:xfrm>
        <a:prstGeom prst="ellipse">
          <a:avLst/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53ECDE-A3EB-4BBA-8088-5CB887AF0D30}">
      <dsp:nvSpPr>
        <dsp:cNvPr id="0" name=""/>
        <dsp:cNvSpPr/>
      </dsp:nvSpPr>
      <dsp:spPr>
        <a:xfrm>
          <a:off x="7222079" y="2756231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99848-D10C-4837-9903-4BB1A0C9292B}">
      <dsp:nvSpPr>
        <dsp:cNvPr id="0" name=""/>
        <dsp:cNvSpPr/>
      </dsp:nvSpPr>
      <dsp:spPr>
        <a:xfrm>
          <a:off x="5800172" y="4991958"/>
          <a:ext cx="410369" cy="4109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C50BCE-F4CD-4852-B75C-AC959EC98D87}">
      <dsp:nvSpPr>
        <dsp:cNvPr id="0" name=""/>
        <dsp:cNvSpPr/>
      </dsp:nvSpPr>
      <dsp:spPr>
        <a:xfrm>
          <a:off x="3140984" y="5924407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F7893-C6FA-4B01-B950-C7F30835AB83}">
      <dsp:nvSpPr>
        <dsp:cNvPr id="0" name=""/>
        <dsp:cNvSpPr/>
      </dsp:nvSpPr>
      <dsp:spPr>
        <a:xfrm>
          <a:off x="3921450" y="4749019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DF4B0-A9DC-4D5C-9566-D80902C37BA6}">
      <dsp:nvSpPr>
        <dsp:cNvPr id="0" name=""/>
        <dsp:cNvSpPr/>
      </dsp:nvSpPr>
      <dsp:spPr>
        <a:xfrm>
          <a:off x="1913063" y="1908859"/>
          <a:ext cx="1500649" cy="1500820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Staff</a:t>
          </a:r>
        </a:p>
      </dsp:txBody>
      <dsp:txXfrm>
        <a:off x="2132828" y="2128649"/>
        <a:ext cx="1061119" cy="1061240"/>
      </dsp:txXfrm>
    </dsp:sp>
    <dsp:sp modelId="{EFD21AA5-CBC0-4590-BC3D-F68F97E39523}">
      <dsp:nvSpPr>
        <dsp:cNvPr id="0" name=""/>
        <dsp:cNvSpPr/>
      </dsp:nvSpPr>
      <dsp:spPr>
        <a:xfrm>
          <a:off x="2730612" y="1132821"/>
          <a:ext cx="410369" cy="4109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B2E204-F097-4EBB-A69C-098318D359BE}">
      <dsp:nvSpPr>
        <dsp:cNvPr id="0" name=""/>
        <dsp:cNvSpPr/>
      </dsp:nvSpPr>
      <dsp:spPr>
        <a:xfrm>
          <a:off x="2280991" y="3864529"/>
          <a:ext cx="741996" cy="7421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015519-D8CC-4FA1-B94B-EBDED2C0C000}">
      <dsp:nvSpPr>
        <dsp:cNvPr id="0" name=""/>
        <dsp:cNvSpPr/>
      </dsp:nvSpPr>
      <dsp:spPr>
        <a:xfrm>
          <a:off x="206902" y="2804414"/>
          <a:ext cx="1500649" cy="15008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Fruit shop</a:t>
          </a:r>
        </a:p>
      </dsp:txBody>
      <dsp:txXfrm>
        <a:off x="426667" y="3024204"/>
        <a:ext cx="1061119" cy="1061240"/>
      </dsp:txXfrm>
    </dsp:sp>
    <dsp:sp modelId="{9C1145BD-76C2-4EF4-AF13-401DFBB3D078}">
      <dsp:nvSpPr>
        <dsp:cNvPr id="0" name=""/>
        <dsp:cNvSpPr/>
      </dsp:nvSpPr>
      <dsp:spPr>
        <a:xfrm>
          <a:off x="6873223" y="1461313"/>
          <a:ext cx="410369" cy="410993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F56E0-9461-4D64-8934-BB6C6AF32406}">
      <dsp:nvSpPr>
        <dsp:cNvPr id="0" name=""/>
        <dsp:cNvSpPr/>
      </dsp:nvSpPr>
      <dsp:spPr>
        <a:xfrm>
          <a:off x="1998578" y="4747868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46557-9B62-4780-8A58-F6E684437AB0}">
      <dsp:nvSpPr>
        <dsp:cNvPr id="0" name=""/>
        <dsp:cNvSpPr/>
      </dsp:nvSpPr>
      <dsp:spPr>
        <a:xfrm>
          <a:off x="7526949" y="4417094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669C6-EF17-49F8-9121-DFA5E9C876F3}">
      <dsp:nvSpPr>
        <dsp:cNvPr id="0" name=""/>
        <dsp:cNvSpPr/>
      </dsp:nvSpPr>
      <dsp:spPr>
        <a:xfrm>
          <a:off x="912556" y="5096190"/>
          <a:ext cx="1500649" cy="1500820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Restaurants</a:t>
          </a:r>
        </a:p>
      </dsp:txBody>
      <dsp:txXfrm>
        <a:off x="1132321" y="5315980"/>
        <a:ext cx="1061119" cy="1061240"/>
      </dsp:txXfrm>
    </dsp:sp>
    <dsp:sp modelId="{D32237A3-89A1-4747-A933-6889A6AB1F97}">
      <dsp:nvSpPr>
        <dsp:cNvPr id="0" name=""/>
        <dsp:cNvSpPr/>
      </dsp:nvSpPr>
      <dsp:spPr>
        <a:xfrm>
          <a:off x="7646077" y="3759636"/>
          <a:ext cx="297555" cy="297525"/>
        </a:xfrm>
        <a:prstGeom prst="ellipse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5770B5-331C-457B-8CB7-1FAEE46BDCBC}">
      <dsp:nvSpPr>
        <dsp:cNvPr id="0" name=""/>
        <dsp:cNvSpPr/>
      </dsp:nvSpPr>
      <dsp:spPr>
        <a:xfrm>
          <a:off x="3698732" y="4627815"/>
          <a:ext cx="1500649" cy="1500820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Team </a:t>
          </a:r>
        </a:p>
      </dsp:txBody>
      <dsp:txXfrm>
        <a:off x="3918497" y="4847605"/>
        <a:ext cx="1061119" cy="1061240"/>
      </dsp:txXfrm>
    </dsp:sp>
    <dsp:sp modelId="{8AFFB7B2-438D-4260-901A-5BC072F83547}">
      <dsp:nvSpPr>
        <dsp:cNvPr id="0" name=""/>
        <dsp:cNvSpPr/>
      </dsp:nvSpPr>
      <dsp:spPr>
        <a:xfrm>
          <a:off x="5102090" y="5045394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335D9E-00DB-4927-9D62-39536860756D}">
      <dsp:nvSpPr>
        <dsp:cNvPr id="0" name=""/>
        <dsp:cNvSpPr/>
      </dsp:nvSpPr>
      <dsp:spPr>
        <a:xfrm>
          <a:off x="5192947" y="0"/>
          <a:ext cx="1500649" cy="1500820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Bank</a:t>
          </a:r>
        </a:p>
      </dsp:txBody>
      <dsp:txXfrm>
        <a:off x="5412712" y="219790"/>
        <a:ext cx="1061119" cy="1061240"/>
      </dsp:txXfrm>
    </dsp:sp>
    <dsp:sp modelId="{F06735E2-FA97-46A1-88FE-31B8E7BB4692}">
      <dsp:nvSpPr>
        <dsp:cNvPr id="0" name=""/>
        <dsp:cNvSpPr/>
      </dsp:nvSpPr>
      <dsp:spPr>
        <a:xfrm>
          <a:off x="3342499" y="1626822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4C08C-16D2-411A-B467-A6D984331534}">
      <dsp:nvSpPr>
        <dsp:cNvPr id="0" name=""/>
        <dsp:cNvSpPr/>
      </dsp:nvSpPr>
      <dsp:spPr>
        <a:xfrm>
          <a:off x="6807167" y="369432"/>
          <a:ext cx="297555" cy="2975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C3E6-CD03-4C85-8D66-53BF88CC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E4C91-A99E-48BA-B5E2-9695B961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5BCD-E5D5-42F8-A183-6DC6B4C9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EB15-30C0-446E-8F4B-36E19B8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5A1C-606D-4EDA-B239-7A20C23D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039E-062F-496E-8BE9-F0E0915D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5FC8-48EA-4844-9E83-0FA716EF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16B4-C988-44AD-8869-2F5D7973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58225-A487-489C-9799-E54CCEC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49B9-69A1-439D-8C79-FF7FD114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48AF8-1F05-4333-993A-5F03F928F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7E72C-9795-4C7C-8424-74B9FE6B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5004-0F9B-44A6-BA49-BBFA619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0857-DA1F-4C36-A33C-06151FDF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A99E-D7BF-4FE9-B409-1A94CAEB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3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BFAC-D475-4CE3-A80A-515D890A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C8B9-734C-4838-A2F0-F7AB2586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C765-2F34-4FFF-B363-2C1B2458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A5F7-2C13-4D60-BEBB-6B4167E2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95CE-F228-416D-B0D5-48B28E8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5337-569C-4A5F-9417-3B5A5147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BAF1-375E-45AF-B2FE-0395B204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9FC5-6831-45B1-B82B-3782DD42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1AF2-53A5-493D-B2F8-4A254902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A2C3-25E1-4909-B2D4-312E38BA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A24D-88AF-4CC6-A8E8-14E396A4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9852-1BE1-41AA-8431-4A9799AE2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139E9-66B9-4310-A7FE-7908FE824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F516D-C151-4F8D-A12D-BD3EE416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7481C-3737-451E-B529-C9083D2C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8718-24BC-481E-BA1B-07822D2B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F10B-BF70-4F55-9E62-48C6393E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7C48-400E-4BE7-814B-13AEA5711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60C1-87CD-4B90-95C3-F11198D7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701BE-F574-4691-BAAA-8B91B458B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634F2-8278-4931-B06B-A8D11B7F3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5B3BE-1D4D-4AE3-9755-E4D4871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A3477-48A0-4E67-AF55-A7728A27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20CA3-1EDA-4E52-8028-C2F495B4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3AE1-8504-4F53-BB68-98C600E9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E0304-BC7C-463A-842A-3E8F7661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4CDC3-A22A-48CC-BBF9-24047652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88091-6C01-413F-856C-038ABDA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1439A-7698-434E-962D-0029AE49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AE9A1-5C05-4E48-8FB0-9074F7E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0B79E-80B1-4C5D-ACEE-3E046D3E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26BB-BD21-4EF7-A5A4-8EFCF5D8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C739-9439-4DD3-95B8-7FC6C200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B17D-6F4B-46B3-826A-B9A83F77B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6D3C-07B9-469B-995D-DA504B20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34489-2504-4C41-88E6-F2C8A1F2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AC5-1F47-4C79-B3A2-403A5C2B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2BD-6FB6-4D3F-A300-74ED0E13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006FF-AF52-4212-B2B6-B361900BD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7584-4A73-4AB2-99A5-504CC992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A1F3-9FC6-409A-9943-7297287C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77DA-1227-4446-8A67-E8A0D89F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7A6A9-B011-484A-8A13-2884F3C7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8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C3EBE-18B8-47B9-9C8F-6FCFC2F6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D6790-2DE9-40C4-B5DE-AD75B735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19F0-E961-4F54-BB90-0AB73255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077FF-A1F5-451A-BC97-39EE46F7B847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619D-6BE7-4077-8DD0-01163CA2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A8AE-9913-4FCC-B1A2-68B46057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D873-2F39-4088-88E4-DA31D070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187D-AB2D-4E59-ACB7-08B395006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2964873"/>
            <a:ext cx="11031246" cy="990600"/>
          </a:xfrm>
        </p:spPr>
        <p:txBody>
          <a:bodyPr/>
          <a:lstStyle/>
          <a:p>
            <a:r>
              <a:rPr lang="en-US" b="1" dirty="0"/>
              <a:t>Islington Canteen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67E99-E798-41FD-81CB-4B33E34B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609" y="4086946"/>
            <a:ext cx="9431917" cy="2577090"/>
          </a:xfrm>
        </p:spPr>
        <p:txBody>
          <a:bodyPr>
            <a:no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Akshyata Singh Dangol</a:t>
            </a:r>
          </a:p>
          <a:p>
            <a:r>
              <a:rPr lang="en-US" dirty="0"/>
              <a:t>Deepika Karki</a:t>
            </a:r>
          </a:p>
          <a:p>
            <a:r>
              <a:rPr lang="en-US" dirty="0"/>
              <a:t>Pratikshya Rijal</a:t>
            </a:r>
          </a:p>
          <a:p>
            <a:r>
              <a:rPr lang="en-US" dirty="0"/>
              <a:t>Hem Bahadur Gurung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22AF5-823A-4A0A-A7D8-9942C17F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0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05E078-2F85-4C3D-8ECB-7727CC7B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5050"/>
            <a:ext cx="11707091" cy="6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50FE44-1641-4CF1-942E-5E6CF546C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303" y="2570775"/>
            <a:ext cx="971686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F9267-ABBF-4510-8B4C-29C27C26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03" y="3431809"/>
            <a:ext cx="952633" cy="552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4AE7B1-1E17-4442-A4F3-65760FF6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03" y="4374241"/>
            <a:ext cx="895475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385BD-31BB-4340-A0E9-B801336B1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71" y="5146924"/>
            <a:ext cx="990738" cy="704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B3A79D-82DE-4964-B87A-15876E853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019" y="2499960"/>
            <a:ext cx="1124107" cy="552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CEC78-4EDA-42AD-AFA0-36A31956B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0019" y="3309232"/>
            <a:ext cx="990738" cy="552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C81AE0-0227-4DFF-A928-A4F5F8F96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548" y="4175917"/>
            <a:ext cx="1009791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195E81-2317-4DC6-B83E-E8F933406C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5547" y="5070715"/>
            <a:ext cx="1009791" cy="685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C1AD01-B3D0-450A-B2A4-64B0E5DCA2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107" y="2499960"/>
            <a:ext cx="1047896" cy="514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A445A0-51AE-4F2E-A615-528FB8352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9580" y="3309232"/>
            <a:ext cx="1066949" cy="571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693797-BE27-4BF6-AD2D-5A560A5475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9580" y="4175662"/>
            <a:ext cx="1105054" cy="533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C4D3F3-C8B9-42AA-8819-684DC84E8F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896" y="5185029"/>
            <a:ext cx="1124107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19E7C-3570-4DF5-B9BC-73B998BC20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4746" y="2554916"/>
            <a:ext cx="1105054" cy="5144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EECDDB-5C13-43CB-B5E0-C7E90E4A8A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7908" y="3298440"/>
            <a:ext cx="1028844" cy="6858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F6036D7-D6C3-4657-B119-35340A1C0B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7908" y="4288504"/>
            <a:ext cx="1124107" cy="6477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255CC2-33A8-41F2-9B8A-FECA81F73C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9328" y="5344990"/>
            <a:ext cx="1181265" cy="5906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C85FB6-68A9-40B7-B401-95F02F2F22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27085" y="2442802"/>
            <a:ext cx="1009791" cy="571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54362E-0E8C-4B73-BD25-3514056259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36611" y="3336545"/>
            <a:ext cx="1047896" cy="6096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294120-D562-403A-9DE2-4938CDAD259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79453" y="4268393"/>
            <a:ext cx="1105054" cy="55252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910609-7E93-488F-AFA2-429D65FDFA0C}"/>
              </a:ext>
            </a:extLst>
          </p:cNvPr>
          <p:cNvCxnSpPr/>
          <p:nvPr/>
        </p:nvCxnSpPr>
        <p:spPr>
          <a:xfrm>
            <a:off x="1069749" y="2012851"/>
            <a:ext cx="82622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510B53-35E8-4F32-B597-4EB7216B2A17}"/>
              </a:ext>
            </a:extLst>
          </p:cNvPr>
          <p:cNvCxnSpPr/>
          <p:nvPr/>
        </p:nvCxnSpPr>
        <p:spPr>
          <a:xfrm>
            <a:off x="1024303" y="1995055"/>
            <a:ext cx="0" cy="4477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1D9F40-3E26-41F4-8B4E-08DBB405EA2E}"/>
              </a:ext>
            </a:extLst>
          </p:cNvPr>
          <p:cNvCxnSpPr/>
          <p:nvPr/>
        </p:nvCxnSpPr>
        <p:spPr>
          <a:xfrm>
            <a:off x="3290442" y="2012851"/>
            <a:ext cx="0" cy="429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DAD19B-353F-4A2E-A7BE-A6A5F00B127A}"/>
              </a:ext>
            </a:extLst>
          </p:cNvPr>
          <p:cNvCxnSpPr>
            <a:cxnSpLocks/>
          </p:cNvCxnSpPr>
          <p:nvPr/>
        </p:nvCxnSpPr>
        <p:spPr>
          <a:xfrm flipH="1">
            <a:off x="5043054" y="2012851"/>
            <a:ext cx="1" cy="333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CABB99-32BC-42D1-ABE8-20A2C59D5DD6}"/>
              </a:ext>
            </a:extLst>
          </p:cNvPr>
          <p:cNvCxnSpPr/>
          <p:nvPr/>
        </p:nvCxnSpPr>
        <p:spPr>
          <a:xfrm>
            <a:off x="6705600" y="1993566"/>
            <a:ext cx="0" cy="314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35280D-8B19-4CB9-9686-7A2DBD8C0C47}"/>
              </a:ext>
            </a:extLst>
          </p:cNvPr>
          <p:cNvCxnSpPr>
            <a:endCxn id="24" idx="0"/>
          </p:cNvCxnSpPr>
          <p:nvPr/>
        </p:nvCxnSpPr>
        <p:spPr>
          <a:xfrm>
            <a:off x="9331980" y="1995055"/>
            <a:ext cx="1" cy="4477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25E9F5-BC30-4E30-A740-FB55CD760E1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1472041" y="3984336"/>
            <a:ext cx="28579" cy="3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28EE4E-8E70-4080-8E4B-5F872A824459}"/>
              </a:ext>
            </a:extLst>
          </p:cNvPr>
          <p:cNvCxnSpPr/>
          <p:nvPr/>
        </p:nvCxnSpPr>
        <p:spPr>
          <a:xfrm>
            <a:off x="3171822" y="4728189"/>
            <a:ext cx="0" cy="2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BEF8F2-638A-4486-95D1-7A4ABC422C4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355388" y="3861759"/>
            <a:ext cx="0" cy="31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36B7B5-A9F4-4140-95DD-F80BA8FF29A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1472040" y="4850557"/>
            <a:ext cx="1" cy="296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A8B13B-FEAF-447B-A3BA-45AF798C9C7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062107" y="4709136"/>
            <a:ext cx="0" cy="36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13383B-B413-42EE-9A03-2D39DD7E623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27273" y="3984336"/>
            <a:ext cx="25057" cy="28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9ED0B9-7B7F-4114-9F98-83814ED4EAF3}"/>
              </a:ext>
            </a:extLst>
          </p:cNvPr>
          <p:cNvCxnSpPr/>
          <p:nvPr/>
        </p:nvCxnSpPr>
        <p:spPr>
          <a:xfrm>
            <a:off x="9213273" y="3984336"/>
            <a:ext cx="0" cy="2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C5D94-1783-4B7F-8CD4-629F8582D847}"/>
              </a:ext>
            </a:extLst>
          </p:cNvPr>
          <p:cNvCxnSpPr>
            <a:stCxn id="24" idx="2"/>
          </p:cNvCxnSpPr>
          <p:nvPr/>
        </p:nvCxnSpPr>
        <p:spPr>
          <a:xfrm flipH="1">
            <a:off x="9331980" y="3014382"/>
            <a:ext cx="1" cy="28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3C4807-E2D3-4010-8468-BBBAC3EC6454}"/>
              </a:ext>
            </a:extLst>
          </p:cNvPr>
          <p:cNvCxnSpPr/>
          <p:nvPr/>
        </p:nvCxnSpPr>
        <p:spPr>
          <a:xfrm>
            <a:off x="6830291" y="4974400"/>
            <a:ext cx="0" cy="26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64C413-B9EA-4C93-8482-DC13DD681F4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927273" y="3069338"/>
            <a:ext cx="25057" cy="229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98A5476-1E61-4278-9078-92D24025937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043055" y="3014382"/>
            <a:ext cx="0" cy="29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77D33D-D169-4619-86FF-14B62BB7097B}"/>
              </a:ext>
            </a:extLst>
          </p:cNvPr>
          <p:cNvCxnSpPr>
            <a:stCxn id="12" idx="2"/>
          </p:cNvCxnSpPr>
          <p:nvPr/>
        </p:nvCxnSpPr>
        <p:spPr>
          <a:xfrm flipH="1">
            <a:off x="3422072" y="3052487"/>
            <a:ext cx="1" cy="13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D3754F4-1E89-4B92-BB1D-9C375382EB66}"/>
              </a:ext>
            </a:extLst>
          </p:cNvPr>
          <p:cNvCxnSpPr/>
          <p:nvPr/>
        </p:nvCxnSpPr>
        <p:spPr>
          <a:xfrm>
            <a:off x="5004949" y="1233055"/>
            <a:ext cx="0" cy="540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6F11ED7-45F5-46E0-90DE-A4EC9BEA1DFA}"/>
              </a:ext>
            </a:extLst>
          </p:cNvPr>
          <p:cNvSpPr/>
          <p:nvPr/>
        </p:nvSpPr>
        <p:spPr>
          <a:xfrm>
            <a:off x="3005629" y="330991"/>
            <a:ext cx="4697496" cy="61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WBS : Islington Canteen Revenue</a:t>
            </a:r>
          </a:p>
        </p:txBody>
      </p:sp>
    </p:spTree>
    <p:extLst>
      <p:ext uri="{BB962C8B-B14F-4D97-AF65-F5344CB8AC3E}">
        <p14:creationId xmlns:p14="http://schemas.microsoft.com/office/powerpoint/2010/main" val="427665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0C86-4BC2-4112-8502-F05F85DF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AC06BA-8907-444D-B079-D4BDE0FA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008"/>
            <a:ext cx="9386887" cy="470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8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07C7E8-D579-47A4-BB48-80ACF38F0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222" y="1108362"/>
            <a:ext cx="9851920" cy="4971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870A8-F592-41AC-9F66-22973504DAC8}"/>
              </a:ext>
            </a:extLst>
          </p:cNvPr>
          <p:cNvSpPr txBox="1"/>
          <p:nvPr/>
        </p:nvSpPr>
        <p:spPr>
          <a:xfrm>
            <a:off x="1177636" y="346364"/>
            <a:ext cx="566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Functional Activities</a:t>
            </a:r>
          </a:p>
        </p:txBody>
      </p:sp>
    </p:spTree>
    <p:extLst>
      <p:ext uri="{BB962C8B-B14F-4D97-AF65-F5344CB8AC3E}">
        <p14:creationId xmlns:p14="http://schemas.microsoft.com/office/powerpoint/2010/main" val="312911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B70E-819E-4A37-B179-85D68F1E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Actual Work Activities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A60E7A-D3B0-4777-857B-35518A4A9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856" y="1825625"/>
            <a:ext cx="100162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A0A7-EBE6-4481-99FE-EED3C5C2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Marketing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3873-733D-432A-B346-8ECB5572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177636"/>
            <a:ext cx="11132127" cy="53152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Survey and Market research about the preference and choice of customers</a:t>
            </a:r>
          </a:p>
          <a:p>
            <a:pPr lvl="1"/>
            <a:r>
              <a:rPr lang="en-US" dirty="0"/>
              <a:t>Sampling  and demos of fruit juice and foods</a:t>
            </a:r>
          </a:p>
          <a:p>
            <a:r>
              <a:rPr lang="en-US" dirty="0"/>
              <a:t>Change of Menu to attract various customers(demo)</a:t>
            </a:r>
          </a:p>
          <a:p>
            <a:pPr lvl="1"/>
            <a:r>
              <a:rPr lang="en-US" dirty="0"/>
              <a:t>Ice cream,Smoothies,Burger,Toast,Chips Chilly etc..</a:t>
            </a:r>
          </a:p>
          <a:p>
            <a:r>
              <a:rPr lang="en-US" dirty="0"/>
              <a:t>Advertising through College social media </a:t>
            </a:r>
          </a:p>
          <a:p>
            <a:pPr lvl="1"/>
            <a:r>
              <a:rPr lang="en-US" dirty="0"/>
              <a:t>Email marketing,Blogger,instagarm,facebook, text marketing</a:t>
            </a:r>
          </a:p>
          <a:p>
            <a:r>
              <a:rPr lang="en-US" dirty="0"/>
              <a:t>Banner ads near the college for promotion of events</a:t>
            </a:r>
          </a:p>
          <a:p>
            <a:pPr lvl="2"/>
            <a:r>
              <a:rPr lang="en-US" dirty="0"/>
              <a:t>Noticeboard, word of mouth</a:t>
            </a:r>
          </a:p>
          <a:p>
            <a:r>
              <a:rPr lang="en-US" dirty="0"/>
              <a:t>Offers and combos for the customers</a:t>
            </a:r>
          </a:p>
          <a:p>
            <a:r>
              <a:rPr lang="en-US" dirty="0"/>
              <a:t>Organizing inter college events </a:t>
            </a:r>
          </a:p>
          <a:p>
            <a:pPr lvl="1"/>
            <a:r>
              <a:rPr lang="en-US" dirty="0"/>
              <a:t>Futsal,basketball,Carnival,singing,dancing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A7F59-A2CE-4048-A9A7-5C694F30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84" y="2503199"/>
            <a:ext cx="2174297" cy="326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34E5-6B14-45C8-8633-F62BA47B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8F9EC-4373-4A56-A57A-89102B28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15" y="103331"/>
            <a:ext cx="3792524" cy="18491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15B435-C644-41B4-8BA7-1F62196D3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0830" y="1217949"/>
            <a:ext cx="8961204" cy="52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8366-BCCA-43E3-9FD4-8C25352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546DC-CD4B-4D09-8836-3684CB29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76" y="2089657"/>
            <a:ext cx="2390775" cy="19145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7E97ED-C7C7-4816-AA38-27DF29FE6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588" y="1331208"/>
            <a:ext cx="8868643" cy="48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9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08F4-37AA-4A77-BA1F-EDF318F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0E41-8AFE-4A94-9CA7-361FE1BD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the dish</a:t>
            </a:r>
          </a:p>
          <a:p>
            <a:r>
              <a:rPr lang="en-US" dirty="0"/>
              <a:t>Drinks to presented in a fancy and unique way</a:t>
            </a:r>
          </a:p>
          <a:p>
            <a:r>
              <a:rPr lang="en-US" dirty="0"/>
              <a:t>Unique and eye-catching ads</a:t>
            </a:r>
          </a:p>
          <a:p>
            <a:r>
              <a:rPr lang="en-US" dirty="0"/>
              <a:t>Time schedule of games and sports</a:t>
            </a:r>
          </a:p>
          <a:p>
            <a:r>
              <a:rPr lang="en-US" dirty="0"/>
              <a:t>space outlet and design </a:t>
            </a:r>
          </a:p>
          <a:p>
            <a:r>
              <a:rPr lang="en-US" dirty="0"/>
              <a:t> table chair and other furniture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7EA2-EC83-4D56-8561-0A8A7C49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478" y="1027906"/>
            <a:ext cx="2926431" cy="33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5E1B-B118-4BAB-A397-0C87A662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and Procurment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4AFCE2-9917-4489-99A8-D329A68D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95" y="1893126"/>
            <a:ext cx="1558473" cy="15584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F09D5-7090-457F-A71F-4BD2C4B6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09" y="1941736"/>
            <a:ext cx="2762250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4AEC5-6AF8-4DF8-9F35-53E16770B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56241"/>
            <a:ext cx="28575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16B6A6-D322-49AF-B7DD-33D6AA214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160" y="1706445"/>
            <a:ext cx="2353354" cy="1914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6E915-2D40-4DC5-98B8-C99C94516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302" y="4530726"/>
            <a:ext cx="2619375" cy="174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F6F5DD-492F-4BBA-9270-024BA216E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611" y="1919137"/>
            <a:ext cx="1534888" cy="1509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8A407F-BAEC-47E9-BB82-DFBC890437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905" y="453072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9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043F-2124-45CB-BA86-6E6745A2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1A07-BFFF-48D2-A759-8095523EF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Islington canteen sales is declining during summer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80EB-125E-4FB5-B925-B5EBA19D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41" y="2438400"/>
            <a:ext cx="3494231" cy="406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8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EF65F7-3A5F-40C0-8E5B-AF00755E8349}"/>
              </a:ext>
            </a:extLst>
          </p:cNvPr>
          <p:cNvSpPr txBox="1"/>
          <p:nvPr/>
        </p:nvSpPr>
        <p:spPr>
          <a:xfrm>
            <a:off x="3510916" y="489100"/>
            <a:ext cx="53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Canteen Summer Purchase(Rs.)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9CC098-4BB3-4A04-B279-6CBB6AE0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75" y="1105012"/>
            <a:ext cx="11072203" cy="2961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18533-B5F3-459C-83C9-C440ADD26779}"/>
              </a:ext>
            </a:extLst>
          </p:cNvPr>
          <p:cNvSpPr txBox="1"/>
          <p:nvPr/>
        </p:nvSpPr>
        <p:spPr>
          <a:xfrm>
            <a:off x="3298839" y="4364086"/>
            <a:ext cx="735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 summer Canteen(Rs.)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B52A4-8FBE-43E9-8381-61F19D9F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6" y="5030830"/>
            <a:ext cx="7764379" cy="116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95386-8890-4D32-B1C1-11BB3AB9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785419"/>
            <a:ext cx="8951495" cy="5218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FEAF8-2C9A-45FB-B29B-2E1161BB2481}"/>
              </a:ext>
            </a:extLst>
          </p:cNvPr>
          <p:cNvSpPr txBox="1"/>
          <p:nvPr/>
        </p:nvSpPr>
        <p:spPr>
          <a:xfrm>
            <a:off x="3297382" y="360218"/>
            <a:ext cx="529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sz="2800" b="1" dirty="0"/>
              <a:t>Daily sales Projection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6C9C3-6D19-4846-A180-97736F42432E}"/>
              </a:ext>
            </a:extLst>
          </p:cNvPr>
          <p:cNvSpPr txBox="1"/>
          <p:nvPr/>
        </p:nvSpPr>
        <p:spPr>
          <a:xfrm>
            <a:off x="1859426" y="6105031"/>
            <a:ext cx="461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Sales target 150 customers daily</a:t>
            </a:r>
          </a:p>
        </p:txBody>
      </p:sp>
    </p:spTree>
    <p:extLst>
      <p:ext uri="{BB962C8B-B14F-4D97-AF65-F5344CB8AC3E}">
        <p14:creationId xmlns:p14="http://schemas.microsoft.com/office/powerpoint/2010/main" val="26316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D277-FDBD-47E4-A0E3-E1AE309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CD59D-C750-4E29-B58C-4EA5DA3A1291}"/>
              </a:ext>
            </a:extLst>
          </p:cNvPr>
          <p:cNvSpPr txBox="1"/>
          <p:nvPr/>
        </p:nvSpPr>
        <p:spPr>
          <a:xfrm>
            <a:off x="3546765" y="951923"/>
            <a:ext cx="547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Profit and Loss statement </a:t>
            </a:r>
          </a:p>
          <a:p>
            <a:r>
              <a:rPr lang="en-US" dirty="0"/>
              <a:t>                  3 quarterly 2019 projection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6D59B9-FA7D-4F52-A252-8023A8E6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8659"/>
            <a:ext cx="10515600" cy="3527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03DCD-B871-4507-885F-83E98B5FB39C}"/>
              </a:ext>
            </a:extLst>
          </p:cNvPr>
          <p:cNvSpPr txBox="1"/>
          <p:nvPr/>
        </p:nvSpPr>
        <p:spPr>
          <a:xfrm>
            <a:off x="1108364" y="5777345"/>
            <a:ext cx="663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Daily sales projected Rs.15340</a:t>
            </a:r>
          </a:p>
        </p:txBody>
      </p:sp>
    </p:spTree>
    <p:extLst>
      <p:ext uri="{BB962C8B-B14F-4D97-AF65-F5344CB8AC3E}">
        <p14:creationId xmlns:p14="http://schemas.microsoft.com/office/powerpoint/2010/main" val="262617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0DFE3-DE0B-44BF-98A7-6EC41083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9" y="1907381"/>
            <a:ext cx="11172181" cy="3043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DA85E-1439-4928-84C6-09318DBC5396}"/>
              </a:ext>
            </a:extLst>
          </p:cNvPr>
          <p:cNvSpPr txBox="1"/>
          <p:nvPr/>
        </p:nvSpPr>
        <p:spPr>
          <a:xfrm>
            <a:off x="3845936" y="628649"/>
            <a:ext cx="391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Islington Summer </a:t>
            </a:r>
          </a:p>
          <a:p>
            <a:r>
              <a:rPr lang="en-US" b="1" dirty="0"/>
              <a:t>	Balance Sheet</a:t>
            </a:r>
          </a:p>
          <a:p>
            <a:r>
              <a:rPr lang="en-US" b="1" dirty="0"/>
              <a:t>    Third Quarter 2019 Projection</a:t>
            </a:r>
          </a:p>
        </p:txBody>
      </p:sp>
    </p:spTree>
    <p:extLst>
      <p:ext uri="{BB962C8B-B14F-4D97-AF65-F5344CB8AC3E}">
        <p14:creationId xmlns:p14="http://schemas.microsoft.com/office/powerpoint/2010/main" val="291588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E744D-59E0-46CA-B8F1-DC30D540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521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D2259-D94C-45F0-839B-E0C19898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85164" cy="3521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A2E66-306F-4AEB-B8B6-C26DB36B8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2379"/>
            <a:ext cx="6096000" cy="3315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6A6A24-F17F-4CE8-9EC2-43E3FA95B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521494"/>
            <a:ext cx="5985163" cy="33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5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1782B-4168-4A2B-9073-92A556B01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901" y="1954356"/>
            <a:ext cx="4669995" cy="26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9DC587-FC0B-4AA5-BC6F-843F3F12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00" y="2046467"/>
            <a:ext cx="7876470" cy="24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3B16-1D96-4A0C-B3B7-1C0EAE3A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B691-6398-4B27-A160-65DC363D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College Canteen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29DB-34BE-4144-89CD-C50AA0AA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94" y="2408092"/>
            <a:ext cx="4766397" cy="35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7D80-A8AE-4F76-AEF9-195D7F24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1BBB-930B-4396-A90C-24EF60AE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Canteen revenue by Rs.5000 daily</a:t>
            </a:r>
          </a:p>
          <a:p>
            <a:r>
              <a:rPr lang="en-US" dirty="0"/>
              <a:t>To reach  number of customer 150 daily</a:t>
            </a:r>
          </a:p>
          <a:p>
            <a:r>
              <a:rPr lang="en-US" dirty="0"/>
              <a:t>To increase gross profit by  35%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61FAC-2616-4FE0-A204-B93A4D95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7" y="3429000"/>
            <a:ext cx="5655403" cy="331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EF16-082E-482B-B991-7DFFCCF3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7416-9A86-4050-AE2A-31023540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organize events, tournaments, Carnival and food festivals</a:t>
            </a:r>
          </a:p>
          <a:p>
            <a:r>
              <a:rPr lang="en-US" sz="2400" dirty="0"/>
              <a:t>To do survey about the choice and preference of customers</a:t>
            </a:r>
          </a:p>
          <a:p>
            <a:r>
              <a:rPr lang="en-US" sz="2400" dirty="0"/>
              <a:t> To add summer drinks and foods  on menu after survey</a:t>
            </a:r>
          </a:p>
          <a:p>
            <a:r>
              <a:rPr lang="en-US" sz="2400" dirty="0"/>
              <a:t>Marketing and advertisement through social media, website, blogs, Noticeboard, banner and posters</a:t>
            </a:r>
          </a:p>
          <a:p>
            <a:r>
              <a:rPr lang="en-US" sz="2400" dirty="0"/>
              <a:t>To provide homely and canteen environment for students doing assignments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1C089-0A8F-41C6-A423-E4E6C38B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186" y="166254"/>
            <a:ext cx="2422814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CB8-024E-4805-8F71-DA1452C2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8B95-930E-430A-B09B-948C86DD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organize events, tournaments, Carnival and food festivals</a:t>
            </a:r>
          </a:p>
          <a:p>
            <a:r>
              <a:rPr lang="en-US" dirty="0"/>
              <a:t>To add summer drinks and foods  on menu after survey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C345A-CE88-4DD8-9DAB-9E18F117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303" y="3829481"/>
            <a:ext cx="4985663" cy="25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3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CB95-37BF-4125-9E44-D94F4987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518DC-A222-4DF1-88AD-DA909DAB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52" y="2423607"/>
            <a:ext cx="2959554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C2100-AFA1-4530-8ADD-17664F8E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603" y="2423607"/>
            <a:ext cx="3531451" cy="252246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7FF500B-A421-4197-B383-73DC2117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9965" y="20421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1239CC-EC85-46FF-8CF6-6308EA45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1" y="1197428"/>
            <a:ext cx="11265646" cy="5471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9D284-A388-4841-8CE8-F7CEE1F49DA2}"/>
              </a:ext>
            </a:extLst>
          </p:cNvPr>
          <p:cNvSpPr txBox="1"/>
          <p:nvPr/>
        </p:nvSpPr>
        <p:spPr>
          <a:xfrm>
            <a:off x="798286" y="188686"/>
            <a:ext cx="529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Trello Workshop</a:t>
            </a:r>
          </a:p>
        </p:txBody>
      </p:sp>
    </p:spTree>
    <p:extLst>
      <p:ext uri="{BB962C8B-B14F-4D97-AF65-F5344CB8AC3E}">
        <p14:creationId xmlns:p14="http://schemas.microsoft.com/office/powerpoint/2010/main" val="19082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B7B5BE1-A820-4BEB-BDB2-733D47215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4244401"/>
              </p:ext>
            </p:extLst>
          </p:nvPr>
        </p:nvGraphicFramePr>
        <p:xfrm>
          <a:off x="387927" y="233279"/>
          <a:ext cx="11568546" cy="6597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ED79DBBD-7D75-4D13-876F-A8506942997D}"/>
              </a:ext>
            </a:extLst>
          </p:cNvPr>
          <p:cNvSpPr/>
          <p:nvPr/>
        </p:nvSpPr>
        <p:spPr>
          <a:xfrm>
            <a:off x="9100174" y="3119705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12FA94-5498-41DA-B7B3-AA7E50B784A9}"/>
              </a:ext>
            </a:extLst>
          </p:cNvPr>
          <p:cNvSpPr/>
          <p:nvPr/>
        </p:nvSpPr>
        <p:spPr>
          <a:xfrm>
            <a:off x="7382211" y="5073196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0AF18E-4220-4755-B93F-5B5BD09485EC}"/>
              </a:ext>
            </a:extLst>
          </p:cNvPr>
          <p:cNvSpPr/>
          <p:nvPr/>
        </p:nvSpPr>
        <p:spPr>
          <a:xfrm>
            <a:off x="2921047" y="5403273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C11230-C4A0-4A35-89A6-F71DEA28407B}"/>
              </a:ext>
            </a:extLst>
          </p:cNvPr>
          <p:cNvSpPr/>
          <p:nvPr/>
        </p:nvSpPr>
        <p:spPr>
          <a:xfrm>
            <a:off x="10069993" y="1814946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8F55227-F588-4FB9-8D2F-C7B4B914C49D}"/>
              </a:ext>
            </a:extLst>
          </p:cNvPr>
          <p:cNvSpPr/>
          <p:nvPr/>
        </p:nvSpPr>
        <p:spPr>
          <a:xfrm>
            <a:off x="8455937" y="3872345"/>
            <a:ext cx="1288473" cy="1219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Fruit shops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943F2A4-0AC9-41ED-97FA-6A82C9A8A40F}"/>
              </a:ext>
            </a:extLst>
          </p:cNvPr>
          <p:cNvSpPr/>
          <p:nvPr/>
        </p:nvSpPr>
        <p:spPr>
          <a:xfrm>
            <a:off x="7511427" y="1646258"/>
            <a:ext cx="1288473" cy="1219200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vender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8B03283-3EA9-419F-B831-C027A9C52ECC}"/>
              </a:ext>
            </a:extLst>
          </p:cNvPr>
          <p:cNvSpPr/>
          <p:nvPr/>
        </p:nvSpPr>
        <p:spPr>
          <a:xfrm>
            <a:off x="8936183" y="145472"/>
            <a:ext cx="1288473" cy="1219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Farmers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ACA4B69-FEA8-46F8-A4E7-B962EDE28698}"/>
              </a:ext>
            </a:extLst>
          </p:cNvPr>
          <p:cNvSpPr/>
          <p:nvPr/>
        </p:nvSpPr>
        <p:spPr>
          <a:xfrm>
            <a:off x="10000587" y="5226721"/>
            <a:ext cx="611997" cy="6824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F30FB52-B8B6-4D4C-B1ED-3AAE631661BA}"/>
              </a:ext>
            </a:extLst>
          </p:cNvPr>
          <p:cNvSpPr/>
          <p:nvPr/>
        </p:nvSpPr>
        <p:spPr>
          <a:xfrm>
            <a:off x="6368427" y="5405520"/>
            <a:ext cx="1288473" cy="12192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students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DEE5548E-6D62-47B6-8DAE-00785871F9AD}"/>
              </a:ext>
            </a:extLst>
          </p:cNvPr>
          <p:cNvSpPr/>
          <p:nvPr/>
        </p:nvSpPr>
        <p:spPr>
          <a:xfrm>
            <a:off x="9945166" y="2758177"/>
            <a:ext cx="667916" cy="6824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5B225C2-F6D4-4A2E-96E4-7971F4874136}"/>
              </a:ext>
            </a:extLst>
          </p:cNvPr>
          <p:cNvSpPr/>
          <p:nvPr/>
        </p:nvSpPr>
        <p:spPr>
          <a:xfrm>
            <a:off x="8469792" y="1336963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C57DEA-164C-44C8-9C4C-498064E2CAE8}"/>
              </a:ext>
            </a:extLst>
          </p:cNvPr>
          <p:cNvSpPr/>
          <p:nvPr/>
        </p:nvSpPr>
        <p:spPr>
          <a:xfrm>
            <a:off x="1299427" y="4746491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4E0DE6-AC28-4BCE-901E-102E7E84943B}"/>
              </a:ext>
            </a:extLst>
          </p:cNvPr>
          <p:cNvSpPr/>
          <p:nvPr/>
        </p:nvSpPr>
        <p:spPr>
          <a:xfrm>
            <a:off x="1144764" y="2230582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39CEFAD-8CED-4AA3-A088-CE89AAAE23FC}"/>
              </a:ext>
            </a:extLst>
          </p:cNvPr>
          <p:cNvSpPr/>
          <p:nvPr/>
        </p:nvSpPr>
        <p:spPr>
          <a:xfrm>
            <a:off x="6398537" y="3731553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167BAC2-75EB-423C-B834-C14AAFB2BE80}"/>
              </a:ext>
            </a:extLst>
          </p:cNvPr>
          <p:cNvSpPr/>
          <p:nvPr/>
        </p:nvSpPr>
        <p:spPr>
          <a:xfrm>
            <a:off x="9127882" y="2255858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18C78E-41A3-47A6-892F-900C8ECB89BE}"/>
              </a:ext>
            </a:extLst>
          </p:cNvPr>
          <p:cNvSpPr/>
          <p:nvPr/>
        </p:nvSpPr>
        <p:spPr>
          <a:xfrm>
            <a:off x="8047727" y="3131311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CB0C74-A1FB-4CAF-A953-5740FCC0622D}"/>
              </a:ext>
            </a:extLst>
          </p:cNvPr>
          <p:cNvSpPr/>
          <p:nvPr/>
        </p:nvSpPr>
        <p:spPr>
          <a:xfrm>
            <a:off x="9254837" y="5386986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45C372-7998-4CBD-8C40-1B7AA4640417}"/>
              </a:ext>
            </a:extLst>
          </p:cNvPr>
          <p:cNvSpPr/>
          <p:nvPr/>
        </p:nvSpPr>
        <p:spPr>
          <a:xfrm>
            <a:off x="10806548" y="1829733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9E6BDE-9415-43FA-A7EC-C84FFB0E8C04}"/>
              </a:ext>
            </a:extLst>
          </p:cNvPr>
          <p:cNvSpPr/>
          <p:nvPr/>
        </p:nvSpPr>
        <p:spPr>
          <a:xfrm>
            <a:off x="10806548" y="1315619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233273-E3DB-4F5F-8292-D59C0A2DA6DB}"/>
              </a:ext>
            </a:extLst>
          </p:cNvPr>
          <p:cNvSpPr/>
          <p:nvPr/>
        </p:nvSpPr>
        <p:spPr>
          <a:xfrm>
            <a:off x="4313429" y="755072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9EAF0C-5E38-4D61-8D7A-31DCB5ADF450}"/>
              </a:ext>
            </a:extLst>
          </p:cNvPr>
          <p:cNvSpPr/>
          <p:nvPr/>
        </p:nvSpPr>
        <p:spPr>
          <a:xfrm>
            <a:off x="10093671" y="3728368"/>
            <a:ext cx="309327" cy="309295"/>
          </a:xfrm>
          <a:prstGeom prst="ellips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F079F1-2605-4177-9199-ECB08B1D856B}"/>
              </a:ext>
            </a:extLst>
          </p:cNvPr>
          <p:cNvSpPr txBox="1"/>
          <p:nvPr/>
        </p:nvSpPr>
        <p:spPr>
          <a:xfrm>
            <a:off x="498764" y="443345"/>
            <a:ext cx="3232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218119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328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Rockwell</vt:lpstr>
      <vt:lpstr>Office Theme</vt:lpstr>
      <vt:lpstr>Islington Canteen Project</vt:lpstr>
      <vt:lpstr>Problem statement</vt:lpstr>
      <vt:lpstr>Project Goal</vt:lpstr>
      <vt:lpstr>Objective</vt:lpstr>
      <vt:lpstr>Strategy</vt:lpstr>
      <vt:lpstr>Feasiable solution</vt:lpstr>
      <vt:lpstr>Software Tools</vt:lpstr>
      <vt:lpstr>PowerPoint Presentation</vt:lpstr>
      <vt:lpstr>PowerPoint Presentation</vt:lpstr>
      <vt:lpstr>PowerPoint Presentation</vt:lpstr>
      <vt:lpstr>PowerPoint Presentation</vt:lpstr>
      <vt:lpstr>Responsibility Matrix</vt:lpstr>
      <vt:lpstr>PowerPoint Presentation</vt:lpstr>
      <vt:lpstr>Actual Work Activities</vt:lpstr>
      <vt:lpstr> Marketing </vt:lpstr>
      <vt:lpstr>Integration</vt:lpstr>
      <vt:lpstr>Content</vt:lpstr>
      <vt:lpstr>Design</vt:lpstr>
      <vt:lpstr>Contract and Procurment</vt:lpstr>
      <vt:lpstr>PowerPoint Presentation</vt:lpstr>
      <vt:lpstr>PowerPoint Presentation</vt:lpstr>
      <vt:lpstr>Finance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Islington Canteen Project</dc:title>
  <dc:creator>HEMSON GURUNG</dc:creator>
  <cp:lastModifiedBy>HEMSON GURUNG</cp:lastModifiedBy>
  <cp:revision>34</cp:revision>
  <dcterms:created xsi:type="dcterms:W3CDTF">2019-09-18T01:13:49Z</dcterms:created>
  <dcterms:modified xsi:type="dcterms:W3CDTF">2019-09-18T17:14:18Z</dcterms:modified>
</cp:coreProperties>
</file>