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6" r:id="rId3"/>
    <p:sldId id="280" r:id="rId4"/>
    <p:sldId id="260" r:id="rId5"/>
    <p:sldId id="281" r:id="rId6"/>
    <p:sldId id="282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E0E2-A067-444A-972E-053A00D74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02B31-6223-49DC-9B49-D545DDC9C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3AE4D-3625-40BF-845B-CF767373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F039-623D-4A01-8364-21979BA2CBC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EE6C7-50E6-4AE4-87AE-69C29041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2B767-F9AC-437D-8C9F-0F475573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9B6F-5F40-4BB9-AFF3-D6AE695EB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36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965D-B388-4A2F-90F1-C2F8F90C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28E13-501E-4D3F-BCD9-555911E4F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CC8FA-99C6-4889-BD2C-5854A378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F039-623D-4A01-8364-21979BA2CBC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0243E-57DB-4600-810A-3DDAEBA1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99681-2104-44F0-973B-349EBE98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9B6F-5F40-4BB9-AFF3-D6AE695EB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00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C79DC-71A8-4611-A1D3-8961F5AA2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5EE5B-EA95-4BE8-A903-B92DE36FE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624E-EB06-40CD-9DF2-090C46B9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F039-623D-4A01-8364-21979BA2CBC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73D1D-232F-416F-9030-20F28889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EDD1D-113B-40AA-880A-E8B6B09A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9B6F-5F40-4BB9-AFF3-D6AE695EB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79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D1C5-F5B3-41F3-AB45-3325FB09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72054-1BFA-4143-B117-9227437F7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14598-9E9A-429D-A105-504D9A8E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F039-623D-4A01-8364-21979BA2CBC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A4278-121D-4C42-81D4-CB83B40B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D996B-4183-4B0A-B9C4-443C92E4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9B6F-5F40-4BB9-AFF3-D6AE695EB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57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A659-C1D5-473F-8158-1204BABC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B8954-69C1-44FC-B235-34DDEF3E7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64CC9-C52B-4C0D-BFED-50DCF60E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F039-623D-4A01-8364-21979BA2CBC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5FD97-8E88-4385-949F-16F0DCAD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C069F-88DF-406A-9A01-DDB9DBBD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9B6F-5F40-4BB9-AFF3-D6AE695EB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41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C799-D02F-4C4E-AC99-FFD4C2A6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C5F89-5965-4B53-A63E-DFBEF18A7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D8E8-998D-4C49-B12E-40C6BC28D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AB413-4331-4C5E-B652-127F0F2E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F039-623D-4A01-8364-21979BA2CBC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58C59-A970-485C-8DEB-14DA9058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70139-1ABA-463F-8CCA-3D1F2E579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9B6F-5F40-4BB9-AFF3-D6AE695EB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01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26AE-DA42-4B2C-A239-E51625B7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9FD59-4BC8-42D7-B979-80AA4CFC4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521EA-9189-4B1E-9174-05F5C44B9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D5984-482E-4E8D-BF75-2275025C3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7138E-B2A2-4E6B-8096-5EE7BED15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15227-8291-4D2C-9C75-6A8235E8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F039-623D-4A01-8364-21979BA2CBC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1D108-CD56-4386-8933-68EFB6B5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09D07-C65B-46E6-B17F-07F6EDAC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9B6F-5F40-4BB9-AFF3-D6AE695EB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33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12D1-3215-4E74-BC31-6DB51987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7D92C-25F6-4A88-9F33-10623AE3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F039-623D-4A01-8364-21979BA2CBC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DB91C-B451-4915-A525-ED8ED4EA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ECAFC-A40C-48AD-A966-6F941D79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9B6F-5F40-4BB9-AFF3-D6AE695EB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51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3B560-5D42-476A-AEA2-31337A29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F039-623D-4A01-8364-21979BA2CBC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16DBA-E0FA-499C-8EF8-2BBA9DEF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471FF-60C6-490F-B70F-112C89D0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9B6F-5F40-4BB9-AFF3-D6AE695EB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26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68AC-39A6-4F5E-8B0A-2D8FCA50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4C2F7-D82B-47B3-AF91-AB13E59CC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4788A-EC8D-4E89-AE21-0E9CD79A7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09F53-8806-4FE9-A23C-A7085DFD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F039-623D-4A01-8364-21979BA2CBC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DD1D3-1A32-413F-9A28-DAF31089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B73A0-1D22-404F-A125-6B4FF44C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9B6F-5F40-4BB9-AFF3-D6AE695EB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86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5C1D-3F02-4613-A66F-67CA85EB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A221C-7EAF-4BA0-AEA6-463E0ADE3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F8243-FB7D-4196-9171-EEFC6B74D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0D451-D36E-4963-8B6D-24C49318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F039-623D-4A01-8364-21979BA2CBC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D026E-074E-4E9F-8059-53BD4039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24E6E-FAB0-4B64-BBFA-9D28DE07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9B6F-5F40-4BB9-AFF3-D6AE695EB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61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E90F1D-B9FA-405F-B97E-AF406C2B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5FE4C-785D-4694-9CB6-02B9F3FE1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FB3B3-8A85-41F3-B2E4-6421DD19F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AF039-623D-4A01-8364-21979BA2CBC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36606-8CC3-4D96-AF53-E7719700E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4DB0-70A6-4F5D-994E-0FC0D4F78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79B6F-5F40-4BB9-AFF3-D6AE695EB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66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F308-B403-4A1D-84FB-D1AD9E525810}"/>
              </a:ext>
            </a:extLst>
          </p:cNvPr>
          <p:cNvSpPr txBox="1">
            <a:spLocks/>
          </p:cNvSpPr>
          <p:nvPr/>
        </p:nvSpPr>
        <p:spPr>
          <a:xfrm>
            <a:off x="1915224" y="649262"/>
            <a:ext cx="7772400" cy="147002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Times New Roman" pitchFamily="18" charset="0"/>
              </a:rPr>
              <a:t>A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Times New Roman" pitchFamily="18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Times New Roman" pitchFamily="18" charset="0"/>
              </a:rPr>
              <a:t>Presentation on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Times New Roman" pitchFamily="18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Times New Roman" pitchFamily="18" charset="0"/>
              </a:rPr>
              <a:t>“Application For Consumers”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526A3-E93E-4053-97F3-EF2F1FF7B99B}"/>
              </a:ext>
            </a:extLst>
          </p:cNvPr>
          <p:cNvSpPr txBox="1"/>
          <p:nvPr/>
        </p:nvSpPr>
        <p:spPr>
          <a:xfrm>
            <a:off x="6096000" y="3178796"/>
            <a:ext cx="51118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Presented By: Harpalsinh Bhati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ER. No.: CS 49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Branch : Cyber Security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Project ID: 057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87430-2167-4251-B402-AA1D07EBB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24" y="2786880"/>
            <a:ext cx="3523129" cy="252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6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283920" y="0"/>
            <a:ext cx="841902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Problem ID  : PID057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 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Challenge Title   :   Application For Consumer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 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Name of the Department  :   Food, Civil  Supplies and  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                                                  Consumer Affairs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                                                  Department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       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Users      :   Citizens of Gujarat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 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Expected Outcomes  :  Redress complaint  within short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                                        time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 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Impact  : Consumers can be protected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4179700" y="6056482"/>
            <a:ext cx="3402294" cy="451824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96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6163408" y="3995318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8413015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10665885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2DD698-41EA-44B3-A338-53428D7D5050}"/>
              </a:ext>
            </a:extLst>
          </p:cNvPr>
          <p:cNvCxnSpPr>
            <a:cxnSpLocks/>
          </p:cNvCxnSpPr>
          <p:nvPr/>
        </p:nvCxnSpPr>
        <p:spPr>
          <a:xfrm>
            <a:off x="3903156" y="3995319"/>
            <a:ext cx="226867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41C71E-E08E-4C35-AF33-12A46FFB4E28}"/>
              </a:ext>
            </a:extLst>
          </p:cNvPr>
          <p:cNvCxnSpPr/>
          <p:nvPr/>
        </p:nvCxnSpPr>
        <p:spPr>
          <a:xfrm>
            <a:off x="1650286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AF54DAFC-72BF-4C18-B451-30110FC8EBCC}"/>
              </a:ext>
            </a:extLst>
          </p:cNvPr>
          <p:cNvSpPr/>
          <p:nvPr/>
        </p:nvSpPr>
        <p:spPr>
          <a:xfrm>
            <a:off x="1462747" y="355072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B54977-33F8-4105-824C-3D0C493D5B00}"/>
              </a:ext>
            </a:extLst>
          </p:cNvPr>
          <p:cNvCxnSpPr>
            <a:cxnSpLocks/>
          </p:cNvCxnSpPr>
          <p:nvPr/>
        </p:nvCxnSpPr>
        <p:spPr>
          <a:xfrm flipV="1">
            <a:off x="15240" y="3990570"/>
            <a:ext cx="1645206" cy="474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836580" y="3928506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868629C6-9D56-44C4-A90C-D16F2E7AA94B}"/>
              </a:ext>
            </a:extLst>
          </p:cNvPr>
          <p:cNvSpPr/>
          <p:nvPr/>
        </p:nvSpPr>
        <p:spPr>
          <a:xfrm>
            <a:off x="1733235" y="3812110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E0E5245-3E9D-45CB-A2A2-78E37536928E}"/>
              </a:ext>
            </a:extLst>
          </p:cNvPr>
          <p:cNvSpPr/>
          <p:nvPr/>
        </p:nvSpPr>
        <p:spPr>
          <a:xfrm>
            <a:off x="1584147" y="3660685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931332" y="4355055"/>
            <a:ext cx="0" cy="1033387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885428" y="5378521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54B9C7B-4DA7-40E1-B723-68758EB971FE}"/>
              </a:ext>
            </a:extLst>
          </p:cNvPr>
          <p:cNvSpPr/>
          <p:nvPr/>
        </p:nvSpPr>
        <p:spPr>
          <a:xfrm rot="5400000">
            <a:off x="4289027" y="3535737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4668488" y="390006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5AB77009-91CD-4089-A339-205E1FD860BA}"/>
              </a:ext>
            </a:extLst>
          </p:cNvPr>
          <p:cNvSpPr/>
          <p:nvPr/>
        </p:nvSpPr>
        <p:spPr>
          <a:xfrm>
            <a:off x="4550603" y="3776257"/>
            <a:ext cx="428626" cy="428626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EB4F978A-6973-4038-9D44-C992F6903D28}"/>
              </a:ext>
            </a:extLst>
          </p:cNvPr>
          <p:cNvSpPr/>
          <p:nvPr/>
        </p:nvSpPr>
        <p:spPr>
          <a:xfrm>
            <a:off x="4432736" y="3660685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4763738" y="2627298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6033AC-E99E-4309-BD9B-47A98BA0DEA7}"/>
              </a:ext>
            </a:extLst>
          </p:cNvPr>
          <p:cNvSpPr/>
          <p:nvPr/>
        </p:nvSpPr>
        <p:spPr>
          <a:xfrm>
            <a:off x="4689940" y="2554440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A27D8-0CF3-496D-AD7D-2076231DE52C}"/>
              </a:ext>
            </a:extLst>
          </p:cNvPr>
          <p:cNvSpPr txBox="1"/>
          <p:nvPr/>
        </p:nvSpPr>
        <p:spPr>
          <a:xfrm>
            <a:off x="3179398" y="1844737"/>
            <a:ext cx="320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Designing Provisional GUI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7115198" y="3548935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7493969" y="3912620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7371351" y="3781005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7238479" y="3660685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7582789" y="4317372"/>
            <a:ext cx="0" cy="1033387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7527099" y="5358890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6062811" y="5603383"/>
            <a:ext cx="320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Implementation of gathered data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9967018" y="3535737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10362989" y="3913266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10243926" y="3809443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10111054" y="3660685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10446560" y="2627298"/>
            <a:ext cx="0" cy="1033387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10384440" y="2529654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337E62-7F21-4CD3-9B0D-507A64DF7728}"/>
              </a:ext>
            </a:extLst>
          </p:cNvPr>
          <p:cNvSpPr txBox="1"/>
          <p:nvPr/>
        </p:nvSpPr>
        <p:spPr>
          <a:xfrm>
            <a:off x="8730812" y="1854995"/>
            <a:ext cx="3264354" cy="37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Testing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1002647" y="6227825"/>
            <a:ext cx="2048865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6532462" y="6185317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3755488" y="1835312"/>
            <a:ext cx="2048865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9142540" y="1835312"/>
            <a:ext cx="2048865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C17817C-AF36-4468-94FC-44DCFF825290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 I M E L I N 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47FCAE-CD51-47C1-A0E5-7FE287A79E42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57F6F33-D335-4F37-A9F5-23DE49CB0B4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3A95DB-0E0C-40A8-88F7-9DAC67B156F6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D1EA8C3-D35D-4FB7-8D6B-858B4EE0825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D4B96A9-29AD-4507-B1E8-D12C03BAD2C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0AFA104-D1BD-427D-90C1-6CE47F2C7A5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7E8F949-5378-40C3-AE35-97C79F36482D}"/>
              </a:ext>
            </a:extLst>
          </p:cNvPr>
          <p:cNvSpPr/>
          <p:nvPr/>
        </p:nvSpPr>
        <p:spPr>
          <a:xfrm>
            <a:off x="584974" y="5626237"/>
            <a:ext cx="28493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Specification Requirement Gathering </a:t>
            </a:r>
          </a:p>
        </p:txBody>
      </p:sp>
    </p:spTree>
    <p:extLst>
      <p:ext uri="{BB962C8B-B14F-4D97-AF65-F5344CB8AC3E}">
        <p14:creationId xmlns:p14="http://schemas.microsoft.com/office/powerpoint/2010/main" val="10974315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6500"/>
                            </p:stCondLst>
                            <p:childTnLst>
                              <p:par>
                                <p:cTn id="1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7500"/>
                            </p:stCondLst>
                            <p:childTnLst>
                              <p:par>
                                <p:cTn id="1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4" grpId="0" animBg="1"/>
      <p:bldP spid="18" grpId="0" animBg="1"/>
      <p:bldP spid="20" grpId="0" animBg="1"/>
      <p:bldP spid="21" grpId="0" animBg="1"/>
      <p:bldP spid="22" grpId="0" animBg="1"/>
      <p:bldP spid="24" grpId="0" animBg="1"/>
      <p:bldP spid="26" grpId="0"/>
      <p:bldP spid="27" grpId="0" animBg="1"/>
      <p:bldP spid="29" grpId="0" animBg="1"/>
      <p:bldP spid="30" grpId="0" animBg="1"/>
      <p:bldP spid="31" grpId="0" animBg="1"/>
      <p:bldP spid="33" grpId="0" animBg="1"/>
      <p:bldP spid="35" grpId="0"/>
      <p:bldP spid="45" grpId="0" animBg="1"/>
      <p:bldP spid="46" grpId="0" animBg="1"/>
      <p:bldP spid="47" grpId="0" animBg="1"/>
      <p:bldP spid="48" grpId="0" animBg="1"/>
      <p:bldP spid="50" grpId="0" animBg="1"/>
      <p:bldP spid="52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435200" y="131812"/>
            <a:ext cx="9187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I N T R O D U C T I O N  O F  P R O J E C 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92EF655-09B3-44B0-96AC-28F901114986}"/>
              </a:ext>
            </a:extLst>
          </p:cNvPr>
          <p:cNvGrpSpPr/>
          <p:nvPr/>
        </p:nvGrpSpPr>
        <p:grpSpPr>
          <a:xfrm>
            <a:off x="719003" y="2964457"/>
            <a:ext cx="3197225" cy="796806"/>
            <a:chOff x="764723" y="2142394"/>
            <a:chExt cx="3197225" cy="79680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7992CA-A4D4-4C7A-A95D-4385DF3C0E27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BEF5D4-B286-4C11-8773-787F7CE392CE}"/>
                </a:ext>
              </a:extLst>
            </p:cNvPr>
            <p:cNvSpPr txBox="1"/>
            <p:nvPr/>
          </p:nvSpPr>
          <p:spPr>
            <a:xfrm>
              <a:off x="1435200" y="2142394"/>
              <a:ext cx="2176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Not User Friendly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90B2D6-E62D-4D61-9DBA-64988586BEE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The complaining process is complex for users.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5C0C215-ACF7-45C5-9DE8-97DDFB401056}"/>
              </a:ext>
            </a:extLst>
          </p:cNvPr>
          <p:cNvGrpSpPr/>
          <p:nvPr/>
        </p:nvGrpSpPr>
        <p:grpSpPr>
          <a:xfrm>
            <a:off x="719003" y="4242478"/>
            <a:ext cx="3439383" cy="796806"/>
            <a:chOff x="764723" y="3420415"/>
            <a:chExt cx="3320635" cy="7968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C00CE6-992C-4495-9B5D-53F702B91415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B30B13-2444-4D78-BE00-D81DD0C03A4D}"/>
                </a:ext>
              </a:extLst>
            </p:cNvPr>
            <p:cNvSpPr txBox="1"/>
            <p:nvPr/>
          </p:nvSpPr>
          <p:spPr>
            <a:xfrm>
              <a:off x="1435200" y="3420415"/>
              <a:ext cx="2650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Privacy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5589AF-B9EF-4BED-8DE1-0E2846804D9E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The user data is not protected.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2F3F2F8-33FF-4102-862E-20DAD0C71447}"/>
              </a:ext>
            </a:extLst>
          </p:cNvPr>
          <p:cNvGrpSpPr/>
          <p:nvPr/>
        </p:nvGrpSpPr>
        <p:grpSpPr>
          <a:xfrm>
            <a:off x="719003" y="5520499"/>
            <a:ext cx="3439383" cy="796806"/>
            <a:chOff x="764723" y="4698436"/>
            <a:chExt cx="3287583" cy="7968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F3200F-183A-45CC-B5B7-D8308D13ACF8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AB67DC-CB88-4E99-AD30-CE7DAEB362F9}"/>
                </a:ext>
              </a:extLst>
            </p:cNvPr>
            <p:cNvSpPr txBox="1"/>
            <p:nvPr/>
          </p:nvSpPr>
          <p:spPr>
            <a:xfrm>
              <a:off x="1435200" y="4698436"/>
              <a:ext cx="2617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Live Complaint Resolver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14B4AC9-C9D9-4ECB-83A5-16AAB51319DF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The user complaint are not reviewed for weeks.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BB2B7DC-6D14-4FD9-AC8A-EEF171D0CF99}"/>
              </a:ext>
            </a:extLst>
          </p:cNvPr>
          <p:cNvGrpSpPr/>
          <p:nvPr/>
        </p:nvGrpSpPr>
        <p:grpSpPr>
          <a:xfrm>
            <a:off x="7013787" y="4147267"/>
            <a:ext cx="3197225" cy="796806"/>
            <a:chOff x="8244531" y="3420415"/>
            <a:chExt cx="3197225" cy="796806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030F859-241C-4984-BD10-0347E783F559}"/>
                </a:ext>
              </a:extLst>
            </p:cNvPr>
            <p:cNvSpPr/>
            <p:nvPr/>
          </p:nvSpPr>
          <p:spPr>
            <a:xfrm>
              <a:off x="8244531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894BE3-25B9-424E-A330-7A9131DA37B4}"/>
                </a:ext>
              </a:extLst>
            </p:cNvPr>
            <p:cNvSpPr txBox="1"/>
            <p:nvPr/>
          </p:nvSpPr>
          <p:spPr>
            <a:xfrm>
              <a:off x="8915008" y="3420415"/>
              <a:ext cx="2109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Privacy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8B35711-A521-4A24-B6EF-FC1F3AD37DA8}"/>
                </a:ext>
              </a:extLst>
            </p:cNvPr>
            <p:cNvSpPr txBox="1"/>
            <p:nvPr/>
          </p:nvSpPr>
          <p:spPr>
            <a:xfrm>
              <a:off x="8915008" y="3703169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The user data is protected.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DBB6F54-2711-4DF9-AE2D-7777578C97C2}"/>
              </a:ext>
            </a:extLst>
          </p:cNvPr>
          <p:cNvGrpSpPr/>
          <p:nvPr/>
        </p:nvGrpSpPr>
        <p:grpSpPr>
          <a:xfrm>
            <a:off x="7013787" y="2869246"/>
            <a:ext cx="3197225" cy="796806"/>
            <a:chOff x="8244531" y="2142394"/>
            <a:chExt cx="3197225" cy="79680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18FCA4A-D09A-4EA9-A52D-4D0E541F97F6}"/>
                </a:ext>
              </a:extLst>
            </p:cNvPr>
            <p:cNvSpPr/>
            <p:nvPr/>
          </p:nvSpPr>
          <p:spPr>
            <a:xfrm>
              <a:off x="8244531" y="2277144"/>
              <a:ext cx="662056" cy="662056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2D0DD2-B5C6-4864-B725-91E7E07A0919}"/>
                </a:ext>
              </a:extLst>
            </p:cNvPr>
            <p:cNvSpPr txBox="1"/>
            <p:nvPr/>
          </p:nvSpPr>
          <p:spPr>
            <a:xfrm>
              <a:off x="8915008" y="2142394"/>
              <a:ext cx="1937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User Friendly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8CC66F2-C191-418A-A843-5C3081DB79B0}"/>
                </a:ext>
              </a:extLst>
            </p:cNvPr>
            <p:cNvSpPr txBox="1"/>
            <p:nvPr/>
          </p:nvSpPr>
          <p:spPr>
            <a:xfrm>
              <a:off x="8915008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The users can easily file the complaint.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89B85BC-23B8-4665-A80A-2BB532080A86}"/>
              </a:ext>
            </a:extLst>
          </p:cNvPr>
          <p:cNvGrpSpPr/>
          <p:nvPr/>
        </p:nvGrpSpPr>
        <p:grpSpPr>
          <a:xfrm>
            <a:off x="7013787" y="5425288"/>
            <a:ext cx="3197225" cy="796806"/>
            <a:chOff x="8244531" y="4698436"/>
            <a:chExt cx="3197225" cy="79680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961EA9C-F6F7-4F11-A24F-390410E6F902}"/>
                </a:ext>
              </a:extLst>
            </p:cNvPr>
            <p:cNvSpPr/>
            <p:nvPr/>
          </p:nvSpPr>
          <p:spPr>
            <a:xfrm>
              <a:off x="8244531" y="4833186"/>
              <a:ext cx="662056" cy="662056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F90278F-9A80-437D-805D-C7982EE57477}"/>
                </a:ext>
              </a:extLst>
            </p:cNvPr>
            <p:cNvSpPr txBox="1"/>
            <p:nvPr/>
          </p:nvSpPr>
          <p:spPr>
            <a:xfrm>
              <a:off x="8915008" y="4698436"/>
              <a:ext cx="2526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Live Complaint Resolver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1001306-D768-4553-BADC-551B4721DEDE}"/>
                </a:ext>
              </a:extLst>
            </p:cNvPr>
            <p:cNvSpPr txBox="1"/>
            <p:nvPr/>
          </p:nvSpPr>
          <p:spPr>
            <a:xfrm>
              <a:off x="8915008" y="4981190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The user complaint will get resolved within 24hr.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D923D49-54A3-4D91-AC78-0B0D75B28100}"/>
              </a:ext>
            </a:extLst>
          </p:cNvPr>
          <p:cNvSpPr/>
          <p:nvPr/>
        </p:nvSpPr>
        <p:spPr>
          <a:xfrm>
            <a:off x="1370310" y="1552372"/>
            <a:ext cx="31498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EF3078"/>
                </a:solidFill>
                <a:latin typeface="Tw Cen MT" panose="020B0602020104020603" pitchFamily="34" charset="0"/>
              </a:rPr>
              <a:t>PROBLEMS WITH </a:t>
            </a:r>
          </a:p>
          <a:p>
            <a:pPr algn="ctr"/>
            <a:r>
              <a:rPr lang="en-US" sz="3200" b="1" dirty="0">
                <a:solidFill>
                  <a:srgbClr val="EF3078"/>
                </a:solidFill>
                <a:latin typeface="Tw Cen MT" panose="020B0602020104020603" pitchFamily="34" charset="0"/>
              </a:rPr>
              <a:t>PREVIOUS SITE</a:t>
            </a:r>
            <a:endParaRPr lang="en-US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79D74C7-AFFA-4D86-9725-B3E428DBB0B5}"/>
              </a:ext>
            </a:extLst>
          </p:cNvPr>
          <p:cNvCxnSpPr>
            <a:cxnSpLocks/>
          </p:cNvCxnSpPr>
          <p:nvPr/>
        </p:nvCxnSpPr>
        <p:spPr>
          <a:xfrm flipH="1" flipV="1">
            <a:off x="6100907" y="2859499"/>
            <a:ext cx="20344" cy="3266556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9B3B847-5D28-4EAA-805F-CDA488655B90}"/>
              </a:ext>
            </a:extLst>
          </p:cNvPr>
          <p:cNvSpPr/>
          <p:nvPr/>
        </p:nvSpPr>
        <p:spPr>
          <a:xfrm>
            <a:off x="7679575" y="1505848"/>
            <a:ext cx="26853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EF3078"/>
                </a:solidFill>
                <a:latin typeface="Tw Cen MT" panose="020B0602020104020603" pitchFamily="34" charset="0"/>
              </a:rPr>
              <a:t>MY SOLUTION</a:t>
            </a:r>
            <a:endParaRPr lang="en-US" sz="2000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376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26F753-E095-4FA9-8DA5-09D62699EEBA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I M P L E M E N T A T I O N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277DD2-5074-4596-AC31-F688D51245CB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83AFEA6-DB50-47E3-A6AE-1C8C2587BDD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6E2F127-D2D0-47A9-BB45-42B208F66C0A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98E60F3-8B1D-4CE7-98F9-E0B59E04461B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EDBDFC1-3E2D-415C-A226-9B2FE3C37765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A0EE875-C1CE-4142-B5F1-D09D22F75FAA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321AD24-DC0E-41AE-9679-7F6AD6FCE7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7"/>
          <a:stretch/>
        </p:blipFill>
        <p:spPr>
          <a:xfrm>
            <a:off x="900953" y="1317812"/>
            <a:ext cx="10354236" cy="494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9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8C8F29-62C0-4F9A-9C24-990DF1BF8B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1"/>
          <a:stretch/>
        </p:blipFill>
        <p:spPr>
          <a:xfrm>
            <a:off x="927847" y="524436"/>
            <a:ext cx="10421472" cy="57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0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599688" y="3526917"/>
            <a:ext cx="8992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 H A N K S  F O R  W A T C H I N 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6145070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0AD5817-10C9-4E0E-A247-63D6F743F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756" y="2184896"/>
            <a:ext cx="1244104" cy="124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68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222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Harpalsinh Bhati</dc:creator>
  <cp:lastModifiedBy>Harpalsinh Bhati</cp:lastModifiedBy>
  <cp:revision>1</cp:revision>
  <dcterms:created xsi:type="dcterms:W3CDTF">2023-01-19T13:19:53Z</dcterms:created>
  <dcterms:modified xsi:type="dcterms:W3CDTF">2023-01-19T13:27:16Z</dcterms:modified>
</cp:coreProperties>
</file>