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8"/>
  </p:notesMasterIdLst>
  <p:sldIdLst>
    <p:sldId id="256" r:id="rId2"/>
    <p:sldId id="257" r:id="rId3"/>
    <p:sldId id="262" r:id="rId4"/>
    <p:sldId id="264" r:id="rId5"/>
    <p:sldId id="263" r:id="rId6"/>
    <p:sldId id="265" r:id="rId7"/>
    <p:sldId id="266" r:id="rId8"/>
    <p:sldId id="267" r:id="rId9"/>
    <p:sldId id="268" r:id="rId10"/>
    <p:sldId id="269" r:id="rId11"/>
    <p:sldId id="270" r:id="rId12"/>
    <p:sldId id="271" r:id="rId13"/>
    <p:sldId id="272" r:id="rId14"/>
    <p:sldId id="274" r:id="rId15"/>
    <p:sldId id="273" r:id="rId16"/>
    <p:sldId id="26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46" autoAdjust="0"/>
    <p:restoredTop sz="94660"/>
  </p:normalViewPr>
  <p:slideViewPr>
    <p:cSldViewPr snapToGrid="0" showGuides="1">
      <p:cViewPr varScale="1">
        <p:scale>
          <a:sx n="56" d="100"/>
          <a:sy n="56" d="100"/>
        </p:scale>
        <p:origin x="5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1" name="Google Shape;10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2951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730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30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chemeClr val="lt1"/>
        </a:solidFill>
        <a:effectLst/>
      </p:bgPr>
    </p:bg>
    <p:spTree>
      <p:nvGrpSpPr>
        <p:cNvPr id="1" name="Shape 22"/>
        <p:cNvGrpSpPr/>
        <p:nvPr/>
      </p:nvGrpSpPr>
      <p:grpSpPr>
        <a:xfrm>
          <a:off x="0" y="0"/>
          <a:ext cx="0" cy="0"/>
          <a:chOff x="0" y="0"/>
          <a:chExt cx="0" cy="0"/>
        </a:xfrm>
      </p:grpSpPr>
      <p:sp>
        <p:nvSpPr>
          <p:cNvPr id="23" name="Google Shape;23;p2"/>
          <p:cNvSpPr/>
          <p:nvPr/>
        </p:nvSpPr>
        <p:spPr>
          <a:xfrm>
            <a:off x="744879" y="3218975"/>
            <a:ext cx="11447121" cy="815975"/>
          </a:xfrm>
          <a:custGeom>
            <a:avLst/>
            <a:gdLst/>
            <a:ahLst/>
            <a:cxnLst/>
            <a:rect l="l" t="t" r="r" b="b"/>
            <a:pathLst>
              <a:path w="11447121" h="815975" extrusionOk="0">
                <a:moveTo>
                  <a:pt x="894666" y="0"/>
                </a:moveTo>
                <a:lnTo>
                  <a:pt x="3944254" y="0"/>
                </a:lnTo>
                <a:lnTo>
                  <a:pt x="8397534" y="0"/>
                </a:lnTo>
                <a:lnTo>
                  <a:pt x="11447121" y="0"/>
                </a:lnTo>
                <a:cubicBezTo>
                  <a:pt x="11447121" y="815975"/>
                  <a:pt x="11447121" y="815975"/>
                  <a:pt x="11447121" y="815975"/>
                </a:cubicBezTo>
                <a:cubicBezTo>
                  <a:pt x="10420793" y="815975"/>
                  <a:pt x="9522756" y="815975"/>
                  <a:pt x="8736973" y="815975"/>
                </a:cubicBezTo>
                <a:lnTo>
                  <a:pt x="8397534" y="815975"/>
                </a:lnTo>
                <a:lnTo>
                  <a:pt x="7640486" y="815975"/>
                </a:lnTo>
                <a:lnTo>
                  <a:pt x="6952256" y="815975"/>
                </a:lnTo>
                <a:lnTo>
                  <a:pt x="6700354" y="815975"/>
                </a:lnTo>
                <a:lnTo>
                  <a:pt x="5904548" y="815975"/>
                </a:lnTo>
                <a:lnTo>
                  <a:pt x="5687386" y="815975"/>
                </a:lnTo>
                <a:lnTo>
                  <a:pt x="5241043" y="815975"/>
                </a:lnTo>
                <a:lnTo>
                  <a:pt x="4697811" y="815975"/>
                </a:lnTo>
                <a:lnTo>
                  <a:pt x="4590899" y="815975"/>
                </a:lnTo>
                <a:lnTo>
                  <a:pt x="4262824" y="815975"/>
                </a:lnTo>
                <a:lnTo>
                  <a:pt x="3669478" y="815975"/>
                </a:lnTo>
                <a:lnTo>
                  <a:pt x="3650766" y="815975"/>
                </a:lnTo>
                <a:lnTo>
                  <a:pt x="3364787" y="815975"/>
                </a:lnTo>
                <a:lnTo>
                  <a:pt x="3252532" y="815975"/>
                </a:lnTo>
                <a:lnTo>
                  <a:pt x="3236496" y="815975"/>
                </a:lnTo>
                <a:lnTo>
                  <a:pt x="2854961" y="815975"/>
                </a:lnTo>
                <a:cubicBezTo>
                  <a:pt x="186909" y="815975"/>
                  <a:pt x="186909" y="815975"/>
                  <a:pt x="186909" y="815975"/>
                </a:cubicBezTo>
                <a:cubicBezTo>
                  <a:pt x="94868" y="815975"/>
                  <a:pt x="31392" y="755650"/>
                  <a:pt x="9176" y="682625"/>
                </a:cubicBezTo>
                <a:cubicBezTo>
                  <a:pt x="6002" y="673100"/>
                  <a:pt x="6002" y="673100"/>
                  <a:pt x="6002" y="673100"/>
                </a:cubicBezTo>
                <a:cubicBezTo>
                  <a:pt x="-13041" y="596900"/>
                  <a:pt x="12350" y="511175"/>
                  <a:pt x="94868" y="463550"/>
                </a:cubicBezTo>
                <a:cubicBezTo>
                  <a:pt x="894666" y="0"/>
                  <a:pt x="894666" y="0"/>
                  <a:pt x="894666" y="0"/>
                </a:cubicBezTo>
                <a:close/>
              </a:path>
            </a:pathLst>
          </a:custGeom>
          <a:gradFill>
            <a:gsLst>
              <a:gs pos="0">
                <a:srgbClr val="425C90"/>
              </a:gs>
              <a:gs pos="80000">
                <a:schemeClr val="lt1"/>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 name="Google Shape;24;p2"/>
          <p:cNvSpPr/>
          <p:nvPr/>
        </p:nvSpPr>
        <p:spPr>
          <a:xfrm>
            <a:off x="731838" y="3218975"/>
            <a:ext cx="908050" cy="815975"/>
          </a:xfrm>
          <a:custGeom>
            <a:avLst/>
            <a:gdLst/>
            <a:ahLst/>
            <a:cxnLst/>
            <a:rect l="l" t="t" r="r" b="b"/>
            <a:pathLst>
              <a:path w="286" h="257" extrusionOk="0">
                <a:moveTo>
                  <a:pt x="286" y="0"/>
                </a:moveTo>
                <a:cubicBezTo>
                  <a:pt x="286" y="257"/>
                  <a:pt x="286" y="257"/>
                  <a:pt x="286" y="257"/>
                </a:cubicBezTo>
                <a:cubicBezTo>
                  <a:pt x="63" y="257"/>
                  <a:pt x="63" y="257"/>
                  <a:pt x="63" y="257"/>
                </a:cubicBezTo>
                <a:cubicBezTo>
                  <a:pt x="34" y="257"/>
                  <a:pt x="14" y="238"/>
                  <a:pt x="7" y="215"/>
                </a:cubicBezTo>
                <a:cubicBezTo>
                  <a:pt x="6" y="212"/>
                  <a:pt x="6" y="212"/>
                  <a:pt x="6" y="212"/>
                </a:cubicBezTo>
                <a:cubicBezTo>
                  <a:pt x="0" y="188"/>
                  <a:pt x="8" y="161"/>
                  <a:pt x="34" y="146"/>
                </a:cubicBezTo>
                <a:lnTo>
                  <a:pt x="286" y="0"/>
                </a:lnTo>
                <a:close/>
              </a:path>
            </a:pathLst>
          </a:custGeom>
          <a:gradFill>
            <a:gsLst>
              <a:gs pos="0">
                <a:srgbClr val="000000">
                  <a:alpha val="20000"/>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2"/>
          <p:cNvSpPr/>
          <p:nvPr/>
        </p:nvSpPr>
        <p:spPr>
          <a:xfrm>
            <a:off x="731838" y="3218975"/>
            <a:ext cx="2525713" cy="673100"/>
          </a:xfrm>
          <a:custGeom>
            <a:avLst/>
            <a:gdLst/>
            <a:ahLst/>
            <a:cxnLst/>
            <a:rect l="l" t="t" r="r" b="b"/>
            <a:pathLst>
              <a:path w="796" h="212" extrusionOk="0">
                <a:moveTo>
                  <a:pt x="796" y="0"/>
                </a:moveTo>
                <a:cubicBezTo>
                  <a:pt x="6" y="212"/>
                  <a:pt x="6" y="212"/>
                  <a:pt x="6" y="212"/>
                </a:cubicBezTo>
                <a:cubicBezTo>
                  <a:pt x="0" y="188"/>
                  <a:pt x="8" y="161"/>
                  <a:pt x="34" y="146"/>
                </a:cubicBezTo>
                <a:cubicBezTo>
                  <a:pt x="286" y="0"/>
                  <a:pt x="286" y="0"/>
                  <a:pt x="286" y="0"/>
                </a:cubicBezTo>
                <a:lnTo>
                  <a:pt x="796" y="0"/>
                </a:lnTo>
                <a:close/>
              </a:path>
            </a:pathLst>
          </a:custGeom>
          <a:gradFill>
            <a:gsLst>
              <a:gs pos="0">
                <a:srgbClr val="000000">
                  <a:alpha val="9803"/>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2"/>
          <p:cNvSpPr/>
          <p:nvPr/>
        </p:nvSpPr>
        <p:spPr>
          <a:xfrm>
            <a:off x="547688" y="2425225"/>
            <a:ext cx="1966913" cy="1466850"/>
          </a:xfrm>
          <a:custGeom>
            <a:avLst/>
            <a:gdLst/>
            <a:ahLst/>
            <a:cxnLst/>
            <a:rect l="l" t="t" r="r" b="b"/>
            <a:pathLst>
              <a:path w="620" h="462" extrusionOk="0">
                <a:moveTo>
                  <a:pt x="586" y="111"/>
                </a:moveTo>
                <a:cubicBezTo>
                  <a:pt x="564" y="123"/>
                  <a:pt x="564" y="123"/>
                  <a:pt x="564" y="123"/>
                </a:cubicBezTo>
                <a:cubicBezTo>
                  <a:pt x="92" y="396"/>
                  <a:pt x="92" y="396"/>
                  <a:pt x="92" y="396"/>
                </a:cubicBezTo>
                <a:cubicBezTo>
                  <a:pt x="92" y="396"/>
                  <a:pt x="92" y="396"/>
                  <a:pt x="92" y="396"/>
                </a:cubicBezTo>
                <a:cubicBezTo>
                  <a:pt x="66" y="411"/>
                  <a:pt x="58" y="438"/>
                  <a:pt x="64" y="462"/>
                </a:cubicBezTo>
                <a:cubicBezTo>
                  <a:pt x="52" y="419"/>
                  <a:pt x="52" y="419"/>
                  <a:pt x="52" y="419"/>
                </a:cubicBezTo>
                <a:cubicBezTo>
                  <a:pt x="4" y="238"/>
                  <a:pt x="4" y="238"/>
                  <a:pt x="4" y="238"/>
                </a:cubicBezTo>
                <a:cubicBezTo>
                  <a:pt x="2" y="230"/>
                  <a:pt x="1" y="221"/>
                  <a:pt x="0" y="213"/>
                </a:cubicBezTo>
                <a:cubicBezTo>
                  <a:pt x="0" y="177"/>
                  <a:pt x="19" y="142"/>
                  <a:pt x="51" y="123"/>
                </a:cubicBezTo>
                <a:cubicBezTo>
                  <a:pt x="265" y="0"/>
                  <a:pt x="265" y="0"/>
                  <a:pt x="265" y="0"/>
                </a:cubicBezTo>
                <a:cubicBezTo>
                  <a:pt x="556" y="0"/>
                  <a:pt x="556" y="0"/>
                  <a:pt x="556" y="0"/>
                </a:cubicBezTo>
                <a:cubicBezTo>
                  <a:pt x="586" y="0"/>
                  <a:pt x="607" y="20"/>
                  <a:pt x="613" y="43"/>
                </a:cubicBezTo>
                <a:cubicBezTo>
                  <a:pt x="614" y="46"/>
                  <a:pt x="614" y="46"/>
                  <a:pt x="614" y="46"/>
                </a:cubicBezTo>
                <a:cubicBezTo>
                  <a:pt x="620" y="69"/>
                  <a:pt x="612" y="96"/>
                  <a:pt x="586" y="11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2"/>
          <p:cNvSpPr/>
          <p:nvPr/>
        </p:nvSpPr>
        <p:spPr>
          <a:xfrm>
            <a:off x="1588" y="1609250"/>
            <a:ext cx="2490788" cy="952500"/>
          </a:xfrm>
          <a:custGeom>
            <a:avLst/>
            <a:gdLst/>
            <a:ahLst/>
            <a:cxnLst/>
            <a:rect l="l" t="t" r="r" b="b"/>
            <a:pathLst>
              <a:path w="785" h="300" extrusionOk="0">
                <a:moveTo>
                  <a:pt x="785" y="300"/>
                </a:moveTo>
                <a:cubicBezTo>
                  <a:pt x="779" y="277"/>
                  <a:pt x="758" y="257"/>
                  <a:pt x="728" y="257"/>
                </a:cubicBezTo>
                <a:cubicBezTo>
                  <a:pt x="0" y="257"/>
                  <a:pt x="0" y="257"/>
                  <a:pt x="0" y="257"/>
                </a:cubicBezTo>
                <a:cubicBezTo>
                  <a:pt x="0" y="0"/>
                  <a:pt x="0" y="0"/>
                  <a:pt x="0" y="0"/>
                </a:cubicBezTo>
                <a:cubicBezTo>
                  <a:pt x="627" y="0"/>
                  <a:pt x="627" y="0"/>
                  <a:pt x="627" y="0"/>
                </a:cubicBezTo>
                <a:cubicBezTo>
                  <a:pt x="673" y="0"/>
                  <a:pt x="713" y="31"/>
                  <a:pt x="725" y="76"/>
                </a:cubicBezTo>
                <a:cubicBezTo>
                  <a:pt x="774" y="257"/>
                  <a:pt x="774" y="257"/>
                  <a:pt x="774" y="257"/>
                </a:cubicBezTo>
                <a:lnTo>
                  <a:pt x="785" y="3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2"/>
          <p:cNvSpPr/>
          <p:nvPr/>
        </p:nvSpPr>
        <p:spPr>
          <a:xfrm>
            <a:off x="1608138" y="2425225"/>
            <a:ext cx="906463" cy="812800"/>
          </a:xfrm>
          <a:custGeom>
            <a:avLst/>
            <a:gdLst/>
            <a:ahLst/>
            <a:cxnLst/>
            <a:rect l="l" t="t" r="r" b="b"/>
            <a:pathLst>
              <a:path w="286" h="256" extrusionOk="0">
                <a:moveTo>
                  <a:pt x="0" y="256"/>
                </a:moveTo>
                <a:cubicBezTo>
                  <a:pt x="0" y="0"/>
                  <a:pt x="0" y="0"/>
                  <a:pt x="0" y="0"/>
                </a:cubicBezTo>
                <a:cubicBezTo>
                  <a:pt x="222" y="0"/>
                  <a:pt x="222" y="0"/>
                  <a:pt x="222" y="0"/>
                </a:cubicBezTo>
                <a:cubicBezTo>
                  <a:pt x="252" y="0"/>
                  <a:pt x="272" y="19"/>
                  <a:pt x="279" y="42"/>
                </a:cubicBezTo>
                <a:cubicBezTo>
                  <a:pt x="280" y="45"/>
                  <a:pt x="280" y="45"/>
                  <a:pt x="280" y="45"/>
                </a:cubicBezTo>
                <a:cubicBezTo>
                  <a:pt x="286" y="68"/>
                  <a:pt x="278" y="96"/>
                  <a:pt x="252" y="111"/>
                </a:cubicBezTo>
                <a:lnTo>
                  <a:pt x="0" y="256"/>
                </a:lnTo>
                <a:close/>
              </a:path>
            </a:pathLst>
          </a:custGeom>
          <a:gradFill>
            <a:gsLst>
              <a:gs pos="0">
                <a:srgbClr val="000000">
                  <a:alpha val="20000"/>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2"/>
          <p:cNvSpPr/>
          <p:nvPr/>
        </p:nvSpPr>
        <p:spPr>
          <a:xfrm>
            <a:off x="547688" y="2425225"/>
            <a:ext cx="1947863" cy="663575"/>
          </a:xfrm>
          <a:custGeom>
            <a:avLst/>
            <a:gdLst/>
            <a:ahLst/>
            <a:cxnLst/>
            <a:rect l="l" t="t" r="r" b="b"/>
            <a:pathLst>
              <a:path w="614" h="209" extrusionOk="0">
                <a:moveTo>
                  <a:pt x="614" y="45"/>
                </a:moveTo>
                <a:cubicBezTo>
                  <a:pt x="0" y="209"/>
                  <a:pt x="0" y="209"/>
                  <a:pt x="0" y="209"/>
                </a:cubicBezTo>
                <a:cubicBezTo>
                  <a:pt x="1" y="174"/>
                  <a:pt x="20" y="141"/>
                  <a:pt x="51" y="123"/>
                </a:cubicBezTo>
                <a:cubicBezTo>
                  <a:pt x="265" y="0"/>
                  <a:pt x="265" y="0"/>
                  <a:pt x="265" y="0"/>
                </a:cubicBezTo>
                <a:cubicBezTo>
                  <a:pt x="556" y="0"/>
                  <a:pt x="556" y="0"/>
                  <a:pt x="556" y="0"/>
                </a:cubicBezTo>
                <a:cubicBezTo>
                  <a:pt x="586" y="0"/>
                  <a:pt x="607" y="20"/>
                  <a:pt x="613" y="43"/>
                </a:cubicBezTo>
                <a:lnTo>
                  <a:pt x="614" y="45"/>
                </a:lnTo>
                <a:close/>
              </a:path>
            </a:pathLst>
          </a:custGeom>
          <a:gradFill>
            <a:gsLst>
              <a:gs pos="0">
                <a:srgbClr val="000000">
                  <a:alpha val="9803"/>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30" name="Google Shape;30;p2"/>
          <p:cNvCxnSpPr/>
          <p:nvPr/>
        </p:nvCxnSpPr>
        <p:spPr>
          <a:xfrm>
            <a:off x="1846499" y="3626963"/>
            <a:ext cx="9521892" cy="0"/>
          </a:xfrm>
          <a:prstGeom prst="straightConnector1">
            <a:avLst/>
          </a:prstGeom>
          <a:noFill/>
          <a:ln w="12700" cap="flat" cmpd="sng">
            <a:solidFill>
              <a:schemeClr val="dk2">
                <a:alpha val="29803"/>
              </a:schemeClr>
            </a:solidFill>
            <a:prstDash val="dash"/>
            <a:miter lim="800000"/>
            <a:headEnd type="none" w="sm" len="sm"/>
            <a:tailEnd type="none" w="sm" len="sm"/>
          </a:ln>
        </p:spPr>
      </p:cxnSp>
      <p:sp>
        <p:nvSpPr>
          <p:cNvPr id="31" name="Google Shape;31;p2"/>
          <p:cNvSpPr/>
          <p:nvPr/>
        </p:nvSpPr>
        <p:spPr>
          <a:xfrm rot="5400000">
            <a:off x="11384309" y="3574943"/>
            <a:ext cx="120689" cy="104042"/>
          </a:xfrm>
          <a:prstGeom prst="triangle">
            <a:avLst>
              <a:gd name="adj" fmla="val 50000"/>
            </a:avLst>
          </a:prstGeom>
          <a:solidFill>
            <a:schemeClr val="dk2">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 name="Google Shape;32;p2"/>
          <p:cNvSpPr txBox="1">
            <a:spLocks noGrp="1"/>
          </p:cNvSpPr>
          <p:nvPr>
            <p:ph type="ctrTitle"/>
          </p:nvPr>
        </p:nvSpPr>
        <p:spPr>
          <a:xfrm>
            <a:off x="2808050" y="1124384"/>
            <a:ext cx="8688625" cy="177207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dk2"/>
              </a:buClr>
              <a:buSzPts val="4000"/>
              <a:buFont typeface="Arial"/>
              <a:buNone/>
              <a:defRPr sz="4000" b="1" i="1"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2"/>
          <p:cNvSpPr txBox="1">
            <a:spLocks noGrp="1"/>
          </p:cNvSpPr>
          <p:nvPr>
            <p:ph type="subTitle" idx="1"/>
          </p:nvPr>
        </p:nvSpPr>
        <p:spPr>
          <a:xfrm>
            <a:off x="2808050" y="4313978"/>
            <a:ext cx="8688625" cy="1347518"/>
          </a:xfrm>
          <a:prstGeom prst="rect">
            <a:avLst/>
          </a:prstGeom>
          <a:noFill/>
          <a:ln>
            <a:noFill/>
          </a:ln>
        </p:spPr>
        <p:txBody>
          <a:bodyPr spcFirstLastPara="1" wrap="square" lIns="0" tIns="0" rIns="0" bIns="0" anchor="t" anchorCtr="0">
            <a:noAutofit/>
          </a:bodyPr>
          <a:lstStyle>
            <a:lvl1pPr marR="0" lvl="0" algn="l" rtl="0">
              <a:lnSpc>
                <a:spcPct val="141666"/>
              </a:lnSpc>
              <a:spcBef>
                <a:spcPts val="0"/>
              </a:spcBef>
              <a:spcAft>
                <a:spcPts val="0"/>
              </a:spcAft>
              <a:buClr>
                <a:schemeClr val="dk2"/>
              </a:buClr>
              <a:buSzPts val="1200"/>
              <a:buFont typeface="Arial"/>
              <a:buNone/>
              <a:defRPr sz="1200" b="0" i="1"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4" name="Google Shape;34;p2"/>
          <p:cNvSpPr txBox="1">
            <a:spLocks noGrp="1"/>
          </p:cNvSpPr>
          <p:nvPr>
            <p:ph type="ftr" idx="11"/>
          </p:nvPr>
        </p:nvSpPr>
        <p:spPr>
          <a:xfrm>
            <a:off x="1200000" y="5981484"/>
            <a:ext cx="3736623" cy="491068"/>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900" b="0">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extLst>
    <p:ext uri="{DCECCB84-F9BA-43D5-87BE-67443E8EF086}">
      <p15:sldGuideLst xmlns:p15="http://schemas.microsoft.com/office/powerpoint/2012/main">
        <p15:guide id="1" orient="horz" pos="2160">
          <p15:clr>
            <a:srgbClr val="FBAE40"/>
          </p15:clr>
        </p15:guide>
        <p15:guide id="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s">
  <p:cSld name="Contents">
    <p:spTree>
      <p:nvGrpSpPr>
        <p:cNvPr id="1" name="Shape 36"/>
        <p:cNvGrpSpPr/>
        <p:nvPr/>
      </p:nvGrpSpPr>
      <p:grpSpPr>
        <a:xfrm>
          <a:off x="0" y="0"/>
          <a:ext cx="0" cy="0"/>
          <a:chOff x="0" y="0"/>
          <a:chExt cx="0" cy="0"/>
        </a:xfrm>
      </p:grpSpPr>
      <p:sp>
        <p:nvSpPr>
          <p:cNvPr id="37" name="Google Shape;37;p3"/>
          <p:cNvSpPr/>
          <p:nvPr/>
        </p:nvSpPr>
        <p:spPr>
          <a:xfrm>
            <a:off x="180975" y="180975"/>
            <a:ext cx="11818313" cy="6496050"/>
          </a:xfrm>
          <a:prstGeom prst="roundRect">
            <a:avLst>
              <a:gd name="adj" fmla="val 4407"/>
            </a:avLst>
          </a:prstGeom>
          <a:solidFill>
            <a:schemeClr val="lt1">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3"/>
          <p:cNvSpPr/>
          <p:nvPr/>
        </p:nvSpPr>
        <p:spPr>
          <a:xfrm>
            <a:off x="501251" y="2663825"/>
            <a:ext cx="11690748" cy="282575"/>
          </a:xfrm>
          <a:custGeom>
            <a:avLst/>
            <a:gdLst/>
            <a:ahLst/>
            <a:cxnLst/>
            <a:rect l="l" t="t" r="r" b="b"/>
            <a:pathLst>
              <a:path w="11690748" h="282575" extrusionOk="0">
                <a:moveTo>
                  <a:pt x="311432" y="0"/>
                </a:moveTo>
                <a:lnTo>
                  <a:pt x="3362607" y="0"/>
                </a:lnTo>
                <a:lnTo>
                  <a:pt x="8639573" y="0"/>
                </a:lnTo>
                <a:lnTo>
                  <a:pt x="11690748" y="0"/>
                </a:lnTo>
                <a:cubicBezTo>
                  <a:pt x="11690748" y="282575"/>
                  <a:pt x="11690748" y="282575"/>
                  <a:pt x="11690748" y="282575"/>
                </a:cubicBezTo>
                <a:cubicBezTo>
                  <a:pt x="10649730" y="282575"/>
                  <a:pt x="9738840" y="282575"/>
                  <a:pt x="8941811" y="282575"/>
                </a:cubicBezTo>
                <a:lnTo>
                  <a:pt x="8639573" y="282575"/>
                </a:lnTo>
                <a:lnTo>
                  <a:pt x="6876042" y="282575"/>
                </a:lnTo>
                <a:lnTo>
                  <a:pt x="5890636" y="282575"/>
                </a:lnTo>
                <a:lnTo>
                  <a:pt x="5395844" y="282575"/>
                </a:lnTo>
                <a:cubicBezTo>
                  <a:pt x="4989197" y="282575"/>
                  <a:pt x="4663879" y="282575"/>
                  <a:pt x="4403625" y="282575"/>
                </a:cubicBezTo>
                <a:lnTo>
                  <a:pt x="3824867" y="282575"/>
                </a:lnTo>
                <a:lnTo>
                  <a:pt x="3801786" y="282575"/>
                </a:lnTo>
                <a:cubicBezTo>
                  <a:pt x="3362607" y="282575"/>
                  <a:pt x="3362607" y="282575"/>
                  <a:pt x="3362607" y="282575"/>
                </a:cubicBezTo>
                <a:cubicBezTo>
                  <a:pt x="3118222" y="282575"/>
                  <a:pt x="3118222" y="282575"/>
                  <a:pt x="3118222" y="282575"/>
                </a:cubicBezTo>
                <a:lnTo>
                  <a:pt x="2344669" y="282575"/>
                </a:lnTo>
                <a:cubicBezTo>
                  <a:pt x="311432" y="282575"/>
                  <a:pt x="311432" y="282575"/>
                  <a:pt x="311432" y="282575"/>
                </a:cubicBezTo>
                <a:cubicBezTo>
                  <a:pt x="67046" y="282575"/>
                  <a:pt x="67046" y="282575"/>
                  <a:pt x="67046" y="282575"/>
                </a:cubicBezTo>
                <a:cubicBezTo>
                  <a:pt x="32134" y="282575"/>
                  <a:pt x="9917" y="263525"/>
                  <a:pt x="3570" y="238125"/>
                </a:cubicBezTo>
                <a:cubicBezTo>
                  <a:pt x="3570" y="234950"/>
                  <a:pt x="3570" y="234950"/>
                  <a:pt x="3570" y="234950"/>
                </a:cubicBezTo>
                <a:cubicBezTo>
                  <a:pt x="-5952" y="206375"/>
                  <a:pt x="3570" y="177800"/>
                  <a:pt x="32134" y="161925"/>
                </a:cubicBezTo>
                <a:cubicBezTo>
                  <a:pt x="311432" y="0"/>
                  <a:pt x="311432" y="0"/>
                  <a:pt x="311432" y="0"/>
                </a:cubicBezTo>
                <a:close/>
              </a:path>
            </a:pathLst>
          </a:custGeom>
          <a:gradFill>
            <a:gsLst>
              <a:gs pos="0">
                <a:srgbClr val="425C90"/>
              </a:gs>
              <a:gs pos="80000">
                <a:srgbClr val="425C90"/>
              </a:gs>
              <a:gs pos="100000">
                <a:srgbClr val="425C9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3"/>
          <p:cNvSpPr/>
          <p:nvPr/>
        </p:nvSpPr>
        <p:spPr>
          <a:xfrm>
            <a:off x="495300" y="2663825"/>
            <a:ext cx="317500" cy="282575"/>
          </a:xfrm>
          <a:custGeom>
            <a:avLst/>
            <a:gdLst/>
            <a:ahLst/>
            <a:cxnLst/>
            <a:rect l="l" t="t" r="r" b="b"/>
            <a:pathLst>
              <a:path w="100" h="89" extrusionOk="0">
                <a:moveTo>
                  <a:pt x="100" y="0"/>
                </a:moveTo>
                <a:cubicBezTo>
                  <a:pt x="100" y="89"/>
                  <a:pt x="100" y="89"/>
                  <a:pt x="100" y="89"/>
                </a:cubicBezTo>
                <a:cubicBezTo>
                  <a:pt x="23" y="89"/>
                  <a:pt x="23" y="89"/>
                  <a:pt x="23" y="89"/>
                </a:cubicBezTo>
                <a:cubicBezTo>
                  <a:pt x="12" y="89"/>
                  <a:pt x="5" y="83"/>
                  <a:pt x="3" y="75"/>
                </a:cubicBezTo>
                <a:cubicBezTo>
                  <a:pt x="3" y="74"/>
                  <a:pt x="3" y="74"/>
                  <a:pt x="3" y="74"/>
                </a:cubicBezTo>
                <a:cubicBezTo>
                  <a:pt x="0" y="65"/>
                  <a:pt x="3" y="56"/>
                  <a:pt x="12" y="51"/>
                </a:cubicBezTo>
                <a:lnTo>
                  <a:pt x="100" y="0"/>
                </a:lnTo>
                <a:close/>
              </a:path>
            </a:pathLst>
          </a:custGeom>
          <a:gradFill>
            <a:gsLst>
              <a:gs pos="0">
                <a:srgbClr val="000000">
                  <a:alpha val="20000"/>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3"/>
          <p:cNvSpPr/>
          <p:nvPr/>
        </p:nvSpPr>
        <p:spPr>
          <a:xfrm>
            <a:off x="495300" y="2663825"/>
            <a:ext cx="885825" cy="234950"/>
          </a:xfrm>
          <a:custGeom>
            <a:avLst/>
            <a:gdLst/>
            <a:ahLst/>
            <a:cxnLst/>
            <a:rect l="l" t="t" r="r" b="b"/>
            <a:pathLst>
              <a:path w="279" h="74" extrusionOk="0">
                <a:moveTo>
                  <a:pt x="279" y="0"/>
                </a:moveTo>
                <a:cubicBezTo>
                  <a:pt x="3" y="74"/>
                  <a:pt x="3" y="74"/>
                  <a:pt x="3" y="74"/>
                </a:cubicBezTo>
                <a:cubicBezTo>
                  <a:pt x="0" y="65"/>
                  <a:pt x="3" y="56"/>
                  <a:pt x="12" y="51"/>
                </a:cubicBezTo>
                <a:cubicBezTo>
                  <a:pt x="100" y="0"/>
                  <a:pt x="100" y="0"/>
                  <a:pt x="100" y="0"/>
                </a:cubicBezTo>
                <a:lnTo>
                  <a:pt x="279" y="0"/>
                </a:lnTo>
                <a:close/>
              </a:path>
            </a:pathLst>
          </a:custGeom>
          <a:gradFill>
            <a:gsLst>
              <a:gs pos="0">
                <a:srgbClr val="000000">
                  <a:alpha val="9803"/>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3"/>
          <p:cNvSpPr/>
          <p:nvPr/>
        </p:nvSpPr>
        <p:spPr>
          <a:xfrm>
            <a:off x="431800" y="2384425"/>
            <a:ext cx="688975" cy="514350"/>
          </a:xfrm>
          <a:custGeom>
            <a:avLst/>
            <a:gdLst/>
            <a:ahLst/>
            <a:cxnLst/>
            <a:rect l="l" t="t" r="r" b="b"/>
            <a:pathLst>
              <a:path w="217" h="162" extrusionOk="0">
                <a:moveTo>
                  <a:pt x="205" y="39"/>
                </a:moveTo>
                <a:cubicBezTo>
                  <a:pt x="197" y="43"/>
                  <a:pt x="197" y="43"/>
                  <a:pt x="197" y="43"/>
                </a:cubicBezTo>
                <a:cubicBezTo>
                  <a:pt x="32" y="139"/>
                  <a:pt x="32" y="139"/>
                  <a:pt x="32" y="139"/>
                </a:cubicBezTo>
                <a:cubicBezTo>
                  <a:pt x="32" y="139"/>
                  <a:pt x="32" y="139"/>
                  <a:pt x="32" y="139"/>
                </a:cubicBezTo>
                <a:cubicBezTo>
                  <a:pt x="23" y="144"/>
                  <a:pt x="20" y="153"/>
                  <a:pt x="23" y="162"/>
                </a:cubicBezTo>
                <a:cubicBezTo>
                  <a:pt x="19" y="147"/>
                  <a:pt x="19" y="147"/>
                  <a:pt x="19" y="147"/>
                </a:cubicBezTo>
                <a:cubicBezTo>
                  <a:pt x="2" y="83"/>
                  <a:pt x="2" y="83"/>
                  <a:pt x="2" y="83"/>
                </a:cubicBezTo>
                <a:cubicBezTo>
                  <a:pt x="1" y="80"/>
                  <a:pt x="0" y="78"/>
                  <a:pt x="0" y="75"/>
                </a:cubicBezTo>
                <a:cubicBezTo>
                  <a:pt x="0" y="62"/>
                  <a:pt x="7" y="50"/>
                  <a:pt x="18" y="43"/>
                </a:cubicBezTo>
                <a:cubicBezTo>
                  <a:pt x="93" y="0"/>
                  <a:pt x="93" y="0"/>
                  <a:pt x="93" y="0"/>
                </a:cubicBezTo>
                <a:cubicBezTo>
                  <a:pt x="195" y="0"/>
                  <a:pt x="195" y="0"/>
                  <a:pt x="195" y="0"/>
                </a:cubicBezTo>
                <a:cubicBezTo>
                  <a:pt x="205" y="0"/>
                  <a:pt x="212" y="7"/>
                  <a:pt x="214" y="15"/>
                </a:cubicBezTo>
                <a:cubicBezTo>
                  <a:pt x="215" y="16"/>
                  <a:pt x="215" y="16"/>
                  <a:pt x="215" y="16"/>
                </a:cubicBezTo>
                <a:cubicBezTo>
                  <a:pt x="217" y="24"/>
                  <a:pt x="214" y="34"/>
                  <a:pt x="205" y="3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3"/>
          <p:cNvSpPr/>
          <p:nvPr/>
        </p:nvSpPr>
        <p:spPr>
          <a:xfrm>
            <a:off x="0" y="2101850"/>
            <a:ext cx="1111250" cy="330200"/>
          </a:xfrm>
          <a:custGeom>
            <a:avLst/>
            <a:gdLst/>
            <a:ahLst/>
            <a:cxnLst/>
            <a:rect l="l" t="t" r="r" b="b"/>
            <a:pathLst>
              <a:path w="350" h="104" extrusionOk="0">
                <a:moveTo>
                  <a:pt x="350" y="104"/>
                </a:moveTo>
                <a:cubicBezTo>
                  <a:pt x="348" y="96"/>
                  <a:pt x="341" y="89"/>
                  <a:pt x="331" y="89"/>
                </a:cubicBezTo>
                <a:cubicBezTo>
                  <a:pt x="0" y="89"/>
                  <a:pt x="0" y="89"/>
                  <a:pt x="0" y="89"/>
                </a:cubicBezTo>
                <a:cubicBezTo>
                  <a:pt x="0" y="0"/>
                  <a:pt x="0" y="0"/>
                  <a:pt x="0" y="0"/>
                </a:cubicBezTo>
                <a:cubicBezTo>
                  <a:pt x="295" y="0"/>
                  <a:pt x="295" y="0"/>
                  <a:pt x="295" y="0"/>
                </a:cubicBezTo>
                <a:cubicBezTo>
                  <a:pt x="311" y="0"/>
                  <a:pt x="325" y="11"/>
                  <a:pt x="329" y="26"/>
                </a:cubicBezTo>
                <a:cubicBezTo>
                  <a:pt x="346" y="89"/>
                  <a:pt x="346" y="89"/>
                  <a:pt x="346" y="89"/>
                </a:cubicBezTo>
                <a:lnTo>
                  <a:pt x="350" y="10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3"/>
          <p:cNvSpPr/>
          <p:nvPr/>
        </p:nvSpPr>
        <p:spPr>
          <a:xfrm>
            <a:off x="431800" y="2384425"/>
            <a:ext cx="682625" cy="231775"/>
          </a:xfrm>
          <a:custGeom>
            <a:avLst/>
            <a:gdLst/>
            <a:ahLst/>
            <a:cxnLst/>
            <a:rect l="l" t="t" r="r" b="b"/>
            <a:pathLst>
              <a:path w="215" h="73" extrusionOk="0">
                <a:moveTo>
                  <a:pt x="215" y="16"/>
                </a:moveTo>
                <a:cubicBezTo>
                  <a:pt x="0" y="73"/>
                  <a:pt x="0" y="73"/>
                  <a:pt x="0" y="73"/>
                </a:cubicBezTo>
                <a:cubicBezTo>
                  <a:pt x="1" y="61"/>
                  <a:pt x="7" y="50"/>
                  <a:pt x="18" y="43"/>
                </a:cubicBezTo>
                <a:cubicBezTo>
                  <a:pt x="93" y="0"/>
                  <a:pt x="93" y="0"/>
                  <a:pt x="93" y="0"/>
                </a:cubicBezTo>
                <a:cubicBezTo>
                  <a:pt x="195" y="0"/>
                  <a:pt x="195" y="0"/>
                  <a:pt x="195" y="0"/>
                </a:cubicBezTo>
                <a:cubicBezTo>
                  <a:pt x="205" y="0"/>
                  <a:pt x="212" y="7"/>
                  <a:pt x="214" y="15"/>
                </a:cubicBezTo>
                <a:lnTo>
                  <a:pt x="215" y="16"/>
                </a:lnTo>
                <a:close/>
              </a:path>
            </a:pathLst>
          </a:custGeom>
          <a:gradFill>
            <a:gsLst>
              <a:gs pos="0">
                <a:srgbClr val="000000">
                  <a:alpha val="9803"/>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44" name="Google Shape;44;p3"/>
          <p:cNvCxnSpPr/>
          <p:nvPr/>
        </p:nvCxnSpPr>
        <p:spPr>
          <a:xfrm>
            <a:off x="1844911" y="2805113"/>
            <a:ext cx="10347089" cy="0"/>
          </a:xfrm>
          <a:prstGeom prst="straightConnector1">
            <a:avLst/>
          </a:prstGeom>
          <a:noFill/>
          <a:ln w="12700" cap="flat" cmpd="sng">
            <a:solidFill>
              <a:schemeClr val="dk2">
                <a:alpha val="29803"/>
              </a:schemeClr>
            </a:solidFill>
            <a:prstDash val="dash"/>
            <a:miter lim="800000"/>
            <a:headEnd type="none" w="sm" len="sm"/>
            <a:tailEnd type="none" w="sm" len="sm"/>
          </a:ln>
        </p:spPr>
      </p:cxnSp>
      <p:sp>
        <p:nvSpPr>
          <p:cNvPr id="45" name="Google Shape;45;p3"/>
          <p:cNvSpPr txBox="1">
            <a:spLocks noGrp="1"/>
          </p:cNvSpPr>
          <p:nvPr>
            <p:ph type="title"/>
          </p:nvPr>
        </p:nvSpPr>
        <p:spPr>
          <a:xfrm>
            <a:off x="1687137" y="1303181"/>
            <a:ext cx="8877665" cy="593682"/>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3"/>
          <p:cNvSpPr txBox="1">
            <a:spLocks noGrp="1"/>
          </p:cNvSpPr>
          <p:nvPr>
            <p:ph type="body" idx="1"/>
          </p:nvPr>
        </p:nvSpPr>
        <p:spPr>
          <a:xfrm>
            <a:off x="1687831" y="2010197"/>
            <a:ext cx="8876407" cy="564390"/>
          </a:xfrm>
          <a:prstGeom prst="rect">
            <a:avLst/>
          </a:prstGeom>
          <a:noFill/>
          <a:ln>
            <a:noFill/>
          </a:ln>
        </p:spPr>
        <p:txBody>
          <a:bodyPr spcFirstLastPara="1" wrap="square" lIns="0" tIns="0" rIns="0" bIns="0" anchor="t" anchorCtr="0">
            <a:noAutofit/>
          </a:bodyPr>
          <a:lstStyle>
            <a:lvl1pPr marL="457200" marR="0" lvl="0" indent="-228600" algn="l" rtl="0">
              <a:lnSpc>
                <a:spcPct val="154545"/>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1371600" marR="0" lvl="2"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3pPr>
            <a:lvl4pPr marL="1828800" marR="0" lvl="3"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4pPr>
            <a:lvl5pPr marL="2286000" marR="0" lvl="4"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7" name="Google Shape;47;p3"/>
          <p:cNvSpPr txBox="1">
            <a:spLocks noGrp="1"/>
          </p:cNvSpPr>
          <p:nvPr>
            <p:ph type="body" idx="2"/>
          </p:nvPr>
        </p:nvSpPr>
        <p:spPr>
          <a:xfrm>
            <a:off x="1687831" y="3096424"/>
            <a:ext cx="8876407" cy="28678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13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extLst>
    <p:ext uri="{DCECCB84-F9BA-43D5-87BE-67443E8EF086}">
      <p15:sldGuideLst xmlns:p15="http://schemas.microsoft.com/office/powerpoint/2012/main">
        <p15:guide id="1" pos="3840">
          <p15:clr>
            <a:srgbClr val="FBAE40"/>
          </p15:clr>
        </p15:guide>
        <p15:guide id="2" pos="756">
          <p15:clr>
            <a:srgbClr val="FBAE40"/>
          </p15:clr>
        </p15:guide>
        <p15:guide id="3" pos="6924">
          <p15:clr>
            <a:srgbClr val="FBAE40"/>
          </p15:clr>
        </p15:guide>
        <p15:guide id="4" orient="horz" pos="5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Break">
  <p:cSld name="Section Break">
    <p:spTree>
      <p:nvGrpSpPr>
        <p:cNvPr id="1" name="Shape 48"/>
        <p:cNvGrpSpPr/>
        <p:nvPr/>
      </p:nvGrpSpPr>
      <p:grpSpPr>
        <a:xfrm>
          <a:off x="0" y="0"/>
          <a:ext cx="0" cy="0"/>
          <a:chOff x="0" y="0"/>
          <a:chExt cx="0" cy="0"/>
        </a:xfrm>
      </p:grpSpPr>
      <p:sp>
        <p:nvSpPr>
          <p:cNvPr id="49" name="Google Shape;49;p4"/>
          <p:cNvSpPr/>
          <p:nvPr/>
        </p:nvSpPr>
        <p:spPr>
          <a:xfrm>
            <a:off x="180975" y="180975"/>
            <a:ext cx="11818313" cy="6496050"/>
          </a:xfrm>
          <a:prstGeom prst="roundRect">
            <a:avLst>
              <a:gd name="adj" fmla="val 4407"/>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50" name="Google Shape;50;p4"/>
          <p:cNvGrpSpPr/>
          <p:nvPr/>
        </p:nvGrpSpPr>
        <p:grpSpPr>
          <a:xfrm>
            <a:off x="1588" y="0"/>
            <a:ext cx="3421063" cy="2041525"/>
            <a:chOff x="1588" y="0"/>
            <a:chExt cx="3421063" cy="2041525"/>
          </a:xfrm>
        </p:grpSpPr>
        <p:sp>
          <p:nvSpPr>
            <p:cNvPr id="51" name="Google Shape;51;p4"/>
            <p:cNvSpPr/>
            <p:nvPr/>
          </p:nvSpPr>
          <p:spPr>
            <a:xfrm>
              <a:off x="1211263" y="0"/>
              <a:ext cx="2211388" cy="2041525"/>
            </a:xfrm>
            <a:custGeom>
              <a:avLst/>
              <a:gdLst/>
              <a:ahLst/>
              <a:cxnLst/>
              <a:rect l="l" t="t" r="r" b="b"/>
              <a:pathLst>
                <a:path w="697" h="643" extrusionOk="0">
                  <a:moveTo>
                    <a:pt x="697" y="0"/>
                  </a:moveTo>
                  <a:cubicBezTo>
                    <a:pt x="67" y="630"/>
                    <a:pt x="67" y="630"/>
                    <a:pt x="67" y="630"/>
                  </a:cubicBezTo>
                  <a:cubicBezTo>
                    <a:pt x="54" y="643"/>
                    <a:pt x="37" y="643"/>
                    <a:pt x="23" y="636"/>
                  </a:cubicBezTo>
                  <a:cubicBezTo>
                    <a:pt x="22" y="635"/>
                    <a:pt x="22" y="635"/>
                    <a:pt x="22" y="635"/>
                  </a:cubicBezTo>
                  <a:cubicBezTo>
                    <a:pt x="9" y="627"/>
                    <a:pt x="0" y="612"/>
                    <a:pt x="5" y="594"/>
                  </a:cubicBezTo>
                  <a:cubicBezTo>
                    <a:pt x="52" y="417"/>
                    <a:pt x="52" y="417"/>
                    <a:pt x="52" y="417"/>
                  </a:cubicBezTo>
                  <a:cubicBezTo>
                    <a:pt x="278" y="192"/>
                    <a:pt x="278" y="192"/>
                    <a:pt x="278" y="192"/>
                  </a:cubicBezTo>
                  <a:cubicBezTo>
                    <a:pt x="278" y="191"/>
                    <a:pt x="278" y="191"/>
                    <a:pt x="278" y="191"/>
                  </a:cubicBezTo>
                  <a:cubicBezTo>
                    <a:pt x="470" y="0"/>
                    <a:pt x="470" y="0"/>
                    <a:pt x="470" y="0"/>
                  </a:cubicBezTo>
                  <a:lnTo>
                    <a:pt x="697" y="0"/>
                  </a:lnTo>
                  <a:close/>
                </a:path>
              </a:pathLst>
            </a:custGeom>
            <a:solidFill>
              <a:srgbClr val="425C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4"/>
            <p:cNvSpPr/>
            <p:nvPr/>
          </p:nvSpPr>
          <p:spPr>
            <a:xfrm>
              <a:off x="1211263" y="1323975"/>
              <a:ext cx="527050" cy="717550"/>
            </a:xfrm>
            <a:custGeom>
              <a:avLst/>
              <a:gdLst/>
              <a:ahLst/>
              <a:cxnLst/>
              <a:rect l="l" t="t" r="r" b="b"/>
              <a:pathLst>
                <a:path w="166" h="226" extrusionOk="0">
                  <a:moveTo>
                    <a:pt x="52" y="0"/>
                  </a:moveTo>
                  <a:cubicBezTo>
                    <a:pt x="166" y="114"/>
                    <a:pt x="166" y="114"/>
                    <a:pt x="166" y="114"/>
                  </a:cubicBezTo>
                  <a:cubicBezTo>
                    <a:pt x="67" y="213"/>
                    <a:pt x="67" y="213"/>
                    <a:pt x="67" y="213"/>
                  </a:cubicBezTo>
                  <a:cubicBezTo>
                    <a:pt x="54" y="226"/>
                    <a:pt x="37" y="226"/>
                    <a:pt x="23" y="219"/>
                  </a:cubicBezTo>
                  <a:cubicBezTo>
                    <a:pt x="22" y="218"/>
                    <a:pt x="22" y="218"/>
                    <a:pt x="22" y="218"/>
                  </a:cubicBezTo>
                  <a:cubicBezTo>
                    <a:pt x="9" y="210"/>
                    <a:pt x="0" y="195"/>
                    <a:pt x="5" y="177"/>
                  </a:cubicBezTo>
                  <a:lnTo>
                    <a:pt x="52" y="0"/>
                  </a:lnTo>
                  <a:close/>
                </a:path>
              </a:pathLst>
            </a:custGeom>
            <a:gradFill>
              <a:gsLst>
                <a:gs pos="0">
                  <a:srgbClr val="000000">
                    <a:alpha val="20000"/>
                  </a:srgbClr>
                </a:gs>
                <a:gs pos="50000">
                  <a:srgbClr val="000000">
                    <a:alpha val="0"/>
                  </a:srgbClr>
                </a:gs>
                <a:gs pos="100000">
                  <a:srgbClr val="000000">
                    <a:alpha val="0"/>
                  </a:srgbClr>
                </a:gs>
              </a:gsLst>
              <a:lin ang="180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4"/>
            <p:cNvSpPr/>
            <p:nvPr/>
          </p:nvSpPr>
          <p:spPr>
            <a:xfrm>
              <a:off x="1211263" y="606425"/>
              <a:ext cx="882650" cy="1409700"/>
            </a:xfrm>
            <a:custGeom>
              <a:avLst/>
              <a:gdLst/>
              <a:ahLst/>
              <a:cxnLst/>
              <a:rect l="l" t="t" r="r" b="b"/>
              <a:pathLst>
                <a:path w="278" h="444" extrusionOk="0">
                  <a:moveTo>
                    <a:pt x="278" y="0"/>
                  </a:moveTo>
                  <a:cubicBezTo>
                    <a:pt x="22" y="444"/>
                    <a:pt x="22" y="444"/>
                    <a:pt x="22" y="444"/>
                  </a:cubicBezTo>
                  <a:cubicBezTo>
                    <a:pt x="9" y="436"/>
                    <a:pt x="0" y="421"/>
                    <a:pt x="5" y="403"/>
                  </a:cubicBezTo>
                  <a:cubicBezTo>
                    <a:pt x="52" y="226"/>
                    <a:pt x="52" y="226"/>
                    <a:pt x="52" y="226"/>
                  </a:cubicBezTo>
                  <a:lnTo>
                    <a:pt x="278" y="0"/>
                  </a:lnTo>
                  <a:close/>
                </a:path>
              </a:pathLst>
            </a:custGeom>
            <a:gradFill>
              <a:gsLst>
                <a:gs pos="0">
                  <a:srgbClr val="000000">
                    <a:alpha val="9803"/>
                  </a:srgbClr>
                </a:gs>
                <a:gs pos="100000">
                  <a:srgbClr val="000000">
                    <a:alpha val="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 name="Google Shape;54;p4"/>
            <p:cNvSpPr/>
            <p:nvPr/>
          </p:nvSpPr>
          <p:spPr>
            <a:xfrm>
              <a:off x="766763" y="631825"/>
              <a:ext cx="768350" cy="1384300"/>
            </a:xfrm>
            <a:custGeom>
              <a:avLst/>
              <a:gdLst/>
              <a:ahLst/>
              <a:cxnLst/>
              <a:rect l="l" t="t" r="r" b="b"/>
              <a:pathLst>
                <a:path w="242" h="436" extrusionOk="0">
                  <a:moveTo>
                    <a:pt x="237" y="49"/>
                  </a:moveTo>
                  <a:cubicBezTo>
                    <a:pt x="233" y="65"/>
                    <a:pt x="233" y="65"/>
                    <a:pt x="233" y="65"/>
                  </a:cubicBezTo>
                  <a:cubicBezTo>
                    <a:pt x="145" y="395"/>
                    <a:pt x="145" y="395"/>
                    <a:pt x="145" y="395"/>
                  </a:cubicBezTo>
                  <a:cubicBezTo>
                    <a:pt x="145" y="395"/>
                    <a:pt x="145" y="395"/>
                    <a:pt x="145" y="395"/>
                  </a:cubicBezTo>
                  <a:cubicBezTo>
                    <a:pt x="140" y="413"/>
                    <a:pt x="149" y="428"/>
                    <a:pt x="162" y="436"/>
                  </a:cubicBezTo>
                  <a:cubicBezTo>
                    <a:pt x="138" y="422"/>
                    <a:pt x="138" y="422"/>
                    <a:pt x="138" y="422"/>
                  </a:cubicBezTo>
                  <a:cubicBezTo>
                    <a:pt x="36" y="364"/>
                    <a:pt x="36" y="364"/>
                    <a:pt x="36" y="364"/>
                  </a:cubicBezTo>
                  <a:cubicBezTo>
                    <a:pt x="31" y="361"/>
                    <a:pt x="27" y="358"/>
                    <a:pt x="23" y="354"/>
                  </a:cubicBezTo>
                  <a:cubicBezTo>
                    <a:pt x="7" y="338"/>
                    <a:pt x="0" y="314"/>
                    <a:pt x="6" y="292"/>
                  </a:cubicBezTo>
                  <a:cubicBezTo>
                    <a:pt x="46" y="143"/>
                    <a:pt x="46" y="143"/>
                    <a:pt x="46" y="143"/>
                  </a:cubicBezTo>
                  <a:cubicBezTo>
                    <a:pt x="175" y="13"/>
                    <a:pt x="175" y="13"/>
                    <a:pt x="175" y="13"/>
                  </a:cubicBezTo>
                  <a:cubicBezTo>
                    <a:pt x="189" y="0"/>
                    <a:pt x="206" y="0"/>
                    <a:pt x="220" y="7"/>
                  </a:cubicBezTo>
                  <a:cubicBezTo>
                    <a:pt x="221" y="8"/>
                    <a:pt x="221" y="8"/>
                    <a:pt x="221" y="8"/>
                  </a:cubicBezTo>
                  <a:cubicBezTo>
                    <a:pt x="234" y="16"/>
                    <a:pt x="242" y="32"/>
                    <a:pt x="237" y="4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 name="Google Shape;55;p4"/>
            <p:cNvSpPr/>
            <p:nvPr/>
          </p:nvSpPr>
          <p:spPr>
            <a:xfrm>
              <a:off x="1588" y="377825"/>
              <a:ext cx="1463675" cy="1619250"/>
            </a:xfrm>
            <a:custGeom>
              <a:avLst/>
              <a:gdLst/>
              <a:ahLst/>
              <a:cxnLst/>
              <a:rect l="l" t="t" r="r" b="b"/>
              <a:pathLst>
                <a:path w="461" h="510" extrusionOk="0">
                  <a:moveTo>
                    <a:pt x="461" y="87"/>
                  </a:moveTo>
                  <a:cubicBezTo>
                    <a:pt x="459" y="87"/>
                    <a:pt x="458" y="86"/>
                    <a:pt x="456" y="85"/>
                  </a:cubicBezTo>
                  <a:cubicBezTo>
                    <a:pt x="455" y="85"/>
                    <a:pt x="453" y="84"/>
                    <a:pt x="452" y="84"/>
                  </a:cubicBezTo>
                  <a:cubicBezTo>
                    <a:pt x="452" y="84"/>
                    <a:pt x="452" y="84"/>
                    <a:pt x="452" y="84"/>
                  </a:cubicBezTo>
                  <a:cubicBezTo>
                    <a:pt x="451" y="84"/>
                    <a:pt x="451" y="83"/>
                    <a:pt x="451" y="83"/>
                  </a:cubicBezTo>
                  <a:cubicBezTo>
                    <a:pt x="450" y="83"/>
                    <a:pt x="450" y="83"/>
                    <a:pt x="450" y="83"/>
                  </a:cubicBezTo>
                  <a:cubicBezTo>
                    <a:pt x="450" y="83"/>
                    <a:pt x="450" y="83"/>
                    <a:pt x="449" y="83"/>
                  </a:cubicBezTo>
                  <a:cubicBezTo>
                    <a:pt x="449" y="83"/>
                    <a:pt x="448" y="83"/>
                    <a:pt x="447" y="83"/>
                  </a:cubicBezTo>
                  <a:cubicBezTo>
                    <a:pt x="446" y="83"/>
                    <a:pt x="446" y="83"/>
                    <a:pt x="445" y="83"/>
                  </a:cubicBezTo>
                  <a:cubicBezTo>
                    <a:pt x="439" y="82"/>
                    <a:pt x="433" y="83"/>
                    <a:pt x="427" y="86"/>
                  </a:cubicBezTo>
                  <a:cubicBezTo>
                    <a:pt x="426" y="86"/>
                    <a:pt x="426" y="86"/>
                    <a:pt x="426" y="87"/>
                  </a:cubicBezTo>
                  <a:cubicBezTo>
                    <a:pt x="426" y="87"/>
                    <a:pt x="426" y="87"/>
                    <a:pt x="426" y="87"/>
                  </a:cubicBezTo>
                  <a:cubicBezTo>
                    <a:pt x="425" y="87"/>
                    <a:pt x="424" y="87"/>
                    <a:pt x="424" y="87"/>
                  </a:cubicBezTo>
                  <a:cubicBezTo>
                    <a:pt x="423" y="88"/>
                    <a:pt x="422" y="88"/>
                    <a:pt x="422" y="89"/>
                  </a:cubicBezTo>
                  <a:cubicBezTo>
                    <a:pt x="420" y="90"/>
                    <a:pt x="419" y="91"/>
                    <a:pt x="418" y="92"/>
                  </a:cubicBezTo>
                  <a:cubicBezTo>
                    <a:pt x="418" y="92"/>
                    <a:pt x="418" y="92"/>
                    <a:pt x="418" y="92"/>
                  </a:cubicBezTo>
                  <a:cubicBezTo>
                    <a:pt x="417" y="93"/>
                    <a:pt x="417" y="93"/>
                    <a:pt x="416" y="93"/>
                  </a:cubicBezTo>
                  <a:cubicBezTo>
                    <a:pt x="318" y="192"/>
                    <a:pt x="318" y="192"/>
                    <a:pt x="318" y="192"/>
                  </a:cubicBezTo>
                  <a:cubicBezTo>
                    <a:pt x="287" y="223"/>
                    <a:pt x="287" y="223"/>
                    <a:pt x="287" y="223"/>
                  </a:cubicBezTo>
                  <a:cubicBezTo>
                    <a:pt x="287" y="223"/>
                    <a:pt x="287" y="223"/>
                    <a:pt x="287" y="223"/>
                  </a:cubicBezTo>
                  <a:cubicBezTo>
                    <a:pt x="0" y="510"/>
                    <a:pt x="0" y="510"/>
                    <a:pt x="0" y="510"/>
                  </a:cubicBezTo>
                  <a:cubicBezTo>
                    <a:pt x="0" y="283"/>
                    <a:pt x="0" y="283"/>
                    <a:pt x="0" y="283"/>
                  </a:cubicBezTo>
                  <a:cubicBezTo>
                    <a:pt x="258" y="25"/>
                    <a:pt x="258" y="25"/>
                    <a:pt x="258" y="25"/>
                  </a:cubicBezTo>
                  <a:cubicBezTo>
                    <a:pt x="278" y="4"/>
                    <a:pt x="310" y="0"/>
                    <a:pt x="335" y="15"/>
                  </a:cubicBezTo>
                  <a:cubicBezTo>
                    <a:pt x="436" y="73"/>
                    <a:pt x="436" y="73"/>
                    <a:pt x="436" y="73"/>
                  </a:cubicBezTo>
                  <a:cubicBezTo>
                    <a:pt x="459" y="87"/>
                    <a:pt x="459" y="87"/>
                    <a:pt x="459" y="87"/>
                  </a:cubicBezTo>
                  <a:cubicBezTo>
                    <a:pt x="460" y="87"/>
                    <a:pt x="460" y="87"/>
                    <a:pt x="460" y="87"/>
                  </a:cubicBezTo>
                  <a:lnTo>
                    <a:pt x="461" y="8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 name="Google Shape;56;p4"/>
            <p:cNvSpPr/>
            <p:nvPr/>
          </p:nvSpPr>
          <p:spPr>
            <a:xfrm>
              <a:off x="1011238" y="631825"/>
              <a:ext cx="523875" cy="717550"/>
            </a:xfrm>
            <a:custGeom>
              <a:avLst/>
              <a:gdLst/>
              <a:ahLst/>
              <a:cxnLst/>
              <a:rect l="l" t="t" r="r" b="b"/>
              <a:pathLst>
                <a:path w="165" h="226" extrusionOk="0">
                  <a:moveTo>
                    <a:pt x="113" y="226"/>
                  </a:moveTo>
                  <a:cubicBezTo>
                    <a:pt x="0" y="112"/>
                    <a:pt x="0" y="112"/>
                    <a:pt x="0" y="112"/>
                  </a:cubicBezTo>
                  <a:cubicBezTo>
                    <a:pt x="98" y="13"/>
                    <a:pt x="98" y="13"/>
                    <a:pt x="98" y="13"/>
                  </a:cubicBezTo>
                  <a:cubicBezTo>
                    <a:pt x="111" y="0"/>
                    <a:pt x="129" y="0"/>
                    <a:pt x="142" y="7"/>
                  </a:cubicBezTo>
                  <a:cubicBezTo>
                    <a:pt x="144" y="8"/>
                    <a:pt x="144" y="8"/>
                    <a:pt x="144" y="8"/>
                  </a:cubicBezTo>
                  <a:cubicBezTo>
                    <a:pt x="157" y="16"/>
                    <a:pt x="165" y="31"/>
                    <a:pt x="160" y="49"/>
                  </a:cubicBezTo>
                  <a:lnTo>
                    <a:pt x="113" y="226"/>
                  </a:lnTo>
                  <a:close/>
                </a:path>
              </a:pathLst>
            </a:custGeom>
            <a:gradFill>
              <a:gsLst>
                <a:gs pos="0">
                  <a:srgbClr val="000000">
                    <a:alpha val="20000"/>
                  </a:srgbClr>
                </a:gs>
                <a:gs pos="50000">
                  <a:srgbClr val="000000">
                    <a:alpha val="0"/>
                  </a:srgbClr>
                </a:gs>
                <a:gs pos="100000">
                  <a:srgbClr val="000000">
                    <a:alpha val="0"/>
                  </a:srgbClr>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Google Shape;57;p4"/>
            <p:cNvSpPr/>
            <p:nvPr/>
          </p:nvSpPr>
          <p:spPr>
            <a:xfrm>
              <a:off x="766763" y="631825"/>
              <a:ext cx="701675" cy="1117600"/>
            </a:xfrm>
            <a:custGeom>
              <a:avLst/>
              <a:gdLst/>
              <a:ahLst/>
              <a:cxnLst/>
              <a:rect l="l" t="t" r="r" b="b"/>
              <a:pathLst>
                <a:path w="221" h="352" extrusionOk="0">
                  <a:moveTo>
                    <a:pt x="221" y="8"/>
                  </a:moveTo>
                  <a:cubicBezTo>
                    <a:pt x="22" y="352"/>
                    <a:pt x="22" y="352"/>
                    <a:pt x="22" y="352"/>
                  </a:cubicBezTo>
                  <a:cubicBezTo>
                    <a:pt x="7" y="336"/>
                    <a:pt x="0" y="314"/>
                    <a:pt x="6" y="292"/>
                  </a:cubicBezTo>
                  <a:cubicBezTo>
                    <a:pt x="46" y="143"/>
                    <a:pt x="46" y="143"/>
                    <a:pt x="46" y="143"/>
                  </a:cubicBezTo>
                  <a:cubicBezTo>
                    <a:pt x="175" y="13"/>
                    <a:pt x="175" y="13"/>
                    <a:pt x="175" y="13"/>
                  </a:cubicBezTo>
                  <a:cubicBezTo>
                    <a:pt x="189" y="0"/>
                    <a:pt x="206" y="0"/>
                    <a:pt x="220" y="7"/>
                  </a:cubicBezTo>
                  <a:lnTo>
                    <a:pt x="221" y="8"/>
                  </a:lnTo>
                  <a:close/>
                </a:path>
              </a:pathLst>
            </a:custGeom>
            <a:gradFill>
              <a:gsLst>
                <a:gs pos="0">
                  <a:srgbClr val="000000">
                    <a:alpha val="9803"/>
                  </a:srgbClr>
                </a:gs>
                <a:gs pos="100000">
                  <a:srgbClr val="000000">
                    <a:alpha val="0"/>
                  </a:srgbClr>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8" name="Google Shape;58;p4"/>
          <p:cNvGrpSpPr/>
          <p:nvPr/>
        </p:nvGrpSpPr>
        <p:grpSpPr>
          <a:xfrm>
            <a:off x="8770938" y="4816475"/>
            <a:ext cx="3421062" cy="2041525"/>
            <a:chOff x="5721351" y="4816475"/>
            <a:chExt cx="3421062" cy="2041525"/>
          </a:xfrm>
        </p:grpSpPr>
        <p:sp>
          <p:nvSpPr>
            <p:cNvPr id="59" name="Google Shape;59;p4"/>
            <p:cNvSpPr/>
            <p:nvPr/>
          </p:nvSpPr>
          <p:spPr>
            <a:xfrm>
              <a:off x="5721351" y="4816475"/>
              <a:ext cx="2211388" cy="2041525"/>
            </a:xfrm>
            <a:custGeom>
              <a:avLst/>
              <a:gdLst/>
              <a:ahLst/>
              <a:cxnLst/>
              <a:rect l="l" t="t" r="r" b="b"/>
              <a:pathLst>
                <a:path w="697" h="643" extrusionOk="0">
                  <a:moveTo>
                    <a:pt x="692" y="49"/>
                  </a:moveTo>
                  <a:cubicBezTo>
                    <a:pt x="645" y="226"/>
                    <a:pt x="645" y="226"/>
                    <a:pt x="645" y="226"/>
                  </a:cubicBezTo>
                  <a:cubicBezTo>
                    <a:pt x="419" y="451"/>
                    <a:pt x="419" y="451"/>
                    <a:pt x="419" y="451"/>
                  </a:cubicBezTo>
                  <a:cubicBezTo>
                    <a:pt x="419" y="452"/>
                    <a:pt x="419" y="452"/>
                    <a:pt x="419" y="452"/>
                  </a:cubicBezTo>
                  <a:cubicBezTo>
                    <a:pt x="227" y="643"/>
                    <a:pt x="227" y="643"/>
                    <a:pt x="227" y="643"/>
                  </a:cubicBezTo>
                  <a:cubicBezTo>
                    <a:pt x="0" y="643"/>
                    <a:pt x="0" y="643"/>
                    <a:pt x="0" y="643"/>
                  </a:cubicBezTo>
                  <a:cubicBezTo>
                    <a:pt x="531" y="112"/>
                    <a:pt x="531" y="112"/>
                    <a:pt x="531" y="112"/>
                  </a:cubicBezTo>
                  <a:cubicBezTo>
                    <a:pt x="630" y="13"/>
                    <a:pt x="630" y="13"/>
                    <a:pt x="630" y="13"/>
                  </a:cubicBezTo>
                  <a:cubicBezTo>
                    <a:pt x="643" y="0"/>
                    <a:pt x="660" y="0"/>
                    <a:pt x="674" y="7"/>
                  </a:cubicBezTo>
                  <a:cubicBezTo>
                    <a:pt x="675" y="8"/>
                    <a:pt x="675" y="8"/>
                    <a:pt x="675" y="8"/>
                  </a:cubicBezTo>
                  <a:cubicBezTo>
                    <a:pt x="688" y="16"/>
                    <a:pt x="697" y="31"/>
                    <a:pt x="692" y="49"/>
                  </a:cubicBezTo>
                  <a:close/>
                </a:path>
              </a:pathLst>
            </a:custGeom>
            <a:solidFill>
              <a:srgbClr val="425C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4"/>
            <p:cNvSpPr/>
            <p:nvPr/>
          </p:nvSpPr>
          <p:spPr>
            <a:xfrm>
              <a:off x="7405688" y="4816475"/>
              <a:ext cx="527050" cy="717550"/>
            </a:xfrm>
            <a:custGeom>
              <a:avLst/>
              <a:gdLst/>
              <a:ahLst/>
              <a:cxnLst/>
              <a:rect l="l" t="t" r="r" b="b"/>
              <a:pathLst>
                <a:path w="166" h="226" extrusionOk="0">
                  <a:moveTo>
                    <a:pt x="114" y="226"/>
                  </a:moveTo>
                  <a:cubicBezTo>
                    <a:pt x="0" y="112"/>
                    <a:pt x="0" y="112"/>
                    <a:pt x="0" y="112"/>
                  </a:cubicBezTo>
                  <a:cubicBezTo>
                    <a:pt x="99" y="13"/>
                    <a:pt x="99" y="13"/>
                    <a:pt x="99" y="13"/>
                  </a:cubicBezTo>
                  <a:cubicBezTo>
                    <a:pt x="112" y="0"/>
                    <a:pt x="129" y="0"/>
                    <a:pt x="143" y="7"/>
                  </a:cubicBezTo>
                  <a:cubicBezTo>
                    <a:pt x="144" y="8"/>
                    <a:pt x="144" y="8"/>
                    <a:pt x="144" y="8"/>
                  </a:cubicBezTo>
                  <a:cubicBezTo>
                    <a:pt x="157" y="16"/>
                    <a:pt x="166" y="31"/>
                    <a:pt x="161" y="49"/>
                  </a:cubicBezTo>
                  <a:lnTo>
                    <a:pt x="114" y="226"/>
                  </a:lnTo>
                  <a:close/>
                </a:path>
              </a:pathLst>
            </a:custGeom>
            <a:gradFill>
              <a:gsLst>
                <a:gs pos="0">
                  <a:srgbClr val="000000">
                    <a:alpha val="20000"/>
                  </a:srgbClr>
                </a:gs>
                <a:gs pos="50000">
                  <a:srgbClr val="000000">
                    <a:alpha val="0"/>
                  </a:srgbClr>
                </a:gs>
                <a:gs pos="100000">
                  <a:srgbClr val="000000">
                    <a:alpha val="0"/>
                  </a:srgbClr>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 name="Google Shape;61;p4"/>
            <p:cNvSpPr/>
            <p:nvPr/>
          </p:nvSpPr>
          <p:spPr>
            <a:xfrm>
              <a:off x="7050088" y="4841875"/>
              <a:ext cx="882650" cy="1409700"/>
            </a:xfrm>
            <a:custGeom>
              <a:avLst/>
              <a:gdLst/>
              <a:ahLst/>
              <a:cxnLst/>
              <a:rect l="l" t="t" r="r" b="b"/>
              <a:pathLst>
                <a:path w="278" h="444" extrusionOk="0">
                  <a:moveTo>
                    <a:pt x="0" y="444"/>
                  </a:moveTo>
                  <a:cubicBezTo>
                    <a:pt x="256" y="0"/>
                    <a:pt x="256" y="0"/>
                    <a:pt x="256" y="0"/>
                  </a:cubicBezTo>
                  <a:cubicBezTo>
                    <a:pt x="269" y="8"/>
                    <a:pt x="278" y="23"/>
                    <a:pt x="273" y="41"/>
                  </a:cubicBezTo>
                  <a:cubicBezTo>
                    <a:pt x="226" y="218"/>
                    <a:pt x="226" y="218"/>
                    <a:pt x="226" y="218"/>
                  </a:cubicBezTo>
                  <a:lnTo>
                    <a:pt x="0" y="444"/>
                  </a:lnTo>
                  <a:close/>
                </a:path>
              </a:pathLst>
            </a:custGeom>
            <a:gradFill>
              <a:gsLst>
                <a:gs pos="0">
                  <a:srgbClr val="000000">
                    <a:alpha val="9803"/>
                  </a:srgbClr>
                </a:gs>
                <a:gs pos="100000">
                  <a:srgbClr val="000000">
                    <a:alpha val="0"/>
                  </a:srgbClr>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 name="Google Shape;62;p4"/>
            <p:cNvSpPr/>
            <p:nvPr/>
          </p:nvSpPr>
          <p:spPr>
            <a:xfrm>
              <a:off x="7608888" y="4841875"/>
              <a:ext cx="768350" cy="1384300"/>
            </a:xfrm>
            <a:custGeom>
              <a:avLst/>
              <a:gdLst/>
              <a:ahLst/>
              <a:cxnLst/>
              <a:rect l="l" t="t" r="r" b="b"/>
              <a:pathLst>
                <a:path w="242" h="436" extrusionOk="0">
                  <a:moveTo>
                    <a:pt x="5" y="387"/>
                  </a:moveTo>
                  <a:cubicBezTo>
                    <a:pt x="9" y="371"/>
                    <a:pt x="9" y="371"/>
                    <a:pt x="9" y="371"/>
                  </a:cubicBezTo>
                  <a:cubicBezTo>
                    <a:pt x="97" y="41"/>
                    <a:pt x="97" y="41"/>
                    <a:pt x="97" y="41"/>
                  </a:cubicBezTo>
                  <a:cubicBezTo>
                    <a:pt x="97" y="41"/>
                    <a:pt x="97" y="41"/>
                    <a:pt x="97" y="41"/>
                  </a:cubicBezTo>
                  <a:cubicBezTo>
                    <a:pt x="102" y="23"/>
                    <a:pt x="93" y="8"/>
                    <a:pt x="80" y="0"/>
                  </a:cubicBezTo>
                  <a:cubicBezTo>
                    <a:pt x="104" y="14"/>
                    <a:pt x="104" y="14"/>
                    <a:pt x="104" y="14"/>
                  </a:cubicBezTo>
                  <a:cubicBezTo>
                    <a:pt x="206" y="72"/>
                    <a:pt x="206" y="72"/>
                    <a:pt x="206" y="72"/>
                  </a:cubicBezTo>
                  <a:cubicBezTo>
                    <a:pt x="211" y="75"/>
                    <a:pt x="215" y="78"/>
                    <a:pt x="219" y="82"/>
                  </a:cubicBezTo>
                  <a:cubicBezTo>
                    <a:pt x="235" y="98"/>
                    <a:pt x="242" y="122"/>
                    <a:pt x="236" y="144"/>
                  </a:cubicBezTo>
                  <a:cubicBezTo>
                    <a:pt x="196" y="293"/>
                    <a:pt x="196" y="293"/>
                    <a:pt x="196" y="293"/>
                  </a:cubicBezTo>
                  <a:cubicBezTo>
                    <a:pt x="67" y="423"/>
                    <a:pt x="67" y="423"/>
                    <a:pt x="67" y="423"/>
                  </a:cubicBezTo>
                  <a:cubicBezTo>
                    <a:pt x="53" y="436"/>
                    <a:pt x="36" y="436"/>
                    <a:pt x="22" y="429"/>
                  </a:cubicBezTo>
                  <a:cubicBezTo>
                    <a:pt x="21" y="428"/>
                    <a:pt x="21" y="428"/>
                    <a:pt x="21" y="428"/>
                  </a:cubicBezTo>
                  <a:cubicBezTo>
                    <a:pt x="8" y="420"/>
                    <a:pt x="0" y="404"/>
                    <a:pt x="5" y="3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4"/>
            <p:cNvSpPr/>
            <p:nvPr/>
          </p:nvSpPr>
          <p:spPr>
            <a:xfrm>
              <a:off x="7678738" y="4860925"/>
              <a:ext cx="1463675" cy="1619250"/>
            </a:xfrm>
            <a:custGeom>
              <a:avLst/>
              <a:gdLst/>
              <a:ahLst/>
              <a:cxnLst/>
              <a:rect l="l" t="t" r="r" b="b"/>
              <a:pathLst>
                <a:path w="461" h="510" extrusionOk="0">
                  <a:moveTo>
                    <a:pt x="461" y="0"/>
                  </a:moveTo>
                  <a:cubicBezTo>
                    <a:pt x="461" y="227"/>
                    <a:pt x="461" y="227"/>
                    <a:pt x="461" y="227"/>
                  </a:cubicBezTo>
                  <a:cubicBezTo>
                    <a:pt x="203" y="485"/>
                    <a:pt x="203" y="485"/>
                    <a:pt x="203" y="485"/>
                  </a:cubicBezTo>
                  <a:cubicBezTo>
                    <a:pt x="183" y="506"/>
                    <a:pt x="151" y="510"/>
                    <a:pt x="126" y="495"/>
                  </a:cubicBezTo>
                  <a:cubicBezTo>
                    <a:pt x="25" y="437"/>
                    <a:pt x="25" y="437"/>
                    <a:pt x="25" y="437"/>
                  </a:cubicBezTo>
                  <a:cubicBezTo>
                    <a:pt x="2" y="423"/>
                    <a:pt x="2" y="423"/>
                    <a:pt x="2" y="423"/>
                  </a:cubicBezTo>
                  <a:cubicBezTo>
                    <a:pt x="1" y="423"/>
                    <a:pt x="1" y="423"/>
                    <a:pt x="1" y="423"/>
                  </a:cubicBezTo>
                  <a:cubicBezTo>
                    <a:pt x="0" y="423"/>
                    <a:pt x="0" y="423"/>
                    <a:pt x="0" y="423"/>
                  </a:cubicBezTo>
                  <a:cubicBezTo>
                    <a:pt x="2" y="423"/>
                    <a:pt x="3" y="424"/>
                    <a:pt x="5" y="425"/>
                  </a:cubicBezTo>
                  <a:cubicBezTo>
                    <a:pt x="6" y="425"/>
                    <a:pt x="8" y="426"/>
                    <a:pt x="9" y="426"/>
                  </a:cubicBezTo>
                  <a:cubicBezTo>
                    <a:pt x="9" y="426"/>
                    <a:pt x="9" y="426"/>
                    <a:pt x="9" y="426"/>
                  </a:cubicBezTo>
                  <a:cubicBezTo>
                    <a:pt x="10" y="426"/>
                    <a:pt x="10" y="427"/>
                    <a:pt x="10" y="427"/>
                  </a:cubicBezTo>
                  <a:cubicBezTo>
                    <a:pt x="11" y="427"/>
                    <a:pt x="11" y="427"/>
                    <a:pt x="11" y="427"/>
                  </a:cubicBezTo>
                  <a:cubicBezTo>
                    <a:pt x="11" y="427"/>
                    <a:pt x="11" y="427"/>
                    <a:pt x="12" y="427"/>
                  </a:cubicBezTo>
                  <a:cubicBezTo>
                    <a:pt x="12" y="427"/>
                    <a:pt x="13" y="427"/>
                    <a:pt x="14" y="427"/>
                  </a:cubicBezTo>
                  <a:cubicBezTo>
                    <a:pt x="15" y="427"/>
                    <a:pt x="15" y="427"/>
                    <a:pt x="16" y="427"/>
                  </a:cubicBezTo>
                  <a:cubicBezTo>
                    <a:pt x="22" y="428"/>
                    <a:pt x="29" y="427"/>
                    <a:pt x="35" y="423"/>
                  </a:cubicBezTo>
                  <a:cubicBezTo>
                    <a:pt x="35" y="423"/>
                    <a:pt x="35" y="423"/>
                    <a:pt x="35" y="423"/>
                  </a:cubicBezTo>
                  <a:cubicBezTo>
                    <a:pt x="36" y="423"/>
                    <a:pt x="37" y="423"/>
                    <a:pt x="37" y="423"/>
                  </a:cubicBezTo>
                  <a:cubicBezTo>
                    <a:pt x="38" y="422"/>
                    <a:pt x="39" y="422"/>
                    <a:pt x="39" y="421"/>
                  </a:cubicBezTo>
                  <a:cubicBezTo>
                    <a:pt x="41" y="420"/>
                    <a:pt x="42" y="419"/>
                    <a:pt x="43" y="418"/>
                  </a:cubicBezTo>
                  <a:cubicBezTo>
                    <a:pt x="43" y="418"/>
                    <a:pt x="43" y="418"/>
                    <a:pt x="43" y="418"/>
                  </a:cubicBezTo>
                  <a:cubicBezTo>
                    <a:pt x="44" y="417"/>
                    <a:pt x="44" y="417"/>
                    <a:pt x="45" y="417"/>
                  </a:cubicBezTo>
                  <a:cubicBezTo>
                    <a:pt x="143" y="318"/>
                    <a:pt x="143" y="318"/>
                    <a:pt x="143" y="318"/>
                  </a:cubicBezTo>
                  <a:cubicBezTo>
                    <a:pt x="174" y="287"/>
                    <a:pt x="174" y="287"/>
                    <a:pt x="174" y="287"/>
                  </a:cubicBezTo>
                  <a:cubicBezTo>
                    <a:pt x="174" y="287"/>
                    <a:pt x="174" y="287"/>
                    <a:pt x="174" y="287"/>
                  </a:cubicBezTo>
                  <a:lnTo>
                    <a:pt x="461"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4"/>
            <p:cNvSpPr/>
            <p:nvPr/>
          </p:nvSpPr>
          <p:spPr>
            <a:xfrm>
              <a:off x="7608888" y="5508625"/>
              <a:ext cx="523875" cy="717550"/>
            </a:xfrm>
            <a:custGeom>
              <a:avLst/>
              <a:gdLst/>
              <a:ahLst/>
              <a:cxnLst/>
              <a:rect l="l" t="t" r="r" b="b"/>
              <a:pathLst>
                <a:path w="165" h="226" extrusionOk="0">
                  <a:moveTo>
                    <a:pt x="52" y="0"/>
                  </a:moveTo>
                  <a:cubicBezTo>
                    <a:pt x="165" y="114"/>
                    <a:pt x="165" y="114"/>
                    <a:pt x="165" y="114"/>
                  </a:cubicBezTo>
                  <a:cubicBezTo>
                    <a:pt x="67" y="213"/>
                    <a:pt x="67" y="213"/>
                    <a:pt x="67" y="213"/>
                  </a:cubicBezTo>
                  <a:cubicBezTo>
                    <a:pt x="54" y="226"/>
                    <a:pt x="36" y="226"/>
                    <a:pt x="23" y="219"/>
                  </a:cubicBezTo>
                  <a:cubicBezTo>
                    <a:pt x="21" y="218"/>
                    <a:pt x="21" y="218"/>
                    <a:pt x="21" y="218"/>
                  </a:cubicBezTo>
                  <a:cubicBezTo>
                    <a:pt x="8" y="210"/>
                    <a:pt x="0" y="195"/>
                    <a:pt x="5" y="177"/>
                  </a:cubicBezTo>
                  <a:lnTo>
                    <a:pt x="52" y="0"/>
                  </a:lnTo>
                  <a:close/>
                </a:path>
              </a:pathLst>
            </a:custGeom>
            <a:gradFill>
              <a:gsLst>
                <a:gs pos="0">
                  <a:srgbClr val="000000">
                    <a:alpha val="20000"/>
                  </a:srgbClr>
                </a:gs>
                <a:gs pos="50000">
                  <a:srgbClr val="000000">
                    <a:alpha val="0"/>
                  </a:srgbClr>
                </a:gs>
                <a:gs pos="100000">
                  <a:srgbClr val="000000">
                    <a:alpha val="0"/>
                  </a:srgbClr>
                </a:gs>
              </a:gsLst>
              <a:lin ang="180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4"/>
            <p:cNvSpPr/>
            <p:nvPr/>
          </p:nvSpPr>
          <p:spPr>
            <a:xfrm>
              <a:off x="7675563" y="5108575"/>
              <a:ext cx="701675" cy="1117600"/>
            </a:xfrm>
            <a:custGeom>
              <a:avLst/>
              <a:gdLst/>
              <a:ahLst/>
              <a:cxnLst/>
              <a:rect l="l" t="t" r="r" b="b"/>
              <a:pathLst>
                <a:path w="221" h="352" extrusionOk="0">
                  <a:moveTo>
                    <a:pt x="0" y="344"/>
                  </a:moveTo>
                  <a:cubicBezTo>
                    <a:pt x="199" y="0"/>
                    <a:pt x="199" y="0"/>
                    <a:pt x="199" y="0"/>
                  </a:cubicBezTo>
                  <a:cubicBezTo>
                    <a:pt x="214" y="16"/>
                    <a:pt x="221" y="38"/>
                    <a:pt x="215" y="60"/>
                  </a:cubicBezTo>
                  <a:cubicBezTo>
                    <a:pt x="175" y="209"/>
                    <a:pt x="175" y="209"/>
                    <a:pt x="175" y="209"/>
                  </a:cubicBezTo>
                  <a:cubicBezTo>
                    <a:pt x="46" y="339"/>
                    <a:pt x="46" y="339"/>
                    <a:pt x="46" y="339"/>
                  </a:cubicBezTo>
                  <a:cubicBezTo>
                    <a:pt x="32" y="352"/>
                    <a:pt x="15" y="352"/>
                    <a:pt x="1" y="345"/>
                  </a:cubicBezTo>
                  <a:lnTo>
                    <a:pt x="0" y="344"/>
                  </a:lnTo>
                  <a:close/>
                </a:path>
              </a:pathLst>
            </a:custGeom>
            <a:gradFill>
              <a:gsLst>
                <a:gs pos="0">
                  <a:srgbClr val="000000">
                    <a:alpha val="9803"/>
                  </a:srgbClr>
                </a:gs>
                <a:gs pos="100000">
                  <a:srgbClr val="000000">
                    <a:alpha val="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6" name="Google Shape;66;p4"/>
          <p:cNvSpPr txBox="1">
            <a:spLocks noGrp="1"/>
          </p:cNvSpPr>
          <p:nvPr>
            <p:ph type="title"/>
          </p:nvPr>
        </p:nvSpPr>
        <p:spPr>
          <a:xfrm>
            <a:off x="814918" y="1778356"/>
            <a:ext cx="10562167" cy="1664224"/>
          </a:xfrm>
          <a:prstGeom prst="rect">
            <a:avLst/>
          </a:prstGeom>
          <a:noFill/>
          <a:ln>
            <a:noFill/>
          </a:ln>
        </p:spPr>
        <p:txBody>
          <a:bodyPr spcFirstLastPara="1" wrap="square" lIns="0" tIns="0" rIns="0" bIns="0" anchor="b" anchorCtr="0">
            <a:noAutofit/>
          </a:bodyPr>
          <a:lstStyle>
            <a:lvl1pPr marR="0" lvl="0" algn="ctr" rtl="0">
              <a:lnSpc>
                <a:spcPct val="119444"/>
              </a:lnSpc>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67" name="Google Shape;67;p4"/>
          <p:cNvCxnSpPr/>
          <p:nvPr/>
        </p:nvCxnSpPr>
        <p:spPr>
          <a:xfrm>
            <a:off x="5871323" y="3661031"/>
            <a:ext cx="449355" cy="0"/>
          </a:xfrm>
          <a:prstGeom prst="straightConnector1">
            <a:avLst/>
          </a:prstGeom>
          <a:noFill/>
          <a:ln w="38100" cap="flat" cmpd="sng">
            <a:solidFill>
              <a:schemeClr val="accent1"/>
            </a:solidFill>
            <a:prstDash val="solid"/>
            <a:miter lim="800000"/>
            <a:headEnd type="none" w="sm" len="sm"/>
            <a:tailEnd type="none" w="sm" len="sm"/>
          </a:ln>
        </p:spPr>
      </p:cxnSp>
      <p:sp>
        <p:nvSpPr>
          <p:cNvPr id="68" name="Google Shape;68;p4"/>
          <p:cNvSpPr txBox="1">
            <a:spLocks noGrp="1"/>
          </p:cNvSpPr>
          <p:nvPr>
            <p:ph type="body" idx="1"/>
          </p:nvPr>
        </p:nvSpPr>
        <p:spPr>
          <a:xfrm>
            <a:off x="814918" y="3917306"/>
            <a:ext cx="10562167" cy="996950"/>
          </a:xfrm>
          <a:prstGeom prst="rect">
            <a:avLst/>
          </a:prstGeom>
          <a:noFill/>
          <a:ln>
            <a:noFill/>
          </a:ln>
        </p:spPr>
        <p:txBody>
          <a:bodyPr spcFirstLastPara="1" wrap="square" lIns="0" tIns="0" rIns="0" bIns="0" anchor="t" anchorCtr="0">
            <a:noAutofit/>
          </a:bodyPr>
          <a:lstStyle>
            <a:lvl1pPr marL="457200" marR="0" lvl="0" indent="-228600" algn="ctr" rtl="0">
              <a:lnSpc>
                <a:spcPct val="138461"/>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1pPr>
            <a:lvl2pPr marL="914400" marR="0" lvl="1" indent="-298450" algn="l" rtl="0">
              <a:lnSpc>
                <a:spcPct val="90000"/>
              </a:lnSpc>
              <a:spcBef>
                <a:spcPts val="5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2pPr>
            <a:lvl3pPr marL="1371600" marR="0" lvl="2" indent="-298450" algn="l" rtl="0">
              <a:lnSpc>
                <a:spcPct val="90000"/>
              </a:lnSpc>
              <a:spcBef>
                <a:spcPts val="5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1828800" marR="0" lvl="3" indent="-298450" algn="l" rtl="0">
              <a:lnSpc>
                <a:spcPct val="90000"/>
              </a:lnSpc>
              <a:spcBef>
                <a:spcPts val="5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2286000" marR="0" lvl="4" indent="-298450" algn="l" rtl="0">
              <a:lnSpc>
                <a:spcPct val="90000"/>
              </a:lnSpc>
              <a:spcBef>
                <a:spcPts val="5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id_Center">
  <p:cSld name="Grid_Center">
    <p:spTree>
      <p:nvGrpSpPr>
        <p:cNvPr id="1" name="Shape 69"/>
        <p:cNvGrpSpPr/>
        <p:nvPr/>
      </p:nvGrpSpPr>
      <p:grpSpPr>
        <a:xfrm>
          <a:off x="0" y="0"/>
          <a:ext cx="0" cy="0"/>
          <a:chOff x="0" y="0"/>
          <a:chExt cx="0" cy="0"/>
        </a:xfrm>
      </p:grpSpPr>
      <p:sp>
        <p:nvSpPr>
          <p:cNvPr id="70" name="Google Shape;70;p5"/>
          <p:cNvSpPr txBox="1">
            <a:spLocks noGrp="1"/>
          </p:cNvSpPr>
          <p:nvPr>
            <p:ph type="title"/>
          </p:nvPr>
        </p:nvSpPr>
        <p:spPr>
          <a:xfrm>
            <a:off x="695325" y="57151"/>
            <a:ext cx="10801350" cy="1098549"/>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2"/>
              </a:buClr>
              <a:buSzPts val="3700"/>
              <a:buFont typeface="Arial"/>
              <a:buNone/>
              <a:defRPr sz="37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5"/>
          <p:cNvSpPr txBox="1">
            <a:spLocks noGrp="1"/>
          </p:cNvSpPr>
          <p:nvPr>
            <p:ph type="body" idx="1"/>
          </p:nvPr>
        </p:nvSpPr>
        <p:spPr>
          <a:xfrm>
            <a:off x="695321" y="1429125"/>
            <a:ext cx="10801500" cy="4749300"/>
          </a:xfrm>
          <a:prstGeom prst="rect">
            <a:avLst/>
          </a:prstGeom>
          <a:noFill/>
          <a:ln>
            <a:noFill/>
          </a:ln>
        </p:spPr>
        <p:txBody>
          <a:bodyPr spcFirstLastPara="1" wrap="square" lIns="0" tIns="0" rIns="0" bIns="0" anchor="t" anchorCtr="0">
            <a:noAutofit/>
          </a:bodyPr>
          <a:lstStyle>
            <a:lvl1pPr marL="457200" marR="0" lvl="0" indent="-381000" algn="just" rtl="0">
              <a:lnSpc>
                <a:spcPct val="133333"/>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42900"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17500"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2" name="Google Shape;72;p5"/>
          <p:cNvSpPr txBox="1">
            <a:spLocks noGrp="1"/>
          </p:cNvSpPr>
          <p:nvPr>
            <p:ph type="ftr" idx="11"/>
          </p:nvPr>
        </p:nvSpPr>
        <p:spPr>
          <a:xfrm>
            <a:off x="695325" y="6512983"/>
            <a:ext cx="4783137" cy="237067"/>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800" b="0">
                <a:solidFill>
                  <a:srgbClr val="A5A5A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3" name="Google Shape;73;p5"/>
          <p:cNvSpPr txBox="1">
            <a:spLocks noGrp="1"/>
          </p:cNvSpPr>
          <p:nvPr>
            <p:ph type="sldNum" idx="12"/>
          </p:nvPr>
        </p:nvSpPr>
        <p:spPr>
          <a:xfrm>
            <a:off x="10923764" y="6519333"/>
            <a:ext cx="572911" cy="237067"/>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900">
                <a:solidFill>
                  <a:srgbClr val="A5A5A5"/>
                </a:solidFill>
                <a:latin typeface="Arial"/>
                <a:ea typeface="Arial"/>
                <a:cs typeface="Arial"/>
                <a:sym typeface="Arial"/>
              </a:defRPr>
            </a:lvl1pPr>
            <a:lvl2pPr marL="0" marR="0" lvl="1" indent="0" algn="r" rtl="0">
              <a:spcBef>
                <a:spcPts val="0"/>
              </a:spcBef>
              <a:buNone/>
              <a:defRPr sz="900">
                <a:solidFill>
                  <a:srgbClr val="A5A5A5"/>
                </a:solidFill>
                <a:latin typeface="Arial"/>
                <a:ea typeface="Arial"/>
                <a:cs typeface="Arial"/>
                <a:sym typeface="Arial"/>
              </a:defRPr>
            </a:lvl2pPr>
            <a:lvl3pPr marL="0" marR="0" lvl="2" indent="0" algn="r" rtl="0">
              <a:spcBef>
                <a:spcPts val="0"/>
              </a:spcBef>
              <a:buNone/>
              <a:defRPr sz="900">
                <a:solidFill>
                  <a:srgbClr val="A5A5A5"/>
                </a:solidFill>
                <a:latin typeface="Arial"/>
                <a:ea typeface="Arial"/>
                <a:cs typeface="Arial"/>
                <a:sym typeface="Arial"/>
              </a:defRPr>
            </a:lvl3pPr>
            <a:lvl4pPr marL="0" marR="0" lvl="3" indent="0" algn="r" rtl="0">
              <a:spcBef>
                <a:spcPts val="0"/>
              </a:spcBef>
              <a:buNone/>
              <a:defRPr sz="900">
                <a:solidFill>
                  <a:srgbClr val="A5A5A5"/>
                </a:solidFill>
                <a:latin typeface="Arial"/>
                <a:ea typeface="Arial"/>
                <a:cs typeface="Arial"/>
                <a:sym typeface="Arial"/>
              </a:defRPr>
            </a:lvl4pPr>
            <a:lvl5pPr marL="0" marR="0" lvl="4" indent="0" algn="r" rtl="0">
              <a:spcBef>
                <a:spcPts val="0"/>
              </a:spcBef>
              <a:buNone/>
              <a:defRPr sz="900">
                <a:solidFill>
                  <a:srgbClr val="A5A5A5"/>
                </a:solidFill>
                <a:latin typeface="Arial"/>
                <a:ea typeface="Arial"/>
                <a:cs typeface="Arial"/>
                <a:sym typeface="Arial"/>
              </a:defRPr>
            </a:lvl5pPr>
            <a:lvl6pPr marL="0" marR="0" lvl="5" indent="0" algn="r" rtl="0">
              <a:spcBef>
                <a:spcPts val="0"/>
              </a:spcBef>
              <a:buNone/>
              <a:defRPr sz="900">
                <a:solidFill>
                  <a:srgbClr val="A5A5A5"/>
                </a:solidFill>
                <a:latin typeface="Arial"/>
                <a:ea typeface="Arial"/>
                <a:cs typeface="Arial"/>
                <a:sym typeface="Arial"/>
              </a:defRPr>
            </a:lvl6pPr>
            <a:lvl7pPr marL="0" marR="0" lvl="6" indent="0" algn="r" rtl="0">
              <a:spcBef>
                <a:spcPts val="0"/>
              </a:spcBef>
              <a:buNone/>
              <a:defRPr sz="900">
                <a:solidFill>
                  <a:srgbClr val="A5A5A5"/>
                </a:solidFill>
                <a:latin typeface="Arial"/>
                <a:ea typeface="Arial"/>
                <a:cs typeface="Arial"/>
                <a:sym typeface="Arial"/>
              </a:defRPr>
            </a:lvl7pPr>
            <a:lvl8pPr marL="0" marR="0" lvl="7" indent="0" algn="r" rtl="0">
              <a:spcBef>
                <a:spcPts val="0"/>
              </a:spcBef>
              <a:buNone/>
              <a:defRPr sz="900">
                <a:solidFill>
                  <a:srgbClr val="A5A5A5"/>
                </a:solidFill>
                <a:latin typeface="Arial"/>
                <a:ea typeface="Arial"/>
                <a:cs typeface="Arial"/>
                <a:sym typeface="Arial"/>
              </a:defRPr>
            </a:lvl8pPr>
            <a:lvl9pPr marL="0" marR="0" lvl="8" indent="0" algn="r" rtl="0">
              <a:spcBef>
                <a:spcPts val="0"/>
              </a:spcBef>
              <a:buNone/>
              <a:defRPr sz="900">
                <a:solidFill>
                  <a:srgbClr val="A5A5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p5"/>
          <p:cNvSpPr txBox="1">
            <a:spLocks noGrp="1"/>
          </p:cNvSpPr>
          <p:nvPr>
            <p:ph type="body" idx="2" hasCustomPrompt="1"/>
          </p:nvPr>
        </p:nvSpPr>
        <p:spPr>
          <a:xfrm>
            <a:off x="10966315" y="1"/>
            <a:ext cx="1225685" cy="389106"/>
          </a:xfrm>
          <a:prstGeom prst="rect">
            <a:avLst/>
          </a:prstGeom>
          <a:noFill/>
          <a:ln>
            <a:noFill/>
          </a:ln>
        </p:spPr>
        <p:txBody>
          <a:bodyPr spcFirstLastPara="1" wrap="square" lIns="0" tIns="0" rIns="0" bIns="0" anchor="ctr" anchorCtr="0">
            <a:noAutofit/>
          </a:bodyPr>
          <a:lstStyle>
            <a:lvl1pPr marL="457200" marR="0" lvl="0" indent="-228600" algn="ctr" defTabSz="914400" rtl="0" eaLnBrk="1" fontAlgn="auto" latinLnBrk="0" hangingPunct="1">
              <a:lnSpc>
                <a:spcPct val="100000"/>
              </a:lnSpc>
              <a:spcBef>
                <a:spcPts val="0"/>
              </a:spcBef>
              <a:spcAft>
                <a:spcPts val="0"/>
              </a:spcAft>
              <a:buClr>
                <a:schemeClr val="dk2"/>
              </a:buClr>
              <a:buSzPts val="900"/>
              <a:buFont typeface="Arial"/>
              <a:buNone/>
              <a:tabLst/>
              <a:defRPr sz="900" b="1"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228600" algn="ctr" defTabSz="914400" rtl="0" eaLnBrk="1" fontAlgn="auto" latinLnBrk="0" hangingPunct="1">
              <a:lnSpc>
                <a:spcPct val="100000"/>
              </a:lnSpc>
              <a:spcBef>
                <a:spcPts val="0"/>
              </a:spcBef>
              <a:spcAft>
                <a:spcPts val="0"/>
              </a:spcAft>
              <a:buClr>
                <a:schemeClr val="dk2"/>
              </a:buClr>
              <a:buSzPts val="900"/>
              <a:buFont typeface="Arial"/>
              <a:buNone/>
              <a:tabLst/>
              <a:defRPr/>
            </a:pPr>
            <a:r>
              <a:rPr lang="en-US" altLang="ko-KR" dirty="0"/>
              <a:t>Be Diligent</a:t>
            </a:r>
            <a:endParaRPr lang="en-US" altLang="ko-KR" sz="900" b="1" i="0" u="none" strike="noStrike" cap="none" dirty="0">
              <a:solidFill>
                <a:schemeClr val="accen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1844">
          <p15:clr>
            <a:srgbClr val="FBAE40"/>
          </p15:clr>
        </p15:guide>
        <p15:guide id="2" pos="2252">
          <p15:clr>
            <a:srgbClr val="FBAE40"/>
          </p15:clr>
        </p15:guide>
        <p15:guide id="3" pos="3364">
          <p15:clr>
            <a:srgbClr val="FBAE40"/>
          </p15:clr>
        </p15:guide>
        <p15:guide id="4" pos="3545">
          <p15:clr>
            <a:srgbClr val="FBAE40"/>
          </p15:clr>
        </p15:guide>
        <p15:guide id="5" pos="4656">
          <p15:clr>
            <a:srgbClr val="FBAE40"/>
          </p15:clr>
        </p15:guide>
        <p15:guide id="6" pos="4838">
          <p15:clr>
            <a:srgbClr val="FBAE40"/>
          </p15:clr>
        </p15:guide>
        <p15:guide id="7" pos="438">
          <p15:clr>
            <a:srgbClr val="FBAE40"/>
          </p15:clr>
        </p15:guide>
        <p15:guide id="8" pos="7242">
          <p15:clr>
            <a:srgbClr val="FBAE40"/>
          </p15:clr>
        </p15:guide>
        <p15:guide id="9" pos="5949">
          <p15:clr>
            <a:srgbClr val="FBAE40"/>
          </p15:clr>
        </p15:guide>
        <p15:guide id="10" pos="613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ver2">
  <p:cSld name="Cover2">
    <p:bg>
      <p:bgPr>
        <a:solidFill>
          <a:schemeClr val="dk2"/>
        </a:solidFill>
        <a:effectLst/>
      </p:bgPr>
    </p:bg>
    <p:spTree>
      <p:nvGrpSpPr>
        <p:cNvPr id="1" name="Shape 75"/>
        <p:cNvGrpSpPr/>
        <p:nvPr/>
      </p:nvGrpSpPr>
      <p:grpSpPr>
        <a:xfrm>
          <a:off x="0" y="0"/>
          <a:ext cx="0" cy="0"/>
          <a:chOff x="0" y="0"/>
          <a:chExt cx="0" cy="0"/>
        </a:xfrm>
      </p:grpSpPr>
      <p:sp>
        <p:nvSpPr>
          <p:cNvPr id="76" name="Google Shape;76;p6"/>
          <p:cNvSpPr/>
          <p:nvPr/>
        </p:nvSpPr>
        <p:spPr>
          <a:xfrm>
            <a:off x="744879" y="3218975"/>
            <a:ext cx="11447121" cy="815975"/>
          </a:xfrm>
          <a:custGeom>
            <a:avLst/>
            <a:gdLst/>
            <a:ahLst/>
            <a:cxnLst/>
            <a:rect l="l" t="t" r="r" b="b"/>
            <a:pathLst>
              <a:path w="11447121" h="815975" extrusionOk="0">
                <a:moveTo>
                  <a:pt x="894666" y="0"/>
                </a:moveTo>
                <a:lnTo>
                  <a:pt x="3944254" y="0"/>
                </a:lnTo>
                <a:lnTo>
                  <a:pt x="8397534" y="0"/>
                </a:lnTo>
                <a:lnTo>
                  <a:pt x="11447121" y="0"/>
                </a:lnTo>
                <a:cubicBezTo>
                  <a:pt x="11447121" y="815975"/>
                  <a:pt x="11447121" y="815975"/>
                  <a:pt x="11447121" y="815975"/>
                </a:cubicBezTo>
                <a:cubicBezTo>
                  <a:pt x="10420793" y="815975"/>
                  <a:pt x="9522756" y="815975"/>
                  <a:pt x="8736973" y="815975"/>
                </a:cubicBezTo>
                <a:lnTo>
                  <a:pt x="8397534" y="815975"/>
                </a:lnTo>
                <a:lnTo>
                  <a:pt x="7640486" y="815975"/>
                </a:lnTo>
                <a:lnTo>
                  <a:pt x="6952256" y="815975"/>
                </a:lnTo>
                <a:lnTo>
                  <a:pt x="6700354" y="815975"/>
                </a:lnTo>
                <a:lnTo>
                  <a:pt x="5904548" y="815975"/>
                </a:lnTo>
                <a:lnTo>
                  <a:pt x="5687386" y="815975"/>
                </a:lnTo>
                <a:lnTo>
                  <a:pt x="5241043" y="815975"/>
                </a:lnTo>
                <a:lnTo>
                  <a:pt x="4697811" y="815975"/>
                </a:lnTo>
                <a:lnTo>
                  <a:pt x="4590899" y="815975"/>
                </a:lnTo>
                <a:lnTo>
                  <a:pt x="4262824" y="815975"/>
                </a:lnTo>
                <a:lnTo>
                  <a:pt x="3669478" y="815975"/>
                </a:lnTo>
                <a:lnTo>
                  <a:pt x="3650766" y="815975"/>
                </a:lnTo>
                <a:lnTo>
                  <a:pt x="3364787" y="815975"/>
                </a:lnTo>
                <a:lnTo>
                  <a:pt x="3252532" y="815975"/>
                </a:lnTo>
                <a:lnTo>
                  <a:pt x="3236496" y="815975"/>
                </a:lnTo>
                <a:lnTo>
                  <a:pt x="2854961" y="815975"/>
                </a:lnTo>
                <a:cubicBezTo>
                  <a:pt x="186909" y="815975"/>
                  <a:pt x="186909" y="815975"/>
                  <a:pt x="186909" y="815975"/>
                </a:cubicBezTo>
                <a:cubicBezTo>
                  <a:pt x="94868" y="815975"/>
                  <a:pt x="31392" y="755650"/>
                  <a:pt x="9176" y="682625"/>
                </a:cubicBezTo>
                <a:cubicBezTo>
                  <a:pt x="6002" y="673100"/>
                  <a:pt x="6002" y="673100"/>
                  <a:pt x="6002" y="673100"/>
                </a:cubicBezTo>
                <a:cubicBezTo>
                  <a:pt x="-13041" y="596900"/>
                  <a:pt x="12350" y="511175"/>
                  <a:pt x="94868" y="463550"/>
                </a:cubicBezTo>
                <a:cubicBezTo>
                  <a:pt x="894666" y="0"/>
                  <a:pt x="894666" y="0"/>
                  <a:pt x="894666" y="0"/>
                </a:cubicBezTo>
                <a:close/>
              </a:path>
            </a:pathLst>
          </a:custGeom>
          <a:gradFill>
            <a:gsLst>
              <a:gs pos="0">
                <a:srgbClr val="425C90"/>
              </a:gs>
              <a:gs pos="80000">
                <a:schemeClr val="lt1"/>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6"/>
          <p:cNvSpPr/>
          <p:nvPr/>
        </p:nvSpPr>
        <p:spPr>
          <a:xfrm>
            <a:off x="731838" y="3218975"/>
            <a:ext cx="908050" cy="815975"/>
          </a:xfrm>
          <a:custGeom>
            <a:avLst/>
            <a:gdLst/>
            <a:ahLst/>
            <a:cxnLst/>
            <a:rect l="l" t="t" r="r" b="b"/>
            <a:pathLst>
              <a:path w="286" h="257" extrusionOk="0">
                <a:moveTo>
                  <a:pt x="286" y="0"/>
                </a:moveTo>
                <a:cubicBezTo>
                  <a:pt x="286" y="257"/>
                  <a:pt x="286" y="257"/>
                  <a:pt x="286" y="257"/>
                </a:cubicBezTo>
                <a:cubicBezTo>
                  <a:pt x="63" y="257"/>
                  <a:pt x="63" y="257"/>
                  <a:pt x="63" y="257"/>
                </a:cubicBezTo>
                <a:cubicBezTo>
                  <a:pt x="34" y="257"/>
                  <a:pt x="14" y="238"/>
                  <a:pt x="7" y="215"/>
                </a:cubicBezTo>
                <a:cubicBezTo>
                  <a:pt x="6" y="212"/>
                  <a:pt x="6" y="212"/>
                  <a:pt x="6" y="212"/>
                </a:cubicBezTo>
                <a:cubicBezTo>
                  <a:pt x="0" y="188"/>
                  <a:pt x="8" y="161"/>
                  <a:pt x="34" y="146"/>
                </a:cubicBezTo>
                <a:lnTo>
                  <a:pt x="286" y="0"/>
                </a:lnTo>
                <a:close/>
              </a:path>
            </a:pathLst>
          </a:custGeom>
          <a:gradFill>
            <a:gsLst>
              <a:gs pos="0">
                <a:srgbClr val="000000">
                  <a:alpha val="20000"/>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6"/>
          <p:cNvSpPr/>
          <p:nvPr/>
        </p:nvSpPr>
        <p:spPr>
          <a:xfrm>
            <a:off x="731838" y="3218975"/>
            <a:ext cx="2525713" cy="673100"/>
          </a:xfrm>
          <a:custGeom>
            <a:avLst/>
            <a:gdLst/>
            <a:ahLst/>
            <a:cxnLst/>
            <a:rect l="l" t="t" r="r" b="b"/>
            <a:pathLst>
              <a:path w="796" h="212" extrusionOk="0">
                <a:moveTo>
                  <a:pt x="796" y="0"/>
                </a:moveTo>
                <a:cubicBezTo>
                  <a:pt x="6" y="212"/>
                  <a:pt x="6" y="212"/>
                  <a:pt x="6" y="212"/>
                </a:cubicBezTo>
                <a:cubicBezTo>
                  <a:pt x="0" y="188"/>
                  <a:pt x="8" y="161"/>
                  <a:pt x="34" y="146"/>
                </a:cubicBezTo>
                <a:cubicBezTo>
                  <a:pt x="286" y="0"/>
                  <a:pt x="286" y="0"/>
                  <a:pt x="286" y="0"/>
                </a:cubicBezTo>
                <a:lnTo>
                  <a:pt x="796" y="0"/>
                </a:lnTo>
                <a:close/>
              </a:path>
            </a:pathLst>
          </a:custGeom>
          <a:gradFill>
            <a:gsLst>
              <a:gs pos="0">
                <a:srgbClr val="000000">
                  <a:alpha val="9803"/>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6"/>
          <p:cNvSpPr/>
          <p:nvPr/>
        </p:nvSpPr>
        <p:spPr>
          <a:xfrm>
            <a:off x="547688" y="2425225"/>
            <a:ext cx="1966913" cy="1466850"/>
          </a:xfrm>
          <a:custGeom>
            <a:avLst/>
            <a:gdLst/>
            <a:ahLst/>
            <a:cxnLst/>
            <a:rect l="l" t="t" r="r" b="b"/>
            <a:pathLst>
              <a:path w="620" h="462" extrusionOk="0">
                <a:moveTo>
                  <a:pt x="586" y="111"/>
                </a:moveTo>
                <a:cubicBezTo>
                  <a:pt x="564" y="123"/>
                  <a:pt x="564" y="123"/>
                  <a:pt x="564" y="123"/>
                </a:cubicBezTo>
                <a:cubicBezTo>
                  <a:pt x="92" y="396"/>
                  <a:pt x="92" y="396"/>
                  <a:pt x="92" y="396"/>
                </a:cubicBezTo>
                <a:cubicBezTo>
                  <a:pt x="92" y="396"/>
                  <a:pt x="92" y="396"/>
                  <a:pt x="92" y="396"/>
                </a:cubicBezTo>
                <a:cubicBezTo>
                  <a:pt x="66" y="411"/>
                  <a:pt x="58" y="438"/>
                  <a:pt x="64" y="462"/>
                </a:cubicBezTo>
                <a:cubicBezTo>
                  <a:pt x="52" y="419"/>
                  <a:pt x="52" y="419"/>
                  <a:pt x="52" y="419"/>
                </a:cubicBezTo>
                <a:cubicBezTo>
                  <a:pt x="4" y="238"/>
                  <a:pt x="4" y="238"/>
                  <a:pt x="4" y="238"/>
                </a:cubicBezTo>
                <a:cubicBezTo>
                  <a:pt x="2" y="230"/>
                  <a:pt x="1" y="221"/>
                  <a:pt x="0" y="213"/>
                </a:cubicBezTo>
                <a:cubicBezTo>
                  <a:pt x="0" y="177"/>
                  <a:pt x="19" y="142"/>
                  <a:pt x="51" y="123"/>
                </a:cubicBezTo>
                <a:cubicBezTo>
                  <a:pt x="265" y="0"/>
                  <a:pt x="265" y="0"/>
                  <a:pt x="265" y="0"/>
                </a:cubicBezTo>
                <a:cubicBezTo>
                  <a:pt x="556" y="0"/>
                  <a:pt x="556" y="0"/>
                  <a:pt x="556" y="0"/>
                </a:cubicBezTo>
                <a:cubicBezTo>
                  <a:pt x="586" y="0"/>
                  <a:pt x="607" y="20"/>
                  <a:pt x="613" y="43"/>
                </a:cubicBezTo>
                <a:cubicBezTo>
                  <a:pt x="614" y="46"/>
                  <a:pt x="614" y="46"/>
                  <a:pt x="614" y="46"/>
                </a:cubicBezTo>
                <a:cubicBezTo>
                  <a:pt x="620" y="69"/>
                  <a:pt x="612" y="96"/>
                  <a:pt x="586" y="11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6"/>
          <p:cNvSpPr/>
          <p:nvPr/>
        </p:nvSpPr>
        <p:spPr>
          <a:xfrm>
            <a:off x="1588" y="1609250"/>
            <a:ext cx="2490788" cy="952500"/>
          </a:xfrm>
          <a:custGeom>
            <a:avLst/>
            <a:gdLst/>
            <a:ahLst/>
            <a:cxnLst/>
            <a:rect l="l" t="t" r="r" b="b"/>
            <a:pathLst>
              <a:path w="785" h="300" extrusionOk="0">
                <a:moveTo>
                  <a:pt x="785" y="300"/>
                </a:moveTo>
                <a:cubicBezTo>
                  <a:pt x="779" y="277"/>
                  <a:pt x="758" y="257"/>
                  <a:pt x="728" y="257"/>
                </a:cubicBezTo>
                <a:cubicBezTo>
                  <a:pt x="0" y="257"/>
                  <a:pt x="0" y="257"/>
                  <a:pt x="0" y="257"/>
                </a:cubicBezTo>
                <a:cubicBezTo>
                  <a:pt x="0" y="0"/>
                  <a:pt x="0" y="0"/>
                  <a:pt x="0" y="0"/>
                </a:cubicBezTo>
                <a:cubicBezTo>
                  <a:pt x="627" y="0"/>
                  <a:pt x="627" y="0"/>
                  <a:pt x="627" y="0"/>
                </a:cubicBezTo>
                <a:cubicBezTo>
                  <a:pt x="673" y="0"/>
                  <a:pt x="713" y="31"/>
                  <a:pt x="725" y="76"/>
                </a:cubicBezTo>
                <a:cubicBezTo>
                  <a:pt x="774" y="257"/>
                  <a:pt x="774" y="257"/>
                  <a:pt x="774" y="257"/>
                </a:cubicBezTo>
                <a:lnTo>
                  <a:pt x="785" y="3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6"/>
          <p:cNvSpPr/>
          <p:nvPr/>
        </p:nvSpPr>
        <p:spPr>
          <a:xfrm>
            <a:off x="1608138" y="2425225"/>
            <a:ext cx="906463" cy="812800"/>
          </a:xfrm>
          <a:custGeom>
            <a:avLst/>
            <a:gdLst/>
            <a:ahLst/>
            <a:cxnLst/>
            <a:rect l="l" t="t" r="r" b="b"/>
            <a:pathLst>
              <a:path w="286" h="256" extrusionOk="0">
                <a:moveTo>
                  <a:pt x="0" y="256"/>
                </a:moveTo>
                <a:cubicBezTo>
                  <a:pt x="0" y="0"/>
                  <a:pt x="0" y="0"/>
                  <a:pt x="0" y="0"/>
                </a:cubicBezTo>
                <a:cubicBezTo>
                  <a:pt x="222" y="0"/>
                  <a:pt x="222" y="0"/>
                  <a:pt x="222" y="0"/>
                </a:cubicBezTo>
                <a:cubicBezTo>
                  <a:pt x="252" y="0"/>
                  <a:pt x="272" y="19"/>
                  <a:pt x="279" y="42"/>
                </a:cubicBezTo>
                <a:cubicBezTo>
                  <a:pt x="280" y="45"/>
                  <a:pt x="280" y="45"/>
                  <a:pt x="280" y="45"/>
                </a:cubicBezTo>
                <a:cubicBezTo>
                  <a:pt x="286" y="68"/>
                  <a:pt x="278" y="96"/>
                  <a:pt x="252" y="111"/>
                </a:cubicBezTo>
                <a:lnTo>
                  <a:pt x="0" y="256"/>
                </a:lnTo>
                <a:close/>
              </a:path>
            </a:pathLst>
          </a:custGeom>
          <a:gradFill>
            <a:gsLst>
              <a:gs pos="0">
                <a:srgbClr val="000000">
                  <a:alpha val="20000"/>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6"/>
          <p:cNvSpPr/>
          <p:nvPr/>
        </p:nvSpPr>
        <p:spPr>
          <a:xfrm>
            <a:off x="547688" y="2425225"/>
            <a:ext cx="1947863" cy="663575"/>
          </a:xfrm>
          <a:custGeom>
            <a:avLst/>
            <a:gdLst/>
            <a:ahLst/>
            <a:cxnLst/>
            <a:rect l="l" t="t" r="r" b="b"/>
            <a:pathLst>
              <a:path w="614" h="209" extrusionOk="0">
                <a:moveTo>
                  <a:pt x="614" y="45"/>
                </a:moveTo>
                <a:cubicBezTo>
                  <a:pt x="0" y="209"/>
                  <a:pt x="0" y="209"/>
                  <a:pt x="0" y="209"/>
                </a:cubicBezTo>
                <a:cubicBezTo>
                  <a:pt x="1" y="174"/>
                  <a:pt x="20" y="141"/>
                  <a:pt x="51" y="123"/>
                </a:cubicBezTo>
                <a:cubicBezTo>
                  <a:pt x="265" y="0"/>
                  <a:pt x="265" y="0"/>
                  <a:pt x="265" y="0"/>
                </a:cubicBezTo>
                <a:cubicBezTo>
                  <a:pt x="556" y="0"/>
                  <a:pt x="556" y="0"/>
                  <a:pt x="556" y="0"/>
                </a:cubicBezTo>
                <a:cubicBezTo>
                  <a:pt x="586" y="0"/>
                  <a:pt x="607" y="20"/>
                  <a:pt x="613" y="43"/>
                </a:cubicBezTo>
                <a:lnTo>
                  <a:pt x="614" y="45"/>
                </a:lnTo>
                <a:close/>
              </a:path>
            </a:pathLst>
          </a:custGeom>
          <a:gradFill>
            <a:gsLst>
              <a:gs pos="0">
                <a:srgbClr val="000000">
                  <a:alpha val="9803"/>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83" name="Google Shape;83;p6"/>
          <p:cNvCxnSpPr/>
          <p:nvPr/>
        </p:nvCxnSpPr>
        <p:spPr>
          <a:xfrm>
            <a:off x="1846499" y="3626963"/>
            <a:ext cx="9521892" cy="0"/>
          </a:xfrm>
          <a:prstGeom prst="straightConnector1">
            <a:avLst/>
          </a:prstGeom>
          <a:noFill/>
          <a:ln w="12700" cap="flat" cmpd="sng">
            <a:solidFill>
              <a:schemeClr val="dk2">
                <a:alpha val="29803"/>
              </a:schemeClr>
            </a:solidFill>
            <a:prstDash val="dash"/>
            <a:miter lim="800000"/>
            <a:headEnd type="none" w="sm" len="sm"/>
            <a:tailEnd type="none" w="sm" len="sm"/>
          </a:ln>
        </p:spPr>
      </p:cxnSp>
      <p:sp>
        <p:nvSpPr>
          <p:cNvPr id="84" name="Google Shape;84;p6"/>
          <p:cNvSpPr/>
          <p:nvPr/>
        </p:nvSpPr>
        <p:spPr>
          <a:xfrm rot="5400000">
            <a:off x="11384309" y="3574943"/>
            <a:ext cx="120689" cy="104042"/>
          </a:xfrm>
          <a:prstGeom prst="triangle">
            <a:avLst>
              <a:gd name="adj" fmla="val 50000"/>
            </a:avLst>
          </a:prstGeom>
          <a:solidFill>
            <a:schemeClr val="dk2">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 name="Google Shape;85;p6"/>
          <p:cNvSpPr txBox="1">
            <a:spLocks noGrp="1"/>
          </p:cNvSpPr>
          <p:nvPr>
            <p:ph type="ctrTitle"/>
          </p:nvPr>
        </p:nvSpPr>
        <p:spPr>
          <a:xfrm>
            <a:off x="2808050" y="1124384"/>
            <a:ext cx="8688625" cy="177207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lt1"/>
              </a:buClr>
              <a:buSzPts val="4000"/>
              <a:buFont typeface="Arial"/>
              <a:buNone/>
              <a:defRPr sz="4000" b="1" i="1"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6"/>
          <p:cNvSpPr txBox="1">
            <a:spLocks noGrp="1"/>
          </p:cNvSpPr>
          <p:nvPr>
            <p:ph type="subTitle" idx="1"/>
          </p:nvPr>
        </p:nvSpPr>
        <p:spPr>
          <a:xfrm>
            <a:off x="2808050" y="4313978"/>
            <a:ext cx="8688625" cy="1347518"/>
          </a:xfrm>
          <a:prstGeom prst="rect">
            <a:avLst/>
          </a:prstGeom>
          <a:noFill/>
          <a:ln>
            <a:noFill/>
          </a:ln>
        </p:spPr>
        <p:txBody>
          <a:bodyPr spcFirstLastPara="1" wrap="square" lIns="0" tIns="0" rIns="0" bIns="0" anchor="t" anchorCtr="0">
            <a:noAutofit/>
          </a:bodyPr>
          <a:lstStyle>
            <a:lvl1pPr marR="0" lvl="0" algn="l" rtl="0">
              <a:lnSpc>
                <a:spcPct val="141666"/>
              </a:lnSpc>
              <a:spcBef>
                <a:spcPts val="0"/>
              </a:spcBef>
              <a:spcAft>
                <a:spcPts val="0"/>
              </a:spcAft>
              <a:buClr>
                <a:schemeClr val="lt1"/>
              </a:buClr>
              <a:buSzPts val="1200"/>
              <a:buFont typeface="Arial"/>
              <a:buNone/>
              <a:defRPr sz="1200" b="0" i="1"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87" name="Google Shape;87;p6"/>
          <p:cNvSpPr txBox="1">
            <a:spLocks noGrp="1"/>
          </p:cNvSpPr>
          <p:nvPr>
            <p:ph type="ftr" idx="11"/>
          </p:nvPr>
        </p:nvSpPr>
        <p:spPr>
          <a:xfrm>
            <a:off x="1200000" y="5981484"/>
            <a:ext cx="3736623" cy="491068"/>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900" b="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extLst>
    <p:ext uri="{DCECCB84-F9BA-43D5-87BE-67443E8EF086}">
      <p15:sldGuideLst xmlns:p15="http://schemas.microsoft.com/office/powerpoint/2012/main">
        <p15:guide id="1" orient="horz" pos="2160">
          <p15:clr>
            <a:srgbClr val="FBAE40"/>
          </p15:clr>
        </p15:guide>
        <p15:guide id="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239351" y="73884"/>
            <a:ext cx="11713302" cy="5760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0" name="Google Shape;90;p7"/>
          <p:cNvSpPr txBox="1">
            <a:spLocks noGrp="1"/>
          </p:cNvSpPr>
          <p:nvPr>
            <p:ph type="body" idx="1"/>
          </p:nvPr>
        </p:nvSpPr>
        <p:spPr>
          <a:xfrm>
            <a:off x="431372" y="883874"/>
            <a:ext cx="11329259" cy="5209422"/>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Tahoma"/>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1" name="Google Shape;91;p7"/>
          <p:cNvSpPr txBox="1">
            <a:spLocks noGrp="1"/>
          </p:cNvSpPr>
          <p:nvPr>
            <p:ph type="ftr" idx="11"/>
          </p:nvPr>
        </p:nvSpPr>
        <p:spPr>
          <a:xfrm>
            <a:off x="1679511" y="6272497"/>
            <a:ext cx="8832981"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1">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
          <p:cNvSpPr/>
          <p:nvPr/>
        </p:nvSpPr>
        <p:spPr>
          <a:xfrm>
            <a:off x="-1" y="0"/>
            <a:ext cx="11738620" cy="1160833"/>
          </a:xfrm>
          <a:custGeom>
            <a:avLst/>
            <a:gdLst/>
            <a:ahLst/>
            <a:cxnLst/>
            <a:rect l="l" t="t" r="r" b="b"/>
            <a:pathLst>
              <a:path w="11738620" h="1160833" extrusionOk="0">
                <a:moveTo>
                  <a:pt x="0" y="0"/>
                </a:moveTo>
                <a:cubicBezTo>
                  <a:pt x="1423289" y="0"/>
                  <a:pt x="2579712" y="0"/>
                  <a:pt x="3519305" y="0"/>
                </a:cubicBezTo>
                <a:lnTo>
                  <a:pt x="3773767" y="0"/>
                </a:lnTo>
                <a:lnTo>
                  <a:pt x="4388476" y="0"/>
                </a:lnTo>
                <a:lnTo>
                  <a:pt x="5109954" y="0"/>
                </a:lnTo>
                <a:lnTo>
                  <a:pt x="5124212" y="0"/>
                </a:lnTo>
                <a:lnTo>
                  <a:pt x="5737635" y="0"/>
                </a:lnTo>
                <a:lnTo>
                  <a:pt x="6239864" y="0"/>
                </a:lnTo>
                <a:lnTo>
                  <a:pt x="6279350" y="0"/>
                </a:lnTo>
                <a:lnTo>
                  <a:pt x="6642017" y="0"/>
                </a:lnTo>
                <a:lnTo>
                  <a:pt x="6955215" y="0"/>
                </a:lnTo>
                <a:lnTo>
                  <a:pt x="7190577" y="0"/>
                </a:lnTo>
                <a:lnTo>
                  <a:pt x="7293073" y="0"/>
                </a:lnTo>
                <a:lnTo>
                  <a:pt x="7472269" y="0"/>
                </a:lnTo>
                <a:lnTo>
                  <a:pt x="7576051" y="0"/>
                </a:lnTo>
                <a:lnTo>
                  <a:pt x="7590877" y="0"/>
                </a:lnTo>
                <a:lnTo>
                  <a:pt x="8162243" y="0"/>
                </a:lnTo>
                <a:cubicBezTo>
                  <a:pt x="11364644" y="0"/>
                  <a:pt x="11364644" y="0"/>
                  <a:pt x="11364644" y="0"/>
                </a:cubicBezTo>
                <a:cubicBezTo>
                  <a:pt x="11364644" y="660827"/>
                  <a:pt x="11364644" y="660827"/>
                  <a:pt x="11364644" y="660827"/>
                </a:cubicBezTo>
                <a:cubicBezTo>
                  <a:pt x="11694936" y="991240"/>
                  <a:pt x="11694936" y="991240"/>
                  <a:pt x="11694936" y="991240"/>
                </a:cubicBezTo>
                <a:cubicBezTo>
                  <a:pt x="11732934" y="1014632"/>
                  <a:pt x="11744626" y="1055569"/>
                  <a:pt x="11735857" y="1093581"/>
                </a:cubicBezTo>
                <a:cubicBezTo>
                  <a:pt x="11735857" y="1096505"/>
                  <a:pt x="11735857" y="1096505"/>
                  <a:pt x="11735857" y="1096505"/>
                </a:cubicBezTo>
                <a:cubicBezTo>
                  <a:pt x="11724166" y="1131593"/>
                  <a:pt x="11694936" y="1160833"/>
                  <a:pt x="11648169" y="1160833"/>
                </a:cubicBezTo>
                <a:cubicBezTo>
                  <a:pt x="10171719" y="1160833"/>
                  <a:pt x="8972103" y="1160833"/>
                  <a:pt x="7997415" y="1160833"/>
                </a:cubicBezTo>
                <a:lnTo>
                  <a:pt x="7874402" y="1160833"/>
                </a:lnTo>
                <a:lnTo>
                  <a:pt x="7095781" y="1160833"/>
                </a:lnTo>
                <a:lnTo>
                  <a:pt x="6488308" y="1160833"/>
                </a:lnTo>
                <a:lnTo>
                  <a:pt x="6332564" y="1160833"/>
                </a:lnTo>
                <a:cubicBezTo>
                  <a:pt x="6099946" y="1160833"/>
                  <a:pt x="5888475" y="1160833"/>
                  <a:pt x="5696229" y="1160833"/>
                </a:cubicBezTo>
                <a:lnTo>
                  <a:pt x="5275234" y="1160833"/>
                </a:lnTo>
                <a:lnTo>
                  <a:pt x="5175242" y="1160833"/>
                </a:lnTo>
                <a:cubicBezTo>
                  <a:pt x="4863803" y="1160833"/>
                  <a:pt x="4621573" y="1160833"/>
                  <a:pt x="4433172" y="1160833"/>
                </a:cubicBezTo>
                <a:lnTo>
                  <a:pt x="4223648" y="1160833"/>
                </a:lnTo>
                <a:lnTo>
                  <a:pt x="4189019" y="1160833"/>
                </a:lnTo>
                <a:cubicBezTo>
                  <a:pt x="3773767" y="1160833"/>
                  <a:pt x="3773767" y="1160833"/>
                  <a:pt x="3773767" y="1160833"/>
                </a:cubicBezTo>
                <a:lnTo>
                  <a:pt x="3322013" y="1160833"/>
                </a:lnTo>
                <a:cubicBezTo>
                  <a:pt x="0" y="1160833"/>
                  <a:pt x="0" y="1160833"/>
                  <a:pt x="0" y="1160833"/>
                </a:cubicBezTo>
                <a:cubicBezTo>
                  <a:pt x="0" y="0"/>
                  <a:pt x="0" y="0"/>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 name="Google Shape;11;p1"/>
          <p:cNvSpPr/>
          <p:nvPr/>
        </p:nvSpPr>
        <p:spPr>
          <a:xfrm>
            <a:off x="10890814" y="356730"/>
            <a:ext cx="944456" cy="736851"/>
          </a:xfrm>
          <a:custGeom>
            <a:avLst/>
            <a:gdLst/>
            <a:ahLst/>
            <a:cxnLst/>
            <a:rect l="l" t="t" r="r" b="b"/>
            <a:pathLst>
              <a:path w="323" h="252" extrusionOk="0">
                <a:moveTo>
                  <a:pt x="18" y="69"/>
                </a:moveTo>
                <a:cubicBezTo>
                  <a:pt x="29" y="75"/>
                  <a:pt x="29" y="75"/>
                  <a:pt x="29" y="75"/>
                </a:cubicBezTo>
                <a:cubicBezTo>
                  <a:pt x="275" y="217"/>
                  <a:pt x="275" y="217"/>
                  <a:pt x="275" y="217"/>
                </a:cubicBezTo>
                <a:cubicBezTo>
                  <a:pt x="275" y="217"/>
                  <a:pt x="275" y="217"/>
                  <a:pt x="275" y="217"/>
                </a:cubicBezTo>
                <a:cubicBezTo>
                  <a:pt x="288" y="225"/>
                  <a:pt x="292" y="239"/>
                  <a:pt x="289" y="252"/>
                </a:cubicBezTo>
                <a:cubicBezTo>
                  <a:pt x="295" y="229"/>
                  <a:pt x="295" y="229"/>
                  <a:pt x="295" y="229"/>
                </a:cubicBezTo>
                <a:cubicBezTo>
                  <a:pt x="321" y="135"/>
                  <a:pt x="321" y="135"/>
                  <a:pt x="321" y="135"/>
                </a:cubicBezTo>
                <a:cubicBezTo>
                  <a:pt x="322" y="131"/>
                  <a:pt x="322" y="126"/>
                  <a:pt x="322" y="122"/>
                </a:cubicBezTo>
                <a:cubicBezTo>
                  <a:pt x="323" y="103"/>
                  <a:pt x="313" y="85"/>
                  <a:pt x="296" y="75"/>
                </a:cubicBezTo>
                <a:cubicBezTo>
                  <a:pt x="165" y="0"/>
                  <a:pt x="165" y="0"/>
                  <a:pt x="165" y="0"/>
                </a:cubicBezTo>
                <a:cubicBezTo>
                  <a:pt x="33" y="6"/>
                  <a:pt x="33" y="6"/>
                  <a:pt x="33" y="6"/>
                </a:cubicBezTo>
                <a:cubicBezTo>
                  <a:pt x="18" y="6"/>
                  <a:pt x="7" y="22"/>
                  <a:pt x="4" y="34"/>
                </a:cubicBezTo>
                <a:cubicBezTo>
                  <a:pt x="3" y="35"/>
                  <a:pt x="3" y="35"/>
                  <a:pt x="3" y="35"/>
                </a:cubicBezTo>
                <a:cubicBezTo>
                  <a:pt x="0" y="47"/>
                  <a:pt x="5" y="61"/>
                  <a:pt x="18" y="6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 name="Google Shape;12;p1"/>
          <p:cNvSpPr/>
          <p:nvPr/>
        </p:nvSpPr>
        <p:spPr>
          <a:xfrm>
            <a:off x="10902510" y="0"/>
            <a:ext cx="1289490" cy="456146"/>
          </a:xfrm>
          <a:custGeom>
            <a:avLst/>
            <a:gdLst/>
            <a:ahLst/>
            <a:cxnLst/>
            <a:rect l="l" t="t" r="r" b="b"/>
            <a:pathLst>
              <a:path w="441" h="156" extrusionOk="0">
                <a:moveTo>
                  <a:pt x="0" y="156"/>
                </a:moveTo>
                <a:cubicBezTo>
                  <a:pt x="3" y="144"/>
                  <a:pt x="14" y="133"/>
                  <a:pt x="29" y="133"/>
                </a:cubicBezTo>
                <a:cubicBezTo>
                  <a:pt x="441" y="133"/>
                  <a:pt x="441" y="133"/>
                  <a:pt x="441" y="133"/>
                </a:cubicBezTo>
                <a:cubicBezTo>
                  <a:pt x="441" y="0"/>
                  <a:pt x="441" y="0"/>
                  <a:pt x="441" y="0"/>
                </a:cubicBezTo>
                <a:cubicBezTo>
                  <a:pt x="82" y="0"/>
                  <a:pt x="82" y="0"/>
                  <a:pt x="82" y="0"/>
                </a:cubicBezTo>
                <a:cubicBezTo>
                  <a:pt x="58" y="0"/>
                  <a:pt x="37" y="16"/>
                  <a:pt x="31" y="39"/>
                </a:cubicBezTo>
                <a:cubicBezTo>
                  <a:pt x="6" y="133"/>
                  <a:pt x="6" y="133"/>
                  <a:pt x="6" y="133"/>
                </a:cubicBezTo>
                <a:lnTo>
                  <a:pt x="0" y="1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 name="Google Shape;13;p1"/>
          <p:cNvSpPr/>
          <p:nvPr/>
        </p:nvSpPr>
        <p:spPr>
          <a:xfrm>
            <a:off x="11311872" y="771939"/>
            <a:ext cx="432754" cy="388894"/>
          </a:xfrm>
          <a:custGeom>
            <a:avLst/>
            <a:gdLst/>
            <a:ahLst/>
            <a:cxnLst/>
            <a:rect l="l" t="t" r="r" b="b"/>
            <a:pathLst>
              <a:path w="148" h="133" extrusionOk="0">
                <a:moveTo>
                  <a:pt x="0" y="0"/>
                </a:moveTo>
                <a:cubicBezTo>
                  <a:pt x="0" y="133"/>
                  <a:pt x="0" y="133"/>
                  <a:pt x="0" y="133"/>
                </a:cubicBezTo>
                <a:cubicBezTo>
                  <a:pt x="115" y="133"/>
                  <a:pt x="115" y="133"/>
                  <a:pt x="115" y="133"/>
                </a:cubicBezTo>
                <a:cubicBezTo>
                  <a:pt x="131" y="133"/>
                  <a:pt x="141" y="123"/>
                  <a:pt x="145" y="111"/>
                </a:cubicBezTo>
                <a:cubicBezTo>
                  <a:pt x="145" y="110"/>
                  <a:pt x="145" y="110"/>
                  <a:pt x="145" y="110"/>
                </a:cubicBezTo>
                <a:cubicBezTo>
                  <a:pt x="148" y="97"/>
                  <a:pt x="144" y="83"/>
                  <a:pt x="131" y="75"/>
                </a:cubicBezTo>
                <a:lnTo>
                  <a:pt x="0" y="0"/>
                </a:lnTo>
                <a:close/>
              </a:path>
            </a:pathLst>
          </a:custGeom>
          <a:gradFill>
            <a:gsLst>
              <a:gs pos="0">
                <a:srgbClr val="000000">
                  <a:alpha val="20000"/>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 name="Google Shape;14;p1"/>
          <p:cNvSpPr/>
          <p:nvPr/>
        </p:nvSpPr>
        <p:spPr>
          <a:xfrm>
            <a:off x="10534085" y="771939"/>
            <a:ext cx="1210541" cy="321641"/>
          </a:xfrm>
          <a:custGeom>
            <a:avLst/>
            <a:gdLst/>
            <a:ahLst/>
            <a:cxnLst/>
            <a:rect l="l" t="t" r="r" b="b"/>
            <a:pathLst>
              <a:path w="414" h="110" extrusionOk="0">
                <a:moveTo>
                  <a:pt x="0" y="0"/>
                </a:moveTo>
                <a:cubicBezTo>
                  <a:pt x="411" y="110"/>
                  <a:pt x="411" y="110"/>
                  <a:pt x="411" y="110"/>
                </a:cubicBezTo>
                <a:cubicBezTo>
                  <a:pt x="414" y="97"/>
                  <a:pt x="410" y="83"/>
                  <a:pt x="397" y="75"/>
                </a:cubicBezTo>
                <a:cubicBezTo>
                  <a:pt x="266" y="0"/>
                  <a:pt x="266" y="0"/>
                  <a:pt x="266" y="0"/>
                </a:cubicBezTo>
                <a:lnTo>
                  <a:pt x="0" y="0"/>
                </a:lnTo>
                <a:close/>
              </a:path>
            </a:pathLst>
          </a:custGeom>
          <a:gradFill>
            <a:gsLst>
              <a:gs pos="0">
                <a:srgbClr val="000000">
                  <a:alpha val="9803"/>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 name="Google Shape;15;p1"/>
          <p:cNvSpPr/>
          <p:nvPr/>
        </p:nvSpPr>
        <p:spPr>
          <a:xfrm>
            <a:off x="10899586" y="388894"/>
            <a:ext cx="932760" cy="318717"/>
          </a:xfrm>
          <a:custGeom>
            <a:avLst/>
            <a:gdLst/>
            <a:ahLst/>
            <a:cxnLst/>
            <a:rect l="l" t="t" r="r" b="b"/>
            <a:pathLst>
              <a:path w="319" h="109" extrusionOk="0">
                <a:moveTo>
                  <a:pt x="0" y="24"/>
                </a:moveTo>
                <a:cubicBezTo>
                  <a:pt x="319" y="109"/>
                  <a:pt x="319" y="109"/>
                  <a:pt x="319" y="109"/>
                </a:cubicBezTo>
                <a:cubicBezTo>
                  <a:pt x="319" y="91"/>
                  <a:pt x="309" y="74"/>
                  <a:pt x="293" y="64"/>
                </a:cubicBezTo>
                <a:cubicBezTo>
                  <a:pt x="182" y="0"/>
                  <a:pt x="182" y="0"/>
                  <a:pt x="182" y="0"/>
                </a:cubicBezTo>
                <a:cubicBezTo>
                  <a:pt x="30" y="0"/>
                  <a:pt x="30" y="0"/>
                  <a:pt x="30" y="0"/>
                </a:cubicBezTo>
                <a:cubicBezTo>
                  <a:pt x="15" y="0"/>
                  <a:pt x="4" y="11"/>
                  <a:pt x="1" y="23"/>
                </a:cubicBezTo>
                <a:lnTo>
                  <a:pt x="0" y="24"/>
                </a:lnTo>
                <a:close/>
              </a:path>
            </a:pathLst>
          </a:custGeom>
          <a:gradFill>
            <a:gsLst>
              <a:gs pos="0">
                <a:srgbClr val="000000">
                  <a:alpha val="9803"/>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 name="Google Shape;16;p1"/>
          <p:cNvSpPr/>
          <p:nvPr/>
        </p:nvSpPr>
        <p:spPr>
          <a:xfrm>
            <a:off x="0" y="6400800"/>
            <a:ext cx="12192000" cy="457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1"/>
          <p:cNvSpPr txBox="1">
            <a:spLocks noGrp="1"/>
          </p:cNvSpPr>
          <p:nvPr>
            <p:ph type="title"/>
          </p:nvPr>
        </p:nvSpPr>
        <p:spPr>
          <a:xfrm>
            <a:off x="695325" y="57151"/>
            <a:ext cx="10801350" cy="1098549"/>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2"/>
              </a:buClr>
              <a:buSzPts val="3700"/>
              <a:buFont typeface="Arial"/>
              <a:buNone/>
              <a:defRPr sz="37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 name="Google Shape;19;p1"/>
          <p:cNvSpPr txBox="1">
            <a:spLocks noGrp="1"/>
          </p:cNvSpPr>
          <p:nvPr>
            <p:ph type="ftr" idx="11"/>
          </p:nvPr>
        </p:nvSpPr>
        <p:spPr>
          <a:xfrm>
            <a:off x="695325" y="6512983"/>
            <a:ext cx="4783137" cy="237067"/>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800" b="0" i="0" u="none" strike="noStrike" cap="none">
                <a:solidFill>
                  <a:srgbClr val="A5A5A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1"/>
          <p:cNvSpPr txBox="1">
            <a:spLocks noGrp="1"/>
          </p:cNvSpPr>
          <p:nvPr>
            <p:ph type="sldNum" idx="12"/>
          </p:nvPr>
        </p:nvSpPr>
        <p:spPr>
          <a:xfrm>
            <a:off x="10923764" y="6519333"/>
            <a:ext cx="572911" cy="237067"/>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900" b="0" i="0" u="none" strike="noStrike" cap="none">
                <a:solidFill>
                  <a:srgbClr val="A5A5A5"/>
                </a:solidFill>
                <a:latin typeface="Arial"/>
                <a:ea typeface="Arial"/>
                <a:cs typeface="Arial"/>
                <a:sym typeface="Arial"/>
              </a:defRPr>
            </a:lvl1pPr>
            <a:lvl2pPr marL="0" marR="0" lvl="1" indent="0" algn="r" rtl="0">
              <a:spcBef>
                <a:spcPts val="0"/>
              </a:spcBef>
              <a:buNone/>
              <a:defRPr sz="900" b="0" i="0" u="none" strike="noStrike" cap="none">
                <a:solidFill>
                  <a:srgbClr val="A5A5A5"/>
                </a:solidFill>
                <a:latin typeface="Arial"/>
                <a:ea typeface="Arial"/>
                <a:cs typeface="Arial"/>
                <a:sym typeface="Arial"/>
              </a:defRPr>
            </a:lvl2pPr>
            <a:lvl3pPr marL="0" marR="0" lvl="2" indent="0" algn="r" rtl="0">
              <a:spcBef>
                <a:spcPts val="0"/>
              </a:spcBef>
              <a:buNone/>
              <a:defRPr sz="900" b="0" i="0" u="none" strike="noStrike" cap="none">
                <a:solidFill>
                  <a:srgbClr val="A5A5A5"/>
                </a:solidFill>
                <a:latin typeface="Arial"/>
                <a:ea typeface="Arial"/>
                <a:cs typeface="Arial"/>
                <a:sym typeface="Arial"/>
              </a:defRPr>
            </a:lvl3pPr>
            <a:lvl4pPr marL="0" marR="0" lvl="3" indent="0" algn="r" rtl="0">
              <a:spcBef>
                <a:spcPts val="0"/>
              </a:spcBef>
              <a:buNone/>
              <a:defRPr sz="900" b="0" i="0" u="none" strike="noStrike" cap="none">
                <a:solidFill>
                  <a:srgbClr val="A5A5A5"/>
                </a:solidFill>
                <a:latin typeface="Arial"/>
                <a:ea typeface="Arial"/>
                <a:cs typeface="Arial"/>
                <a:sym typeface="Arial"/>
              </a:defRPr>
            </a:lvl4pPr>
            <a:lvl5pPr marL="0" marR="0" lvl="4" indent="0" algn="r" rtl="0">
              <a:spcBef>
                <a:spcPts val="0"/>
              </a:spcBef>
              <a:buNone/>
              <a:defRPr sz="900" b="0" i="0" u="none" strike="noStrike" cap="none">
                <a:solidFill>
                  <a:srgbClr val="A5A5A5"/>
                </a:solidFill>
                <a:latin typeface="Arial"/>
                <a:ea typeface="Arial"/>
                <a:cs typeface="Arial"/>
                <a:sym typeface="Arial"/>
              </a:defRPr>
            </a:lvl5pPr>
            <a:lvl6pPr marL="0" marR="0" lvl="5" indent="0" algn="r" rtl="0">
              <a:spcBef>
                <a:spcPts val="0"/>
              </a:spcBef>
              <a:buNone/>
              <a:defRPr sz="900" b="0" i="0" u="none" strike="noStrike" cap="none">
                <a:solidFill>
                  <a:srgbClr val="A5A5A5"/>
                </a:solidFill>
                <a:latin typeface="Arial"/>
                <a:ea typeface="Arial"/>
                <a:cs typeface="Arial"/>
                <a:sym typeface="Arial"/>
              </a:defRPr>
            </a:lvl6pPr>
            <a:lvl7pPr marL="0" marR="0" lvl="6" indent="0" algn="r" rtl="0">
              <a:spcBef>
                <a:spcPts val="0"/>
              </a:spcBef>
              <a:buNone/>
              <a:defRPr sz="900" b="0" i="0" u="none" strike="noStrike" cap="none">
                <a:solidFill>
                  <a:srgbClr val="A5A5A5"/>
                </a:solidFill>
                <a:latin typeface="Arial"/>
                <a:ea typeface="Arial"/>
                <a:cs typeface="Arial"/>
                <a:sym typeface="Arial"/>
              </a:defRPr>
            </a:lvl7pPr>
            <a:lvl8pPr marL="0" marR="0" lvl="7" indent="0" algn="r" rtl="0">
              <a:spcBef>
                <a:spcPts val="0"/>
              </a:spcBef>
              <a:buNone/>
              <a:defRPr sz="900" b="0" i="0" u="none" strike="noStrike" cap="none">
                <a:solidFill>
                  <a:srgbClr val="A5A5A5"/>
                </a:solidFill>
                <a:latin typeface="Arial"/>
                <a:ea typeface="Arial"/>
                <a:cs typeface="Arial"/>
                <a:sym typeface="Arial"/>
              </a:defRPr>
            </a:lvl8pPr>
            <a:lvl9pPr marL="0" marR="0" lvl="8" indent="0" algn="r" rtl="0">
              <a:spcBef>
                <a:spcPts val="0"/>
              </a:spcBef>
              <a:buNone/>
              <a:defRPr sz="900" b="0" i="0" u="none" strike="noStrike" cap="none">
                <a:solidFill>
                  <a:srgbClr val="A5A5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74;p5">
            <a:extLst>
              <a:ext uri="{FF2B5EF4-FFF2-40B4-BE49-F238E27FC236}">
                <a16:creationId xmlns:a16="http://schemas.microsoft.com/office/drawing/2014/main" id="{1E181274-1913-4965-BB73-2F788D3327C5}"/>
              </a:ext>
            </a:extLst>
          </p:cNvPr>
          <p:cNvSpPr txBox="1">
            <a:spLocks/>
          </p:cNvSpPr>
          <p:nvPr userDrawn="1"/>
        </p:nvSpPr>
        <p:spPr>
          <a:xfrm>
            <a:off x="10966315" y="1"/>
            <a:ext cx="1225685" cy="38910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defTabSz="914400" rtl="0" eaLnBrk="1" fontAlgn="auto" latinLnBrk="0" hangingPunct="1">
              <a:lnSpc>
                <a:spcPct val="100000"/>
              </a:lnSpc>
              <a:spcBef>
                <a:spcPts val="0"/>
              </a:spcBef>
              <a:spcAft>
                <a:spcPts val="0"/>
              </a:spcAft>
              <a:buClr>
                <a:schemeClr val="dk2"/>
              </a:buClr>
              <a:buSzPts val="900"/>
              <a:buFont typeface="Arial"/>
              <a:buNone/>
              <a:tabLst/>
              <a:defRPr sz="900" b="1"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ltLang="ko-KR"/>
              <a:t>Be Diligent</a:t>
            </a:r>
            <a:endParaRPr lang="en-US" altLang="ko-KR" dirty="0">
              <a:solidFill>
                <a:schemeClr val="accen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242">
          <p15:clr>
            <a:srgbClr val="F26B43"/>
          </p15:clr>
        </p15:guide>
        <p15:guide id="2" pos="43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Hypertext" TargetMode="External"/><Relationship Id="rId7" Type="http://schemas.openxmlformats.org/officeDocument/2006/relationships/hyperlink" Target="https://fastapi.tiangolo.com/" TargetMode="External"/><Relationship Id="rId2" Type="http://schemas.openxmlformats.org/officeDocument/2006/relationships/hyperlink" Target="https://home.cern/science/computing/birth-web/short-history-web" TargetMode="External"/><Relationship Id="rId1" Type="http://schemas.openxmlformats.org/officeDocument/2006/relationships/slideLayout" Target="../slideLayouts/slideLayout4.xml"/><Relationship Id="rId6" Type="http://schemas.openxmlformats.org/officeDocument/2006/relationships/hyperlink" Target="https://www.tutorialspoint.com/flask/flask_tutorial.pdf" TargetMode="External"/><Relationship Id="rId5" Type="http://schemas.openxmlformats.org/officeDocument/2006/relationships/hyperlink" Target="https://www.studytonight.com/servlet/introduction-to-web.php" TargetMode="External"/><Relationship Id="rId4" Type="http://schemas.openxmlformats.org/officeDocument/2006/relationships/hyperlink" Target="https://en.wikipedia.org/wiki/WorldWideWe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question-mark-question-response-1019983/"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question-mark-question-response-1019983/"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commons.wikimedia.org/wiki/File:Gear_2.sv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8"/>
          <p:cNvSpPr txBox="1">
            <a:spLocks noGrp="1"/>
          </p:cNvSpPr>
          <p:nvPr>
            <p:ph type="ctrTitle"/>
          </p:nvPr>
        </p:nvSpPr>
        <p:spPr>
          <a:xfrm>
            <a:off x="2808050" y="1124384"/>
            <a:ext cx="8688625" cy="177207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dk2"/>
              </a:buClr>
              <a:buSzPts val="4000"/>
              <a:buFont typeface="Arial"/>
              <a:buNone/>
            </a:pPr>
            <a:r>
              <a:rPr lang="en-US" sz="4000" b="1" i="1" u="none" strike="noStrike" cap="none" dirty="0" err="1">
                <a:solidFill>
                  <a:schemeClr val="dk2"/>
                </a:solidFill>
                <a:latin typeface="Arial"/>
                <a:ea typeface="Arial"/>
                <a:cs typeface="Arial"/>
                <a:sym typeface="Arial"/>
              </a:rPr>
              <a:t>FastAPI</a:t>
            </a:r>
            <a:r>
              <a:rPr lang="en-US" sz="4000" b="1" i="1" u="none" strike="noStrike" cap="none" dirty="0">
                <a:solidFill>
                  <a:schemeClr val="dk2"/>
                </a:solidFill>
                <a:latin typeface="Arial"/>
                <a:ea typeface="Arial"/>
                <a:cs typeface="Arial"/>
                <a:sym typeface="Arial"/>
              </a:rPr>
              <a:t> Tutorial</a:t>
            </a:r>
            <a:br>
              <a:rPr lang="en-US" sz="4000" b="1" i="1" u="none" strike="noStrike" cap="none" dirty="0">
                <a:solidFill>
                  <a:schemeClr val="dk2"/>
                </a:solidFill>
                <a:latin typeface="Arial"/>
                <a:ea typeface="Arial"/>
                <a:cs typeface="Arial"/>
                <a:sym typeface="Arial"/>
              </a:rPr>
            </a:br>
            <a:r>
              <a:rPr lang="en-US" sz="4000" b="1" i="1" u="none" strike="noStrike" cap="none" dirty="0">
                <a:solidFill>
                  <a:schemeClr val="dk2"/>
                </a:solidFill>
                <a:latin typeface="Arial"/>
                <a:ea typeface="Arial"/>
                <a:cs typeface="Arial"/>
                <a:sym typeface="Arial"/>
              </a:rPr>
              <a:t>: 2023 Winter Programming Camp</a:t>
            </a:r>
            <a:endParaRPr sz="4000" b="1" i="1" u="none" strike="noStrike" cap="none" dirty="0">
              <a:solidFill>
                <a:schemeClr val="dk2"/>
              </a:solidFill>
              <a:latin typeface="Arial"/>
              <a:ea typeface="Arial"/>
              <a:cs typeface="Arial"/>
              <a:sym typeface="Arial"/>
            </a:endParaRPr>
          </a:p>
        </p:txBody>
      </p:sp>
      <p:sp>
        <p:nvSpPr>
          <p:cNvPr id="97" name="Google Shape;97;p8"/>
          <p:cNvSpPr txBox="1">
            <a:spLocks noGrp="1"/>
          </p:cNvSpPr>
          <p:nvPr>
            <p:ph type="subTitle" idx="1"/>
          </p:nvPr>
        </p:nvSpPr>
        <p:spPr>
          <a:xfrm>
            <a:off x="2808050" y="4313978"/>
            <a:ext cx="8688625" cy="1347518"/>
          </a:xfrm>
          <a:prstGeom prst="rect">
            <a:avLst/>
          </a:prstGeom>
          <a:noFill/>
          <a:ln>
            <a:noFill/>
          </a:ln>
        </p:spPr>
        <p:txBody>
          <a:bodyPr spcFirstLastPara="1" wrap="square" lIns="0" tIns="0" rIns="0" bIns="0" anchor="t" anchorCtr="0">
            <a:noAutofit/>
          </a:bodyPr>
          <a:lstStyle/>
          <a:p>
            <a:pPr marL="0" marR="0" lvl="0" indent="0" algn="l" rtl="0">
              <a:lnSpc>
                <a:spcPct val="141666"/>
              </a:lnSpc>
              <a:spcBef>
                <a:spcPts val="0"/>
              </a:spcBef>
              <a:spcAft>
                <a:spcPts val="0"/>
              </a:spcAft>
              <a:buClr>
                <a:schemeClr val="dk2"/>
              </a:buClr>
              <a:buSzPts val="1200"/>
              <a:buFont typeface="Arial"/>
              <a:buNone/>
            </a:pPr>
            <a:r>
              <a:rPr lang="en-US" sz="2900" dirty="0"/>
              <a:t>01. </a:t>
            </a:r>
            <a:r>
              <a:rPr lang="en-US" sz="2900"/>
              <a:t>Lecture01</a:t>
            </a:r>
            <a:endParaRPr sz="2900" dirty="0"/>
          </a:p>
          <a:p>
            <a:pPr marL="0" marR="0" lvl="0" indent="0" algn="l" rtl="0">
              <a:lnSpc>
                <a:spcPct val="141666"/>
              </a:lnSpc>
              <a:spcBef>
                <a:spcPts val="0"/>
              </a:spcBef>
              <a:spcAft>
                <a:spcPts val="0"/>
              </a:spcAft>
              <a:buClr>
                <a:schemeClr val="dk2"/>
              </a:buClr>
              <a:buSzPts val="1200"/>
              <a:buFont typeface="Arial"/>
              <a:buNone/>
            </a:pPr>
            <a:r>
              <a:rPr lang="en-US" sz="2900" dirty="0"/>
              <a:t>Changbeom Choi</a:t>
            </a:r>
            <a:endParaRPr sz="2900"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9F414E-71C9-4F2E-92DE-7644683692D5}"/>
              </a:ext>
            </a:extLst>
          </p:cNvPr>
          <p:cNvSpPr>
            <a:spLocks noGrp="1"/>
          </p:cNvSpPr>
          <p:nvPr>
            <p:ph type="title"/>
          </p:nvPr>
        </p:nvSpPr>
        <p:spPr/>
        <p:txBody>
          <a:bodyPr/>
          <a:lstStyle/>
          <a:p>
            <a:r>
              <a:rPr lang="en-US" altLang="ko-KR" dirty="0"/>
              <a:t>Web Framework &amp; Flask &amp; </a:t>
            </a:r>
            <a:r>
              <a:rPr lang="en-US" altLang="ko-KR" dirty="0" err="1"/>
              <a:t>FastAPI</a:t>
            </a:r>
            <a:r>
              <a:rPr lang="en-US" altLang="ko-KR" dirty="0"/>
              <a:t>(1/3)</a:t>
            </a:r>
            <a:endParaRPr lang="ko-KR" altLang="en-US" dirty="0"/>
          </a:p>
        </p:txBody>
      </p:sp>
      <p:sp>
        <p:nvSpPr>
          <p:cNvPr id="3" name="텍스트 개체 틀 2">
            <a:extLst>
              <a:ext uri="{FF2B5EF4-FFF2-40B4-BE49-F238E27FC236}">
                <a16:creationId xmlns:a16="http://schemas.microsoft.com/office/drawing/2014/main" id="{8A43FD4D-5C91-4368-B7EF-BE1C39D552EE}"/>
              </a:ext>
            </a:extLst>
          </p:cNvPr>
          <p:cNvSpPr>
            <a:spLocks noGrp="1"/>
          </p:cNvSpPr>
          <p:nvPr>
            <p:ph type="body" idx="1"/>
          </p:nvPr>
        </p:nvSpPr>
        <p:spPr/>
        <p:txBody>
          <a:bodyPr>
            <a:normAutofit fontScale="92500" lnSpcReduction="10000"/>
          </a:bodyPr>
          <a:lstStyle/>
          <a:p>
            <a:r>
              <a:rPr lang="en-US" altLang="ko-KR" dirty="0"/>
              <a:t>Web Application Framework </a:t>
            </a:r>
          </a:p>
          <a:p>
            <a:pPr lvl="1"/>
            <a:r>
              <a:rPr lang="en-US" altLang="ko-KR" dirty="0"/>
              <a:t>Represents a collection of libraries and modules </a:t>
            </a:r>
          </a:p>
          <a:p>
            <a:pPr lvl="1"/>
            <a:r>
              <a:rPr lang="en-US" altLang="ko-KR" dirty="0"/>
              <a:t>Enables a web application developer to write applications without having to bother about low-level details such as protocols, thread management etc.</a:t>
            </a:r>
          </a:p>
          <a:p>
            <a:pPr lvl="1"/>
            <a:endParaRPr lang="en-US" altLang="ko-KR" dirty="0"/>
          </a:p>
          <a:p>
            <a:r>
              <a:rPr lang="en-US" altLang="ko-KR" dirty="0"/>
              <a:t>Web Server Gateway Interface (WSGI)</a:t>
            </a:r>
          </a:p>
          <a:p>
            <a:pPr lvl="1"/>
            <a:r>
              <a:rPr lang="en-US" altLang="ko-KR" dirty="0"/>
              <a:t>A standard for Python web application development. </a:t>
            </a:r>
          </a:p>
          <a:p>
            <a:pPr lvl="1"/>
            <a:r>
              <a:rPr lang="en-US" altLang="ko-KR" dirty="0"/>
              <a:t>WSGI is a specification for a universal interface between the web server and the web applications. </a:t>
            </a:r>
          </a:p>
          <a:p>
            <a:endParaRPr lang="en-US" altLang="ko-KR" dirty="0"/>
          </a:p>
          <a:p>
            <a:r>
              <a:rPr lang="en-US" altLang="ko-KR" dirty="0"/>
              <a:t>Flask</a:t>
            </a:r>
          </a:p>
          <a:p>
            <a:pPr lvl="1"/>
            <a:r>
              <a:rPr lang="en-US" altLang="ko-KR" dirty="0"/>
              <a:t>A web application framework written in Python. </a:t>
            </a:r>
          </a:p>
          <a:p>
            <a:pPr lvl="1"/>
            <a:r>
              <a:rPr lang="en-US" altLang="ko-KR" dirty="0"/>
              <a:t>Based on the </a:t>
            </a:r>
            <a:r>
              <a:rPr lang="en-US" altLang="ko-KR" dirty="0" err="1"/>
              <a:t>Werkzeug</a:t>
            </a:r>
            <a:r>
              <a:rPr lang="en-US" altLang="ko-KR" dirty="0"/>
              <a:t> WSGI toolkit and Jinja2 template engine</a:t>
            </a:r>
          </a:p>
          <a:p>
            <a:pPr lvl="1"/>
            <a:endParaRPr lang="en-US" altLang="ko-KR" dirty="0"/>
          </a:p>
          <a:p>
            <a:r>
              <a:rPr lang="en-US" altLang="ko-KR" dirty="0" err="1"/>
              <a:t>FastAPI</a:t>
            </a:r>
            <a:endParaRPr lang="en-US" altLang="ko-KR" dirty="0"/>
          </a:p>
          <a:p>
            <a:pPr lvl="1"/>
            <a:r>
              <a:rPr lang="en-US" altLang="ko-KR" b="0" i="0" dirty="0">
                <a:effectLst/>
                <a:latin typeface="Roboto" panose="02000000000000000000" pitchFamily="2" charset="0"/>
              </a:rPr>
              <a:t>A high-performance, web framework for building APIs with Python 3.7+ based on Python type hints.</a:t>
            </a:r>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43E395C6-5707-44FC-930F-BE850B10B1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텍스트 개체 틀 4">
            <a:extLst>
              <a:ext uri="{FF2B5EF4-FFF2-40B4-BE49-F238E27FC236}">
                <a16:creationId xmlns:a16="http://schemas.microsoft.com/office/drawing/2014/main" id="{177C9BD7-B603-4338-AC64-428E9CF855E3}"/>
              </a:ext>
            </a:extLst>
          </p:cNvPr>
          <p:cNvSpPr>
            <a:spLocks noGrp="1"/>
          </p:cNvSpPr>
          <p:nvPr>
            <p:ph type="body" idx="2"/>
          </p:nvPr>
        </p:nvSpPr>
        <p:spPr/>
        <p:txBody>
          <a:bodyPr/>
          <a:lstStyle/>
          <a:p>
            <a:endParaRPr lang="ko-KR" altLang="en-US"/>
          </a:p>
        </p:txBody>
      </p:sp>
    </p:spTree>
    <p:extLst>
      <p:ext uri="{BB962C8B-B14F-4D97-AF65-F5344CB8AC3E}">
        <p14:creationId xmlns:p14="http://schemas.microsoft.com/office/powerpoint/2010/main" val="74788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413B9B-54C5-4CCA-91E6-7B81DBEA38D6}"/>
              </a:ext>
            </a:extLst>
          </p:cNvPr>
          <p:cNvSpPr>
            <a:spLocks noGrp="1"/>
          </p:cNvSpPr>
          <p:nvPr>
            <p:ph type="title"/>
          </p:nvPr>
        </p:nvSpPr>
        <p:spPr/>
        <p:txBody>
          <a:bodyPr/>
          <a:lstStyle/>
          <a:p>
            <a:r>
              <a:rPr lang="en-US" altLang="ko-KR" dirty="0"/>
              <a:t>Web Framework &amp; Flask &amp; </a:t>
            </a:r>
            <a:r>
              <a:rPr lang="en-US" altLang="ko-KR" dirty="0" err="1"/>
              <a:t>FastAPI</a:t>
            </a:r>
            <a:r>
              <a:rPr lang="en-US" altLang="ko-KR" dirty="0"/>
              <a:t>(3/3)</a:t>
            </a:r>
            <a:endParaRPr lang="ko-KR" altLang="en-US" dirty="0"/>
          </a:p>
        </p:txBody>
      </p:sp>
      <p:sp>
        <p:nvSpPr>
          <p:cNvPr id="3" name="텍스트 개체 틀 2">
            <a:extLst>
              <a:ext uri="{FF2B5EF4-FFF2-40B4-BE49-F238E27FC236}">
                <a16:creationId xmlns:a16="http://schemas.microsoft.com/office/drawing/2014/main" id="{75722393-6CDD-4BD6-8398-AAB6A83A6458}"/>
              </a:ext>
            </a:extLst>
          </p:cNvPr>
          <p:cNvSpPr>
            <a:spLocks noGrp="1"/>
          </p:cNvSpPr>
          <p:nvPr>
            <p:ph type="body" idx="1"/>
          </p:nvPr>
        </p:nvSpPr>
        <p:spPr/>
        <p:txBody>
          <a:bodyPr/>
          <a:lstStyle/>
          <a:p>
            <a:r>
              <a:rPr lang="en-US" altLang="ko-KR" dirty="0"/>
              <a:t>Flask (</a:t>
            </a:r>
            <a:r>
              <a:rPr lang="en-US" altLang="ko-KR" dirty="0" err="1"/>
              <a:t>Con’t</a:t>
            </a:r>
            <a:r>
              <a:rPr lang="en-US" altLang="ko-KR" dirty="0"/>
              <a:t>)</a:t>
            </a:r>
          </a:p>
          <a:p>
            <a:pPr lvl="1"/>
            <a:r>
              <a:rPr lang="en-US" altLang="ko-KR" dirty="0"/>
              <a:t>A micro framework. </a:t>
            </a:r>
          </a:p>
          <a:p>
            <a:pPr lvl="1"/>
            <a:r>
              <a:rPr lang="en-US" altLang="ko-KR" dirty="0"/>
              <a:t>Aims to keep the core of an application simple yet extensible. </a:t>
            </a:r>
          </a:p>
          <a:p>
            <a:pPr lvl="1"/>
            <a:r>
              <a:rPr lang="en-US" altLang="ko-KR" dirty="0"/>
              <a:t>Flask supports the extensions to add such functionality to the application</a:t>
            </a:r>
          </a:p>
          <a:p>
            <a:pPr lvl="1"/>
            <a:endParaRPr lang="en-US" altLang="ko-KR" dirty="0"/>
          </a:p>
          <a:p>
            <a:r>
              <a:rPr lang="en-US" altLang="ko-KR" dirty="0" err="1"/>
              <a:t>Werkzeug</a:t>
            </a:r>
            <a:endParaRPr lang="en-US" altLang="ko-KR" dirty="0"/>
          </a:p>
          <a:p>
            <a:pPr lvl="1"/>
            <a:r>
              <a:rPr lang="en-US" altLang="ko-KR" dirty="0"/>
              <a:t>A WSGI toolkit, which implements requests, response objects, and other utility functions. </a:t>
            </a:r>
          </a:p>
          <a:p>
            <a:pPr lvl="1"/>
            <a:r>
              <a:rPr lang="en-US" altLang="ko-KR" dirty="0"/>
              <a:t>Enables building a web framework on top of it. </a:t>
            </a:r>
          </a:p>
          <a:p>
            <a:pPr lvl="1"/>
            <a:endParaRPr lang="en-US" altLang="ko-KR" dirty="0"/>
          </a:p>
          <a:p>
            <a:r>
              <a:rPr lang="en-US" altLang="ko-KR" dirty="0"/>
              <a:t>Jinja2</a:t>
            </a:r>
          </a:p>
          <a:p>
            <a:pPr lvl="1"/>
            <a:r>
              <a:rPr lang="en-US" altLang="ko-KR" dirty="0"/>
              <a:t>Jinga2 is a popular templating engine for Python. </a:t>
            </a:r>
          </a:p>
          <a:p>
            <a:pPr lvl="1"/>
            <a:r>
              <a:rPr lang="en-US" altLang="ko-KR" dirty="0"/>
              <a:t>A web templating system combines a template with a certain data source to render dynamic web pages.</a:t>
            </a:r>
          </a:p>
          <a:p>
            <a:endParaRPr lang="ko-KR" altLang="en-US" dirty="0"/>
          </a:p>
        </p:txBody>
      </p:sp>
      <p:sp>
        <p:nvSpPr>
          <p:cNvPr id="4" name="슬라이드 번호 개체 틀 3">
            <a:extLst>
              <a:ext uri="{FF2B5EF4-FFF2-40B4-BE49-F238E27FC236}">
                <a16:creationId xmlns:a16="http://schemas.microsoft.com/office/drawing/2014/main" id="{D9C84F3F-1330-4A60-BE93-139BBAB604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텍스트 개체 틀 4">
            <a:extLst>
              <a:ext uri="{FF2B5EF4-FFF2-40B4-BE49-F238E27FC236}">
                <a16:creationId xmlns:a16="http://schemas.microsoft.com/office/drawing/2014/main" id="{590B3B9A-EAC4-4761-9EB6-EFCA7B001710}"/>
              </a:ext>
            </a:extLst>
          </p:cNvPr>
          <p:cNvSpPr>
            <a:spLocks noGrp="1"/>
          </p:cNvSpPr>
          <p:nvPr>
            <p:ph type="body" idx="2"/>
          </p:nvPr>
        </p:nvSpPr>
        <p:spPr/>
        <p:txBody>
          <a:bodyPr/>
          <a:lstStyle/>
          <a:p>
            <a:endParaRPr lang="ko-KR" altLang="en-US"/>
          </a:p>
        </p:txBody>
      </p:sp>
    </p:spTree>
    <p:extLst>
      <p:ext uri="{BB962C8B-B14F-4D97-AF65-F5344CB8AC3E}">
        <p14:creationId xmlns:p14="http://schemas.microsoft.com/office/powerpoint/2010/main" val="102973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A79043-138F-568B-EB17-C2C16A2ED661}"/>
              </a:ext>
            </a:extLst>
          </p:cNvPr>
          <p:cNvSpPr>
            <a:spLocks noGrp="1"/>
          </p:cNvSpPr>
          <p:nvPr>
            <p:ph type="title"/>
          </p:nvPr>
        </p:nvSpPr>
        <p:spPr/>
        <p:txBody>
          <a:bodyPr/>
          <a:lstStyle/>
          <a:p>
            <a:r>
              <a:rPr lang="en-US" altLang="ko-KR" dirty="0"/>
              <a:t>Web Framework &amp; Flask &amp; </a:t>
            </a:r>
            <a:r>
              <a:rPr lang="en-US" altLang="ko-KR" dirty="0" err="1"/>
              <a:t>FastAPI</a:t>
            </a:r>
            <a:r>
              <a:rPr lang="en-US" altLang="ko-KR" dirty="0"/>
              <a:t>(3/3)</a:t>
            </a:r>
            <a:endParaRPr lang="ko-KR" altLang="en-US" dirty="0"/>
          </a:p>
        </p:txBody>
      </p:sp>
      <p:sp>
        <p:nvSpPr>
          <p:cNvPr id="3" name="텍스트 개체 틀 2">
            <a:extLst>
              <a:ext uri="{FF2B5EF4-FFF2-40B4-BE49-F238E27FC236}">
                <a16:creationId xmlns:a16="http://schemas.microsoft.com/office/drawing/2014/main" id="{AD5E34C8-7CC3-4428-9A43-2816C8B6F262}"/>
              </a:ext>
            </a:extLst>
          </p:cNvPr>
          <p:cNvSpPr>
            <a:spLocks noGrp="1"/>
          </p:cNvSpPr>
          <p:nvPr>
            <p:ph type="body" idx="1"/>
          </p:nvPr>
        </p:nvSpPr>
        <p:spPr/>
        <p:txBody>
          <a:bodyPr>
            <a:normAutofit fontScale="92500" lnSpcReduction="10000"/>
          </a:bodyPr>
          <a:lstStyle/>
          <a:p>
            <a:r>
              <a:rPr lang="en-US" altLang="ko-KR" dirty="0" err="1"/>
              <a:t>FastAPI</a:t>
            </a:r>
            <a:r>
              <a:rPr lang="en-US" altLang="ko-KR" dirty="0"/>
              <a:t>(</a:t>
            </a:r>
            <a:r>
              <a:rPr lang="en-US" altLang="ko-KR" dirty="0" err="1"/>
              <a:t>Con’t</a:t>
            </a:r>
            <a:r>
              <a:rPr lang="en-US" altLang="ko-KR" dirty="0"/>
              <a:t>)</a:t>
            </a:r>
          </a:p>
          <a:p>
            <a:pPr lvl="1"/>
            <a:r>
              <a:rPr lang="en-US" altLang="ko-KR" dirty="0"/>
              <a:t>Fast</a:t>
            </a:r>
          </a:p>
          <a:p>
            <a:pPr lvl="2"/>
            <a:r>
              <a:rPr lang="en-US" altLang="ko-KR" dirty="0"/>
              <a:t>Very high performance, on par with NodeJS and Go</a:t>
            </a:r>
          </a:p>
          <a:p>
            <a:pPr lvl="1"/>
            <a:r>
              <a:rPr lang="en-US" altLang="ko-KR" dirty="0"/>
              <a:t>Fast to code</a:t>
            </a:r>
          </a:p>
          <a:p>
            <a:pPr lvl="2"/>
            <a:r>
              <a:rPr lang="en-US" altLang="ko-KR" dirty="0"/>
              <a:t>Increase the speed to develop features by about 200% to 300%.</a:t>
            </a:r>
          </a:p>
          <a:p>
            <a:pPr lvl="1"/>
            <a:r>
              <a:rPr lang="en-US" altLang="ko-KR" dirty="0"/>
              <a:t>Fewer bugs</a:t>
            </a:r>
          </a:p>
          <a:p>
            <a:pPr lvl="2"/>
            <a:r>
              <a:rPr lang="en-US" altLang="ko-KR" dirty="0"/>
              <a:t>Reduce about 40% of human (developer) induced errors.</a:t>
            </a:r>
          </a:p>
          <a:p>
            <a:pPr lvl="1"/>
            <a:r>
              <a:rPr lang="en-US" altLang="ko-KR" dirty="0"/>
              <a:t>Intuitive</a:t>
            </a:r>
          </a:p>
          <a:p>
            <a:pPr lvl="2"/>
            <a:r>
              <a:rPr lang="en-US" altLang="ko-KR" dirty="0"/>
              <a:t>Great editor support. Completion everywhere. Less time debugging.</a:t>
            </a:r>
          </a:p>
          <a:p>
            <a:pPr lvl="1"/>
            <a:r>
              <a:rPr lang="en-US" altLang="ko-KR" dirty="0"/>
              <a:t>Easy</a:t>
            </a:r>
          </a:p>
          <a:p>
            <a:pPr lvl="2"/>
            <a:r>
              <a:rPr lang="en-US" altLang="ko-KR" dirty="0"/>
              <a:t>Designed to be easy to use and learn. Less time reading docs.</a:t>
            </a:r>
          </a:p>
          <a:p>
            <a:pPr lvl="1"/>
            <a:r>
              <a:rPr lang="en-US" altLang="ko-KR" dirty="0"/>
              <a:t>Short</a:t>
            </a:r>
          </a:p>
          <a:p>
            <a:pPr lvl="2"/>
            <a:r>
              <a:rPr lang="en-US" altLang="ko-KR" dirty="0"/>
              <a:t>Minimize code duplication. Multiple features from each parameter declaration. Fewer bugs.</a:t>
            </a:r>
          </a:p>
          <a:p>
            <a:pPr lvl="1"/>
            <a:r>
              <a:rPr lang="en-US" altLang="ko-KR" dirty="0"/>
              <a:t>Robust</a:t>
            </a:r>
          </a:p>
          <a:p>
            <a:pPr lvl="2"/>
            <a:r>
              <a:rPr lang="en-US" altLang="ko-KR" dirty="0"/>
              <a:t>Get production-ready code. With automatic interactive documentation.</a:t>
            </a:r>
          </a:p>
          <a:p>
            <a:pPr lvl="1"/>
            <a:r>
              <a:rPr lang="en-US" altLang="ko-KR" dirty="0"/>
              <a:t>Standards-based</a:t>
            </a:r>
          </a:p>
          <a:p>
            <a:pPr lvl="2"/>
            <a:r>
              <a:rPr lang="en-US" altLang="ko-KR" dirty="0"/>
              <a:t>Based on (and fully compatible with) the open standards for APIs: </a:t>
            </a:r>
            <a:r>
              <a:rPr lang="en-US" altLang="ko-KR" dirty="0" err="1"/>
              <a:t>OpenAPI</a:t>
            </a:r>
            <a:r>
              <a:rPr lang="en-US" altLang="ko-KR" dirty="0"/>
              <a:t> (previously known as Swagger) and JSON Schema.</a:t>
            </a:r>
            <a:endParaRPr lang="ko-KR" altLang="en-US" dirty="0"/>
          </a:p>
        </p:txBody>
      </p:sp>
      <p:sp>
        <p:nvSpPr>
          <p:cNvPr id="4" name="슬라이드 번호 개체 틀 3">
            <a:extLst>
              <a:ext uri="{FF2B5EF4-FFF2-40B4-BE49-F238E27FC236}">
                <a16:creationId xmlns:a16="http://schemas.microsoft.com/office/drawing/2014/main" id="{0BF64FA7-93F5-F1CD-7139-27589C0007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텍스트 개체 틀 4">
            <a:extLst>
              <a:ext uri="{FF2B5EF4-FFF2-40B4-BE49-F238E27FC236}">
                <a16:creationId xmlns:a16="http://schemas.microsoft.com/office/drawing/2014/main" id="{7EDE484D-726F-0D5A-E884-A01ACE47DCB6}"/>
              </a:ext>
            </a:extLst>
          </p:cNvPr>
          <p:cNvSpPr>
            <a:spLocks noGrp="1"/>
          </p:cNvSpPr>
          <p:nvPr>
            <p:ph type="body" idx="2"/>
          </p:nvPr>
        </p:nvSpPr>
        <p:spPr/>
        <p:txBody>
          <a:bodyPr/>
          <a:lstStyle/>
          <a:p>
            <a:endParaRPr lang="ko-KR" altLang="en-US"/>
          </a:p>
        </p:txBody>
      </p:sp>
    </p:spTree>
    <p:extLst>
      <p:ext uri="{BB962C8B-B14F-4D97-AF65-F5344CB8AC3E}">
        <p14:creationId xmlns:p14="http://schemas.microsoft.com/office/powerpoint/2010/main" val="39142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630A1D-499B-B588-C3E1-685390685E32}"/>
              </a:ext>
            </a:extLst>
          </p:cNvPr>
          <p:cNvSpPr>
            <a:spLocks noGrp="1"/>
          </p:cNvSpPr>
          <p:nvPr>
            <p:ph type="title"/>
          </p:nvPr>
        </p:nvSpPr>
        <p:spPr/>
        <p:txBody>
          <a:bodyPr/>
          <a:lstStyle/>
          <a:p>
            <a:r>
              <a:rPr lang="en-US" altLang="ko-KR" dirty="0"/>
              <a:t>Environment Setting</a:t>
            </a:r>
            <a:endParaRPr lang="ko-KR" altLang="en-US" dirty="0"/>
          </a:p>
        </p:txBody>
      </p:sp>
      <p:sp>
        <p:nvSpPr>
          <p:cNvPr id="3" name="텍스트 개체 틀 2">
            <a:extLst>
              <a:ext uri="{FF2B5EF4-FFF2-40B4-BE49-F238E27FC236}">
                <a16:creationId xmlns:a16="http://schemas.microsoft.com/office/drawing/2014/main" id="{4300E6B5-E643-A3D6-363F-02252FC34E0B}"/>
              </a:ext>
            </a:extLst>
          </p:cNvPr>
          <p:cNvSpPr>
            <a:spLocks noGrp="1"/>
          </p:cNvSpPr>
          <p:nvPr>
            <p:ph type="body" idx="1"/>
          </p:nvPr>
        </p:nvSpPr>
        <p:spPr/>
        <p:txBody>
          <a:bodyPr/>
          <a:lstStyle/>
          <a:p>
            <a:r>
              <a:rPr lang="en-US" altLang="ko-KR" dirty="0"/>
              <a:t>Check Python Version</a:t>
            </a:r>
          </a:p>
          <a:p>
            <a:pPr lvl="1"/>
            <a:r>
              <a:rPr lang="en-US" altLang="ko-KR" dirty="0"/>
              <a:t>~] python</a:t>
            </a:r>
          </a:p>
          <a:p>
            <a:pPr lvl="1"/>
            <a:endParaRPr lang="en-US" altLang="ko-KR" dirty="0"/>
          </a:p>
          <a:p>
            <a:endParaRPr lang="en-US" altLang="ko-KR" dirty="0"/>
          </a:p>
          <a:p>
            <a:endParaRPr lang="en-US" altLang="ko-KR" dirty="0"/>
          </a:p>
          <a:p>
            <a:endParaRPr lang="en-US" altLang="ko-KR" dirty="0"/>
          </a:p>
          <a:p>
            <a:r>
              <a:rPr lang="en-US" altLang="ko-KR" dirty="0"/>
              <a:t>Clone </a:t>
            </a:r>
            <a:r>
              <a:rPr lang="en-US" altLang="ko-KR" dirty="0" err="1"/>
              <a:t>Github</a:t>
            </a:r>
            <a:r>
              <a:rPr lang="en-US" altLang="ko-KR" dirty="0"/>
              <a:t> Repository</a:t>
            </a:r>
          </a:p>
          <a:p>
            <a:pPr lvl="1"/>
            <a:r>
              <a:rPr lang="en-US" altLang="ko-KR" dirty="0"/>
              <a:t>~] git clone https://github.com/HBNU-SWUNIV/COME-WinterCamp23.git</a:t>
            </a:r>
          </a:p>
          <a:p>
            <a:pPr lvl="1"/>
            <a:endParaRPr lang="en-US" altLang="ko-KR" dirty="0"/>
          </a:p>
          <a:p>
            <a:endParaRPr lang="en-US" altLang="ko-KR" dirty="0"/>
          </a:p>
          <a:p>
            <a:endParaRPr lang="en-US" altLang="ko-KR" dirty="0"/>
          </a:p>
          <a:p>
            <a:endParaRPr lang="en-US" altLang="ko-KR" b="1" dirty="0"/>
          </a:p>
        </p:txBody>
      </p:sp>
      <p:sp>
        <p:nvSpPr>
          <p:cNvPr id="4" name="슬라이드 번호 개체 틀 3">
            <a:extLst>
              <a:ext uri="{FF2B5EF4-FFF2-40B4-BE49-F238E27FC236}">
                <a16:creationId xmlns:a16="http://schemas.microsoft.com/office/drawing/2014/main" id="{D94896EC-5633-035D-EF4D-08B987F1F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텍스트 개체 틀 4">
            <a:extLst>
              <a:ext uri="{FF2B5EF4-FFF2-40B4-BE49-F238E27FC236}">
                <a16:creationId xmlns:a16="http://schemas.microsoft.com/office/drawing/2014/main" id="{0240CFE1-DCF3-2601-CA31-2F4C696F6696}"/>
              </a:ext>
            </a:extLst>
          </p:cNvPr>
          <p:cNvSpPr>
            <a:spLocks noGrp="1"/>
          </p:cNvSpPr>
          <p:nvPr>
            <p:ph type="body" idx="2"/>
          </p:nvPr>
        </p:nvSpPr>
        <p:spPr/>
        <p:txBody>
          <a:bodyPr/>
          <a:lstStyle/>
          <a:p>
            <a:endParaRPr lang="ko-KR" altLang="en-US"/>
          </a:p>
        </p:txBody>
      </p:sp>
      <p:pic>
        <p:nvPicPr>
          <p:cNvPr id="9" name="그림 8">
            <a:extLst>
              <a:ext uri="{FF2B5EF4-FFF2-40B4-BE49-F238E27FC236}">
                <a16:creationId xmlns:a16="http://schemas.microsoft.com/office/drawing/2014/main" id="{95729CCA-2A3C-85D4-9DAE-41780CD277EB}"/>
              </a:ext>
            </a:extLst>
          </p:cNvPr>
          <p:cNvPicPr>
            <a:picLocks noChangeAspect="1"/>
          </p:cNvPicPr>
          <p:nvPr/>
        </p:nvPicPr>
        <p:blipFill>
          <a:blip r:embed="rId3"/>
          <a:stretch>
            <a:fillRect/>
          </a:stretch>
        </p:blipFill>
        <p:spPr>
          <a:xfrm>
            <a:off x="1741064" y="2362141"/>
            <a:ext cx="4354936" cy="1189543"/>
          </a:xfrm>
          <a:prstGeom prst="rect">
            <a:avLst/>
          </a:prstGeom>
        </p:spPr>
      </p:pic>
      <p:pic>
        <p:nvPicPr>
          <p:cNvPr id="12" name="그림 11">
            <a:extLst>
              <a:ext uri="{FF2B5EF4-FFF2-40B4-BE49-F238E27FC236}">
                <a16:creationId xmlns:a16="http://schemas.microsoft.com/office/drawing/2014/main" id="{EDAD937B-DD9D-62D2-DD57-F76BEE131B9E}"/>
              </a:ext>
            </a:extLst>
          </p:cNvPr>
          <p:cNvPicPr>
            <a:picLocks noChangeAspect="1"/>
          </p:cNvPicPr>
          <p:nvPr/>
        </p:nvPicPr>
        <p:blipFill>
          <a:blip r:embed="rId4"/>
          <a:stretch>
            <a:fillRect/>
          </a:stretch>
        </p:blipFill>
        <p:spPr>
          <a:xfrm>
            <a:off x="1741064" y="5009965"/>
            <a:ext cx="4311872" cy="1168460"/>
          </a:xfrm>
          <a:prstGeom prst="rect">
            <a:avLst/>
          </a:prstGeom>
        </p:spPr>
      </p:pic>
    </p:spTree>
    <p:extLst>
      <p:ext uri="{BB962C8B-B14F-4D97-AF65-F5344CB8AC3E}">
        <p14:creationId xmlns:p14="http://schemas.microsoft.com/office/powerpoint/2010/main" val="332419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630A1D-499B-B588-C3E1-685390685E32}"/>
              </a:ext>
            </a:extLst>
          </p:cNvPr>
          <p:cNvSpPr>
            <a:spLocks noGrp="1"/>
          </p:cNvSpPr>
          <p:nvPr>
            <p:ph type="title"/>
          </p:nvPr>
        </p:nvSpPr>
        <p:spPr/>
        <p:txBody>
          <a:bodyPr/>
          <a:lstStyle/>
          <a:p>
            <a:r>
              <a:rPr lang="en-US" altLang="ko-KR" dirty="0"/>
              <a:t>Environment Setting</a:t>
            </a:r>
            <a:endParaRPr lang="ko-KR" altLang="en-US" dirty="0"/>
          </a:p>
        </p:txBody>
      </p:sp>
      <p:sp>
        <p:nvSpPr>
          <p:cNvPr id="3" name="텍스트 개체 틀 2">
            <a:extLst>
              <a:ext uri="{FF2B5EF4-FFF2-40B4-BE49-F238E27FC236}">
                <a16:creationId xmlns:a16="http://schemas.microsoft.com/office/drawing/2014/main" id="{4300E6B5-E643-A3D6-363F-02252FC34E0B}"/>
              </a:ext>
            </a:extLst>
          </p:cNvPr>
          <p:cNvSpPr>
            <a:spLocks noGrp="1"/>
          </p:cNvSpPr>
          <p:nvPr>
            <p:ph type="body" idx="1"/>
          </p:nvPr>
        </p:nvSpPr>
        <p:spPr/>
        <p:txBody>
          <a:bodyPr/>
          <a:lstStyle/>
          <a:p>
            <a:r>
              <a:rPr lang="en-US" altLang="ko-KR" dirty="0"/>
              <a:t>Create Virtual Environment</a:t>
            </a:r>
          </a:p>
          <a:p>
            <a:pPr lvl="1"/>
            <a:r>
              <a:rPr lang="en-US" altLang="ko-KR" dirty="0"/>
              <a:t>COME-WInterCamp23] python –m </a:t>
            </a:r>
            <a:r>
              <a:rPr lang="en-US" altLang="ko-KR" dirty="0" err="1"/>
              <a:t>venv</a:t>
            </a:r>
            <a:r>
              <a:rPr lang="en-US" altLang="ko-KR" dirty="0"/>
              <a:t> </a:t>
            </a:r>
            <a:r>
              <a:rPr lang="en-US" altLang="ko-KR" dirty="0" err="1"/>
              <a:t>venv</a:t>
            </a:r>
            <a:endParaRPr lang="en-US" altLang="ko-KR" dirty="0"/>
          </a:p>
          <a:p>
            <a:pPr lvl="1"/>
            <a:r>
              <a:rPr lang="en-US" altLang="ko-KR" dirty="0"/>
              <a:t>COME-WInterCamp23] source </a:t>
            </a:r>
            <a:r>
              <a:rPr lang="en-US" altLang="ko-KR" dirty="0" err="1"/>
              <a:t>venv</a:t>
            </a:r>
            <a:r>
              <a:rPr lang="en-US" altLang="ko-KR" dirty="0"/>
              <a:t>/bin/activate</a:t>
            </a:r>
          </a:p>
          <a:p>
            <a:pPr lvl="1"/>
            <a:endParaRPr lang="en-US" altLang="ko-KR" dirty="0"/>
          </a:p>
          <a:p>
            <a:pPr lvl="1"/>
            <a:endParaRPr lang="en-US" altLang="ko-KR" dirty="0"/>
          </a:p>
          <a:p>
            <a:pPr lvl="1"/>
            <a:endParaRPr lang="en-US" altLang="ko-KR" dirty="0"/>
          </a:p>
          <a:p>
            <a:pPr lvl="1"/>
            <a:endParaRPr lang="en-US" altLang="ko-KR" dirty="0"/>
          </a:p>
          <a:p>
            <a:r>
              <a:rPr lang="en-US" altLang="ko-KR" dirty="0"/>
              <a:t>Install Web Application Framework</a:t>
            </a:r>
          </a:p>
          <a:p>
            <a:pPr lvl="1"/>
            <a:r>
              <a:rPr lang="en-US" altLang="ko-KR" dirty="0"/>
              <a:t>COME-WInterCamp23] pip install </a:t>
            </a:r>
            <a:r>
              <a:rPr lang="en-US" altLang="ko-KR" dirty="0" err="1"/>
              <a:t>fastapi</a:t>
            </a:r>
            <a:r>
              <a:rPr lang="en-US" altLang="ko-KR" dirty="0"/>
              <a:t> </a:t>
            </a:r>
            <a:r>
              <a:rPr lang="en-US" altLang="ko-KR" dirty="0" err="1"/>
              <a:t>uvicorn</a:t>
            </a:r>
            <a:endParaRPr lang="en-US" altLang="ko-KR" dirty="0"/>
          </a:p>
          <a:p>
            <a:pPr lvl="1"/>
            <a:endParaRPr lang="ko-KR" altLang="en-US" dirty="0"/>
          </a:p>
          <a:p>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D94896EC-5633-035D-EF4D-08B987F1F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텍스트 개체 틀 4">
            <a:extLst>
              <a:ext uri="{FF2B5EF4-FFF2-40B4-BE49-F238E27FC236}">
                <a16:creationId xmlns:a16="http://schemas.microsoft.com/office/drawing/2014/main" id="{0240CFE1-DCF3-2601-CA31-2F4C696F6696}"/>
              </a:ext>
            </a:extLst>
          </p:cNvPr>
          <p:cNvSpPr>
            <a:spLocks noGrp="1"/>
          </p:cNvSpPr>
          <p:nvPr>
            <p:ph type="body" idx="2"/>
          </p:nvPr>
        </p:nvSpPr>
        <p:spPr/>
        <p:txBody>
          <a:bodyPr/>
          <a:lstStyle/>
          <a:p>
            <a:endParaRPr lang="ko-KR" altLang="en-US"/>
          </a:p>
        </p:txBody>
      </p:sp>
      <p:pic>
        <p:nvPicPr>
          <p:cNvPr id="10" name="그림 9">
            <a:extLst>
              <a:ext uri="{FF2B5EF4-FFF2-40B4-BE49-F238E27FC236}">
                <a16:creationId xmlns:a16="http://schemas.microsoft.com/office/drawing/2014/main" id="{E4C3D8D4-7101-03B5-E219-73AA1BFE1A82}"/>
              </a:ext>
            </a:extLst>
          </p:cNvPr>
          <p:cNvPicPr>
            <a:picLocks noChangeAspect="1"/>
          </p:cNvPicPr>
          <p:nvPr/>
        </p:nvPicPr>
        <p:blipFill>
          <a:blip r:embed="rId3"/>
          <a:stretch>
            <a:fillRect/>
          </a:stretch>
        </p:blipFill>
        <p:spPr>
          <a:xfrm>
            <a:off x="1611737" y="2632054"/>
            <a:ext cx="5528142" cy="1050945"/>
          </a:xfrm>
          <a:prstGeom prst="rect">
            <a:avLst/>
          </a:prstGeom>
        </p:spPr>
      </p:pic>
      <p:pic>
        <p:nvPicPr>
          <p:cNvPr id="12" name="그림 11">
            <a:extLst>
              <a:ext uri="{FF2B5EF4-FFF2-40B4-BE49-F238E27FC236}">
                <a16:creationId xmlns:a16="http://schemas.microsoft.com/office/drawing/2014/main" id="{B2BFD16A-ED4A-7E3B-38C0-9EBC8683D7A2}"/>
              </a:ext>
            </a:extLst>
          </p:cNvPr>
          <p:cNvPicPr>
            <a:picLocks noChangeAspect="1"/>
          </p:cNvPicPr>
          <p:nvPr/>
        </p:nvPicPr>
        <p:blipFill>
          <a:blip r:embed="rId4"/>
          <a:stretch>
            <a:fillRect/>
          </a:stretch>
        </p:blipFill>
        <p:spPr>
          <a:xfrm>
            <a:off x="7658207" y="2984086"/>
            <a:ext cx="4178515" cy="3200564"/>
          </a:xfrm>
          <a:prstGeom prst="rect">
            <a:avLst/>
          </a:prstGeom>
        </p:spPr>
      </p:pic>
    </p:spTree>
    <p:extLst>
      <p:ext uri="{BB962C8B-B14F-4D97-AF65-F5344CB8AC3E}">
        <p14:creationId xmlns:p14="http://schemas.microsoft.com/office/powerpoint/2010/main" val="182965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BE2673-5079-181C-2DD1-7E73428C9A25}"/>
              </a:ext>
            </a:extLst>
          </p:cNvPr>
          <p:cNvSpPr>
            <a:spLocks noGrp="1"/>
          </p:cNvSpPr>
          <p:nvPr>
            <p:ph type="title"/>
          </p:nvPr>
        </p:nvSpPr>
        <p:spPr/>
        <p:txBody>
          <a:bodyPr/>
          <a:lstStyle/>
          <a:p>
            <a:r>
              <a:rPr lang="en-US" altLang="ko-KR" dirty="0"/>
              <a:t>Environment Setting</a:t>
            </a:r>
            <a:endParaRPr lang="ko-KR" altLang="en-US" dirty="0"/>
          </a:p>
        </p:txBody>
      </p:sp>
      <p:sp>
        <p:nvSpPr>
          <p:cNvPr id="3" name="텍스트 개체 틀 2">
            <a:extLst>
              <a:ext uri="{FF2B5EF4-FFF2-40B4-BE49-F238E27FC236}">
                <a16:creationId xmlns:a16="http://schemas.microsoft.com/office/drawing/2014/main" id="{3C2C9139-C0E2-9252-2636-6B126F80EF1D}"/>
              </a:ext>
            </a:extLst>
          </p:cNvPr>
          <p:cNvSpPr>
            <a:spLocks noGrp="1"/>
          </p:cNvSpPr>
          <p:nvPr>
            <p:ph type="body" idx="1"/>
          </p:nvPr>
        </p:nvSpPr>
        <p:spPr/>
        <p:txBody>
          <a:bodyPr/>
          <a:lstStyle/>
          <a:p>
            <a:r>
              <a:rPr lang="en-US" altLang="ko-KR" dirty="0"/>
              <a:t>Test</a:t>
            </a:r>
          </a:p>
          <a:p>
            <a:pPr lvl="1"/>
            <a:r>
              <a:rPr lang="en-US" altLang="ko-KR" dirty="0"/>
              <a:t>COME-WInterCamp23] cd </a:t>
            </a:r>
            <a:r>
              <a:rPr lang="en-US" altLang="ko-KR" dirty="0" err="1"/>
              <a:t>day_one</a:t>
            </a:r>
            <a:endParaRPr lang="en-US" altLang="ko-KR" dirty="0"/>
          </a:p>
          <a:p>
            <a:pPr lvl="1"/>
            <a:r>
              <a:rPr lang="en-US" altLang="ko-KR" dirty="0" err="1"/>
              <a:t>day_one</a:t>
            </a:r>
            <a:r>
              <a:rPr lang="en-US" altLang="ko-KR" dirty="0"/>
              <a:t>] python web_service.py </a:t>
            </a:r>
          </a:p>
          <a:p>
            <a:pPr lvl="1"/>
            <a:endParaRPr lang="ko-KR" altLang="en-US" dirty="0"/>
          </a:p>
        </p:txBody>
      </p:sp>
      <p:sp>
        <p:nvSpPr>
          <p:cNvPr id="4" name="슬라이드 번호 개체 틀 3">
            <a:extLst>
              <a:ext uri="{FF2B5EF4-FFF2-40B4-BE49-F238E27FC236}">
                <a16:creationId xmlns:a16="http://schemas.microsoft.com/office/drawing/2014/main" id="{EDF42C59-CDD9-302B-4F19-20630FFF80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텍스트 개체 틀 4">
            <a:extLst>
              <a:ext uri="{FF2B5EF4-FFF2-40B4-BE49-F238E27FC236}">
                <a16:creationId xmlns:a16="http://schemas.microsoft.com/office/drawing/2014/main" id="{BD1323A6-120D-3ED1-C9F1-586353481D1F}"/>
              </a:ext>
            </a:extLst>
          </p:cNvPr>
          <p:cNvSpPr>
            <a:spLocks noGrp="1"/>
          </p:cNvSpPr>
          <p:nvPr>
            <p:ph type="body" idx="2"/>
          </p:nvPr>
        </p:nvSpPr>
        <p:spPr/>
        <p:txBody>
          <a:bodyPr/>
          <a:lstStyle/>
          <a:p>
            <a:endParaRPr lang="ko-KR" altLang="en-US"/>
          </a:p>
        </p:txBody>
      </p:sp>
      <p:pic>
        <p:nvPicPr>
          <p:cNvPr id="9" name="그림 8">
            <a:extLst>
              <a:ext uri="{FF2B5EF4-FFF2-40B4-BE49-F238E27FC236}">
                <a16:creationId xmlns:a16="http://schemas.microsoft.com/office/drawing/2014/main" id="{A1D41FCB-AF01-0D44-61A7-AA9BA3AC5A8F}"/>
              </a:ext>
            </a:extLst>
          </p:cNvPr>
          <p:cNvPicPr>
            <a:picLocks noChangeAspect="1"/>
          </p:cNvPicPr>
          <p:nvPr/>
        </p:nvPicPr>
        <p:blipFill>
          <a:blip r:embed="rId3"/>
          <a:stretch>
            <a:fillRect/>
          </a:stretch>
        </p:blipFill>
        <p:spPr>
          <a:xfrm>
            <a:off x="1644520" y="2727934"/>
            <a:ext cx="8643947" cy="1706906"/>
          </a:xfrm>
          <a:prstGeom prst="rect">
            <a:avLst/>
          </a:prstGeom>
        </p:spPr>
      </p:pic>
      <p:pic>
        <p:nvPicPr>
          <p:cNvPr id="11" name="그림 10">
            <a:extLst>
              <a:ext uri="{FF2B5EF4-FFF2-40B4-BE49-F238E27FC236}">
                <a16:creationId xmlns:a16="http://schemas.microsoft.com/office/drawing/2014/main" id="{3B65204D-28CE-0FB1-AD50-BA5B07355685}"/>
              </a:ext>
            </a:extLst>
          </p:cNvPr>
          <p:cNvPicPr>
            <a:picLocks noChangeAspect="1"/>
          </p:cNvPicPr>
          <p:nvPr/>
        </p:nvPicPr>
        <p:blipFill>
          <a:blip r:embed="rId4"/>
          <a:stretch>
            <a:fillRect/>
          </a:stretch>
        </p:blipFill>
        <p:spPr>
          <a:xfrm>
            <a:off x="5966493" y="4708265"/>
            <a:ext cx="5842300" cy="1276416"/>
          </a:xfrm>
          <a:prstGeom prst="rect">
            <a:avLst/>
          </a:prstGeom>
        </p:spPr>
      </p:pic>
    </p:spTree>
    <p:extLst>
      <p:ext uri="{BB962C8B-B14F-4D97-AF65-F5344CB8AC3E}">
        <p14:creationId xmlns:p14="http://schemas.microsoft.com/office/powerpoint/2010/main" val="2951486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93F49C-C2A0-4EEF-AD3F-666D648E9826}"/>
              </a:ext>
            </a:extLst>
          </p:cNvPr>
          <p:cNvSpPr>
            <a:spLocks noGrp="1"/>
          </p:cNvSpPr>
          <p:nvPr>
            <p:ph type="title"/>
          </p:nvPr>
        </p:nvSpPr>
        <p:spPr/>
        <p:txBody>
          <a:bodyPr/>
          <a:lstStyle/>
          <a:p>
            <a:r>
              <a:rPr lang="en-US" altLang="ko-KR" dirty="0"/>
              <a:t>Reference</a:t>
            </a:r>
            <a:endParaRPr lang="ko-KR" altLang="en-US" dirty="0"/>
          </a:p>
        </p:txBody>
      </p:sp>
      <p:sp>
        <p:nvSpPr>
          <p:cNvPr id="3" name="텍스트 개체 틀 2">
            <a:extLst>
              <a:ext uri="{FF2B5EF4-FFF2-40B4-BE49-F238E27FC236}">
                <a16:creationId xmlns:a16="http://schemas.microsoft.com/office/drawing/2014/main" id="{A5F990C6-6934-48CB-BA51-43B238C852DA}"/>
              </a:ext>
            </a:extLst>
          </p:cNvPr>
          <p:cNvSpPr>
            <a:spLocks noGrp="1"/>
          </p:cNvSpPr>
          <p:nvPr>
            <p:ph type="body" idx="1"/>
          </p:nvPr>
        </p:nvSpPr>
        <p:spPr/>
        <p:txBody>
          <a:bodyPr/>
          <a:lstStyle/>
          <a:p>
            <a:r>
              <a:rPr lang="en-US" altLang="ko-KR" dirty="0"/>
              <a:t>A short history of the Web, </a:t>
            </a:r>
            <a:r>
              <a:rPr lang="en-US" altLang="ko-KR" dirty="0">
                <a:hlinkClick r:id="rId2"/>
              </a:rPr>
              <a:t>https://home.cern/science/computing/birth-web/short-history-web</a:t>
            </a:r>
            <a:endParaRPr lang="en-US" altLang="ko-KR" dirty="0"/>
          </a:p>
          <a:p>
            <a:r>
              <a:rPr lang="en-US" altLang="ko-KR" dirty="0"/>
              <a:t>Hypertext, </a:t>
            </a:r>
            <a:r>
              <a:rPr lang="en-US" altLang="ko-KR" dirty="0">
                <a:hlinkClick r:id="rId3"/>
              </a:rPr>
              <a:t>https://en.wikipedia.org/wiki/Hypertext</a:t>
            </a:r>
            <a:endParaRPr lang="en-US" altLang="ko-KR" dirty="0"/>
          </a:p>
          <a:p>
            <a:r>
              <a:rPr lang="en-US" altLang="ko-KR" dirty="0"/>
              <a:t>World First Web Browser, </a:t>
            </a:r>
            <a:r>
              <a:rPr lang="en-US" altLang="ko-KR" dirty="0">
                <a:hlinkClick r:id="rId4"/>
              </a:rPr>
              <a:t>https://en.wikipedia.org/wiki/WorldWideWeb</a:t>
            </a:r>
            <a:endParaRPr lang="en-US" altLang="ko-KR" dirty="0"/>
          </a:p>
          <a:p>
            <a:r>
              <a:rPr lang="en-US" altLang="ko-KR" dirty="0"/>
              <a:t>Introduction to Web, </a:t>
            </a:r>
            <a:r>
              <a:rPr lang="en-US" altLang="ko-KR" dirty="0">
                <a:hlinkClick r:id="rId5"/>
              </a:rPr>
              <a:t>https://www.studytonight.com/servlet/introduction-to-web.php</a:t>
            </a:r>
            <a:endParaRPr lang="en-US" altLang="ko-KR" dirty="0"/>
          </a:p>
          <a:p>
            <a:r>
              <a:rPr lang="en-US" altLang="ko-KR" dirty="0"/>
              <a:t>Flask Tutorial, </a:t>
            </a:r>
            <a:r>
              <a:rPr lang="en-US" altLang="ko-KR" dirty="0">
                <a:hlinkClick r:id="rId6"/>
              </a:rPr>
              <a:t>https://www.tutorialspoint.com/flask/flask_tutorial.pdf</a:t>
            </a:r>
            <a:endParaRPr lang="en-US" altLang="ko-KR" dirty="0"/>
          </a:p>
          <a:p>
            <a:r>
              <a:rPr lang="en-US" altLang="ko-KR" dirty="0" err="1"/>
              <a:t>FastAPI</a:t>
            </a:r>
            <a:r>
              <a:rPr lang="en-US" altLang="ko-KR" dirty="0"/>
              <a:t>, </a:t>
            </a:r>
            <a:r>
              <a:rPr lang="en-US" altLang="ko-KR" dirty="0" err="1">
                <a:hlinkClick r:id="rId7"/>
              </a:rPr>
              <a:t>FastAPI</a:t>
            </a:r>
            <a:r>
              <a:rPr lang="en-US" altLang="ko-KR" dirty="0">
                <a:hlinkClick r:id="rId7"/>
              </a:rPr>
              <a:t> (tiangolo.com)</a:t>
            </a:r>
            <a:endParaRPr lang="en-US" altLang="ko-KR" dirty="0"/>
          </a:p>
        </p:txBody>
      </p:sp>
      <p:sp>
        <p:nvSpPr>
          <p:cNvPr id="4" name="슬라이드 번호 개체 틀 3">
            <a:extLst>
              <a:ext uri="{FF2B5EF4-FFF2-40B4-BE49-F238E27FC236}">
                <a16:creationId xmlns:a16="http://schemas.microsoft.com/office/drawing/2014/main" id="{97E532D0-72D9-4A42-A641-F1AEE07CBF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텍스트 개체 틀 4">
            <a:extLst>
              <a:ext uri="{FF2B5EF4-FFF2-40B4-BE49-F238E27FC236}">
                <a16:creationId xmlns:a16="http://schemas.microsoft.com/office/drawing/2014/main" id="{EEE7D820-C13F-442B-B9F6-4125AFF2DD93}"/>
              </a:ext>
            </a:extLst>
          </p:cNvPr>
          <p:cNvSpPr>
            <a:spLocks noGrp="1"/>
          </p:cNvSpPr>
          <p:nvPr>
            <p:ph type="body" idx="2"/>
          </p:nvPr>
        </p:nvSpPr>
        <p:spPr/>
        <p:txBody>
          <a:bodyPr/>
          <a:lstStyle/>
          <a:p>
            <a:r>
              <a:rPr lang="en-US" altLang="ko-KR" dirty="0"/>
              <a:t>Be Diligent</a:t>
            </a:r>
            <a:endParaRPr lang="en-US" altLang="ko-KR" dirty="0">
              <a:solidFill>
                <a:schemeClr val="accent1"/>
              </a:solidFill>
            </a:endParaRPr>
          </a:p>
        </p:txBody>
      </p:sp>
    </p:spTree>
    <p:extLst>
      <p:ext uri="{BB962C8B-B14F-4D97-AF65-F5344CB8AC3E}">
        <p14:creationId xmlns:p14="http://schemas.microsoft.com/office/powerpoint/2010/main" val="290007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695325" y="57151"/>
            <a:ext cx="10801350" cy="1098549"/>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2"/>
              </a:buClr>
              <a:buSzPts val="3700"/>
              <a:buFont typeface="Arial"/>
              <a:buNone/>
            </a:pPr>
            <a:r>
              <a:rPr lang="en-US" sz="3700" b="1" i="0" u="none" strike="noStrike" cap="none" dirty="0">
                <a:solidFill>
                  <a:schemeClr val="dk2"/>
                </a:solidFill>
                <a:latin typeface="Arial"/>
                <a:ea typeface="Arial"/>
                <a:cs typeface="Arial"/>
                <a:sym typeface="Arial"/>
              </a:rPr>
              <a:t>Introduction to Web Service</a:t>
            </a:r>
            <a:endParaRPr sz="3700" b="1" i="0" u="none" strike="noStrike" cap="none" dirty="0">
              <a:solidFill>
                <a:schemeClr val="dk2"/>
              </a:solidFill>
              <a:latin typeface="Arial"/>
              <a:ea typeface="Arial"/>
              <a:cs typeface="Arial"/>
              <a:sym typeface="Arial"/>
            </a:endParaRPr>
          </a:p>
        </p:txBody>
      </p:sp>
      <p:sp>
        <p:nvSpPr>
          <p:cNvPr id="104" name="Google Shape;104;p9"/>
          <p:cNvSpPr txBox="1">
            <a:spLocks noGrp="1"/>
          </p:cNvSpPr>
          <p:nvPr>
            <p:ph type="sldNum" idx="12"/>
          </p:nvPr>
        </p:nvSpPr>
        <p:spPr>
          <a:xfrm>
            <a:off x="10923764" y="6519333"/>
            <a:ext cx="572911" cy="23706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105" name="Google Shape;105;p9"/>
          <p:cNvSpPr txBox="1">
            <a:spLocks noGrp="1"/>
          </p:cNvSpPr>
          <p:nvPr>
            <p:ph type="body" idx="2"/>
          </p:nvPr>
        </p:nvSpPr>
        <p:spPr>
          <a:xfrm>
            <a:off x="10966315" y="1"/>
            <a:ext cx="1225685" cy="38910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2"/>
              </a:buClr>
              <a:buSzPts val="900"/>
              <a:buFont typeface="Arial"/>
              <a:buNone/>
            </a:pPr>
            <a:r>
              <a:rPr lang="en-US" dirty="0"/>
              <a:t>Be Diligent</a:t>
            </a:r>
            <a:endParaRPr sz="900" b="1" i="0" u="none" strike="noStrike" cap="none" dirty="0">
              <a:solidFill>
                <a:schemeClr val="accent1"/>
              </a:solidFill>
              <a:latin typeface="Arial"/>
              <a:ea typeface="Arial"/>
              <a:cs typeface="Arial"/>
              <a:sym typeface="Arial"/>
            </a:endParaRPr>
          </a:p>
        </p:txBody>
      </p:sp>
      <p:sp>
        <p:nvSpPr>
          <p:cNvPr id="106" name="Google Shape;106;p9"/>
          <p:cNvSpPr txBox="1">
            <a:spLocks noGrp="1"/>
          </p:cNvSpPr>
          <p:nvPr>
            <p:ph type="body" idx="1"/>
          </p:nvPr>
        </p:nvSpPr>
        <p:spPr>
          <a:xfrm>
            <a:off x="695321" y="1429125"/>
            <a:ext cx="6296029" cy="4749300"/>
          </a:xfrm>
          <a:prstGeom prst="rect">
            <a:avLst/>
          </a:prstGeom>
        </p:spPr>
        <p:txBody>
          <a:bodyPr spcFirstLastPara="1" wrap="square" lIns="0" tIns="0" rIns="0" bIns="0" anchor="t" anchorCtr="0">
            <a:noAutofit/>
          </a:bodyPr>
          <a:lstStyle/>
          <a:p>
            <a:pPr lvl="0" indent="-355600" algn="l">
              <a:lnSpc>
                <a:spcPct val="100000"/>
              </a:lnSpc>
              <a:buClr>
                <a:schemeClr val="dk1"/>
              </a:buClr>
              <a:buSzPts val="2000"/>
            </a:pPr>
            <a:r>
              <a:rPr lang="en-US" sz="2800" dirty="0">
                <a:solidFill>
                  <a:schemeClr val="dk1"/>
                </a:solidFill>
              </a:rPr>
              <a:t>History of Web</a:t>
            </a:r>
          </a:p>
          <a:p>
            <a:pPr lvl="1" indent="-355600">
              <a:lnSpc>
                <a:spcPct val="100000"/>
              </a:lnSpc>
              <a:buSzPts val="2000"/>
            </a:pPr>
            <a:r>
              <a:rPr lang="en-US" altLang="ko-KR" dirty="0"/>
              <a:t>Tim Berners-Lee invented the World Wide Web (WWW) in 1989</a:t>
            </a:r>
          </a:p>
          <a:p>
            <a:pPr lvl="1" indent="-355600">
              <a:lnSpc>
                <a:spcPct val="100000"/>
              </a:lnSpc>
              <a:buSzPts val="2000"/>
            </a:pPr>
            <a:r>
              <a:rPr lang="en-US" altLang="ko-KR" dirty="0"/>
              <a:t>The Web was originally conceived and developed to meet the demand for </a:t>
            </a:r>
            <a:r>
              <a:rPr lang="en-US" altLang="ko-KR" b="1" dirty="0"/>
              <a:t>automated information-sharing </a:t>
            </a:r>
            <a:r>
              <a:rPr lang="en-US" altLang="ko-KR" dirty="0"/>
              <a:t>between scientists in universities and institutes around the world.</a:t>
            </a:r>
          </a:p>
          <a:p>
            <a:pPr lvl="1" indent="-355600">
              <a:lnSpc>
                <a:spcPct val="100000"/>
              </a:lnSpc>
              <a:buSzPts val="2000"/>
            </a:pPr>
            <a:r>
              <a:rPr lang="en-US" dirty="0">
                <a:solidFill>
                  <a:schemeClr val="dk1"/>
                </a:solidFill>
              </a:rPr>
              <a:t>Tim wrote the proposal for the world wide web. The</a:t>
            </a:r>
            <a:r>
              <a:rPr lang="en-US" altLang="ko-KR" dirty="0"/>
              <a:t> document described a "hypertext project" called "</a:t>
            </a:r>
            <a:r>
              <a:rPr lang="en-US" altLang="ko-KR" dirty="0" err="1"/>
              <a:t>WorldWideWeb</a:t>
            </a:r>
            <a:r>
              <a:rPr lang="en-US" altLang="ko-KR" dirty="0"/>
              <a:t>" in which a </a:t>
            </a:r>
            <a:r>
              <a:rPr lang="en-US" altLang="ko-KR" b="1" dirty="0"/>
              <a:t>"web"</a:t>
            </a:r>
            <a:r>
              <a:rPr lang="en-US" altLang="ko-KR" dirty="0"/>
              <a:t> of </a:t>
            </a:r>
            <a:r>
              <a:rPr lang="en-US" altLang="ko-KR" b="1" dirty="0"/>
              <a:t>"hypertext documents"</a:t>
            </a:r>
            <a:r>
              <a:rPr lang="en-US" altLang="ko-KR" dirty="0"/>
              <a:t> could be viewed by </a:t>
            </a:r>
            <a:r>
              <a:rPr lang="en-US" altLang="ko-KR" b="1" dirty="0"/>
              <a:t>“browsers”</a:t>
            </a:r>
            <a:r>
              <a:rPr lang="en-US" altLang="ko-KR" dirty="0"/>
              <a:t>.</a:t>
            </a:r>
          </a:p>
          <a:p>
            <a:pPr lvl="2" indent="-355600">
              <a:lnSpc>
                <a:spcPct val="100000"/>
              </a:lnSpc>
              <a:buSzPts val="2000"/>
            </a:pPr>
            <a:r>
              <a:rPr lang="en-US" altLang="ko-KR" dirty="0"/>
              <a:t>Web: inter-related</a:t>
            </a:r>
            <a:endParaRPr lang="ko-KR" altLang="en-US" dirty="0"/>
          </a:p>
          <a:p>
            <a:pPr lvl="2" indent="-355600">
              <a:lnSpc>
                <a:spcPct val="100000"/>
              </a:lnSpc>
              <a:buSzPts val="2000"/>
            </a:pPr>
            <a:r>
              <a:rPr lang="en-US" altLang="ko-KR" dirty="0"/>
              <a:t>Hypertext documents: links topics to related information and graphics, which can be accessed by a point-and-click method.</a:t>
            </a:r>
            <a:endParaRPr lang="ko-KR" altLang="en-US" dirty="0"/>
          </a:p>
          <a:p>
            <a:pPr lvl="2" indent="-355600">
              <a:lnSpc>
                <a:spcPct val="100000"/>
              </a:lnSpc>
              <a:buSzPts val="2000"/>
            </a:pPr>
            <a:r>
              <a:rPr lang="en-US" dirty="0"/>
              <a:t>Browsers: a software application for accessing information on the World Wide Web.</a:t>
            </a:r>
            <a:endParaRPr dirty="0">
              <a:solidFill>
                <a:schemeClr val="dk1"/>
              </a:solidFill>
            </a:endParaRPr>
          </a:p>
        </p:txBody>
      </p:sp>
      <p:pic>
        <p:nvPicPr>
          <p:cNvPr id="3" name="그림 2">
            <a:extLst>
              <a:ext uri="{FF2B5EF4-FFF2-40B4-BE49-F238E27FC236}">
                <a16:creationId xmlns:a16="http://schemas.microsoft.com/office/drawing/2014/main" id="{9D619C19-0FEA-49CC-B0AB-CB9E15D0DB27}"/>
              </a:ext>
            </a:extLst>
          </p:cNvPr>
          <p:cNvPicPr>
            <a:picLocks noChangeAspect="1"/>
          </p:cNvPicPr>
          <p:nvPr/>
        </p:nvPicPr>
        <p:blipFill>
          <a:blip r:embed="rId3"/>
          <a:stretch>
            <a:fillRect/>
          </a:stretch>
        </p:blipFill>
        <p:spPr>
          <a:xfrm>
            <a:off x="7228401" y="1669757"/>
            <a:ext cx="3834037" cy="2459481"/>
          </a:xfrm>
          <a:prstGeom prst="rect">
            <a:avLst/>
          </a:prstGeom>
        </p:spPr>
      </p:pic>
      <p:sp>
        <p:nvSpPr>
          <p:cNvPr id="4" name="직사각형 3">
            <a:extLst>
              <a:ext uri="{FF2B5EF4-FFF2-40B4-BE49-F238E27FC236}">
                <a16:creationId xmlns:a16="http://schemas.microsoft.com/office/drawing/2014/main" id="{4E011A30-999C-4FF9-A64B-358518444F62}"/>
              </a:ext>
            </a:extLst>
          </p:cNvPr>
          <p:cNvSpPr/>
          <p:nvPr/>
        </p:nvSpPr>
        <p:spPr>
          <a:xfrm>
            <a:off x="7149966" y="4168887"/>
            <a:ext cx="3736474" cy="261610"/>
          </a:xfrm>
          <a:prstGeom prst="rect">
            <a:avLst/>
          </a:prstGeom>
        </p:spPr>
        <p:txBody>
          <a:bodyPr wrap="square">
            <a:spAutoFit/>
          </a:bodyPr>
          <a:lstStyle/>
          <a:p>
            <a:r>
              <a:rPr lang="en-US" altLang="ko-KR" sz="1100" dirty="0"/>
              <a:t>Tim Berners-Lee, pictured at CERN</a:t>
            </a:r>
            <a:r>
              <a:rPr lang="en-US" altLang="ko-KR" sz="1100" dirty="0">
                <a:solidFill>
                  <a:srgbClr val="3B4952"/>
                </a:solidFill>
              </a:rPr>
              <a:t> (Image: CERN)</a:t>
            </a:r>
            <a:endParaRPr lang="ko-KR" altLang="en-US" sz="1100" dirty="0"/>
          </a:p>
        </p:txBody>
      </p:sp>
      <p:pic>
        <p:nvPicPr>
          <p:cNvPr id="1028" name="Picture 4" descr="Visualization of Internet routing paths">
            <a:extLst>
              <a:ext uri="{FF2B5EF4-FFF2-40B4-BE49-F238E27FC236}">
                <a16:creationId xmlns:a16="http://schemas.microsoft.com/office/drawing/2014/main" id="{23351E2A-1619-487C-863C-C5372C330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725" y="4473868"/>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a:extLst>
              <a:ext uri="{FF2B5EF4-FFF2-40B4-BE49-F238E27FC236}">
                <a16:creationId xmlns:a16="http://schemas.microsoft.com/office/drawing/2014/main" id="{B5926CCB-124A-4901-991F-7F919E233F7D}"/>
              </a:ext>
            </a:extLst>
          </p:cNvPr>
          <p:cNvSpPr/>
          <p:nvPr/>
        </p:nvSpPr>
        <p:spPr>
          <a:xfrm>
            <a:off x="7149966" y="5945989"/>
            <a:ext cx="1994034" cy="261610"/>
          </a:xfrm>
          <a:prstGeom prst="rect">
            <a:avLst/>
          </a:prstGeom>
        </p:spPr>
        <p:txBody>
          <a:bodyPr wrap="square">
            <a:spAutoFit/>
          </a:bodyPr>
          <a:lstStyle/>
          <a:p>
            <a:r>
              <a:rPr lang="en-US" altLang="ko-KR" sz="1100" dirty="0"/>
              <a:t>Visualization of Routing Path</a:t>
            </a:r>
            <a:endParaRPr lang="ko-KR" altLang="en-US" sz="1100" dirty="0"/>
          </a:p>
        </p:txBody>
      </p:sp>
      <p:pic>
        <p:nvPicPr>
          <p:cNvPr id="1030" name="Picture 6" descr="https://upload.wikimedia.org/wikipedia/commons/thumb/7/76/WorldWideWeb_FSF_GNU.png/220px-WorldWideWeb_FSF_GNU.png">
            <a:extLst>
              <a:ext uri="{FF2B5EF4-FFF2-40B4-BE49-F238E27FC236}">
                <a16:creationId xmlns:a16="http://schemas.microsoft.com/office/drawing/2014/main" id="{DD6075A2-E58B-4D2F-A914-94FF5985A8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2586" y="4524414"/>
            <a:ext cx="1837605" cy="1378204"/>
          </a:xfrm>
          <a:prstGeom prst="rect">
            <a:avLst/>
          </a:prstGeom>
          <a:noFill/>
          <a:extLst>
            <a:ext uri="{909E8E84-426E-40DD-AFC4-6F175D3DCCD1}">
              <a14:hiddenFill xmlns:a14="http://schemas.microsoft.com/office/drawing/2010/main">
                <a:solidFill>
                  <a:srgbClr val="FFFFFF"/>
                </a:solidFill>
              </a14:hiddenFill>
            </a:ext>
          </a:extLst>
        </p:spPr>
      </p:pic>
      <p:sp>
        <p:nvSpPr>
          <p:cNvPr id="16" name="직사각형 15">
            <a:extLst>
              <a:ext uri="{FF2B5EF4-FFF2-40B4-BE49-F238E27FC236}">
                <a16:creationId xmlns:a16="http://schemas.microsoft.com/office/drawing/2014/main" id="{1130F033-E69F-4991-84B8-41EF01532943}"/>
              </a:ext>
            </a:extLst>
          </p:cNvPr>
          <p:cNvSpPr/>
          <p:nvPr/>
        </p:nvSpPr>
        <p:spPr>
          <a:xfrm>
            <a:off x="9385886" y="5945989"/>
            <a:ext cx="2539414" cy="261610"/>
          </a:xfrm>
          <a:prstGeom prst="rect">
            <a:avLst/>
          </a:prstGeom>
        </p:spPr>
        <p:txBody>
          <a:bodyPr wrap="square">
            <a:spAutoFit/>
          </a:bodyPr>
          <a:lstStyle/>
          <a:p>
            <a:r>
              <a:rPr lang="en-US" altLang="ko-KR" sz="1100" dirty="0"/>
              <a:t>World first browser </a:t>
            </a:r>
            <a:r>
              <a:rPr lang="en-US" altLang="ko-KR" sz="1100" b="1" i="1" dirty="0" err="1"/>
              <a:t>WorldWideWebs</a:t>
            </a:r>
            <a:endParaRPr lang="ko-KR" altLang="en-US" sz="1100"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7E906E-CF34-4FC7-BE97-FC82DAE28138}"/>
              </a:ext>
            </a:extLst>
          </p:cNvPr>
          <p:cNvSpPr>
            <a:spLocks noGrp="1"/>
          </p:cNvSpPr>
          <p:nvPr>
            <p:ph type="title"/>
          </p:nvPr>
        </p:nvSpPr>
        <p:spPr/>
        <p:txBody>
          <a:bodyPr/>
          <a:lstStyle/>
          <a:p>
            <a:r>
              <a:rPr lang="en-US" altLang="ko-KR" dirty="0"/>
              <a:t>Introduction to Web Service (1/2)</a:t>
            </a:r>
            <a:endParaRPr lang="ko-KR" altLang="en-US" dirty="0"/>
          </a:p>
        </p:txBody>
      </p:sp>
      <p:sp>
        <p:nvSpPr>
          <p:cNvPr id="3" name="텍스트 개체 틀 2">
            <a:extLst>
              <a:ext uri="{FF2B5EF4-FFF2-40B4-BE49-F238E27FC236}">
                <a16:creationId xmlns:a16="http://schemas.microsoft.com/office/drawing/2014/main" id="{FDFA0FC5-1681-463A-80DF-47B222BE87ED}"/>
              </a:ext>
            </a:extLst>
          </p:cNvPr>
          <p:cNvSpPr>
            <a:spLocks noGrp="1"/>
          </p:cNvSpPr>
          <p:nvPr>
            <p:ph type="body" idx="1"/>
          </p:nvPr>
        </p:nvSpPr>
        <p:spPr/>
        <p:txBody>
          <a:bodyPr/>
          <a:lstStyle/>
          <a:p>
            <a:r>
              <a:rPr lang="en-US" altLang="ko-KR" dirty="0"/>
              <a:t>Server-Client Architecture</a:t>
            </a:r>
            <a:endParaRPr lang="ko-KR" altLang="en-US" dirty="0"/>
          </a:p>
        </p:txBody>
      </p:sp>
      <p:sp>
        <p:nvSpPr>
          <p:cNvPr id="4" name="슬라이드 번호 개체 틀 3">
            <a:extLst>
              <a:ext uri="{FF2B5EF4-FFF2-40B4-BE49-F238E27FC236}">
                <a16:creationId xmlns:a16="http://schemas.microsoft.com/office/drawing/2014/main" id="{B7CA5E7C-0912-42E9-90A7-4AA0FAEFB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텍스트 개체 틀 4">
            <a:extLst>
              <a:ext uri="{FF2B5EF4-FFF2-40B4-BE49-F238E27FC236}">
                <a16:creationId xmlns:a16="http://schemas.microsoft.com/office/drawing/2014/main" id="{7277F3CA-1DE1-45F8-BF14-7F3B884DEE2B}"/>
              </a:ext>
            </a:extLst>
          </p:cNvPr>
          <p:cNvSpPr>
            <a:spLocks noGrp="1"/>
          </p:cNvSpPr>
          <p:nvPr>
            <p:ph type="body" idx="2"/>
          </p:nvPr>
        </p:nvSpPr>
        <p:spPr/>
        <p:txBody>
          <a:bodyPr/>
          <a:lstStyle/>
          <a:p>
            <a:r>
              <a:rPr lang="en-US" altLang="ko-KR" dirty="0"/>
              <a:t>Be Diligent</a:t>
            </a:r>
            <a:endParaRPr lang="en-US" altLang="ko-KR" dirty="0">
              <a:solidFill>
                <a:schemeClr val="accent1"/>
              </a:solidFill>
            </a:endParaRPr>
          </a:p>
        </p:txBody>
      </p:sp>
      <p:sp>
        <p:nvSpPr>
          <p:cNvPr id="6" name="직사각형 5">
            <a:extLst>
              <a:ext uri="{FF2B5EF4-FFF2-40B4-BE49-F238E27FC236}">
                <a16:creationId xmlns:a16="http://schemas.microsoft.com/office/drawing/2014/main" id="{84DD6A89-6954-4C8A-8172-37DA447D6A85}"/>
              </a:ext>
            </a:extLst>
          </p:cNvPr>
          <p:cNvSpPr/>
          <p:nvPr/>
        </p:nvSpPr>
        <p:spPr>
          <a:xfrm>
            <a:off x="1219200" y="2533650"/>
            <a:ext cx="1930400"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2"/>
                </a:solidFill>
              </a:rPr>
              <a:t>Client</a:t>
            </a:r>
            <a:endParaRPr lang="ko-KR" altLang="en-US" sz="3200" b="1" dirty="0">
              <a:solidFill>
                <a:schemeClr val="bg2"/>
              </a:solidFill>
            </a:endParaRPr>
          </a:p>
        </p:txBody>
      </p:sp>
      <p:sp>
        <p:nvSpPr>
          <p:cNvPr id="7" name="직사각형 6">
            <a:extLst>
              <a:ext uri="{FF2B5EF4-FFF2-40B4-BE49-F238E27FC236}">
                <a16:creationId xmlns:a16="http://schemas.microsoft.com/office/drawing/2014/main" id="{50867341-E6E1-4FA4-82AB-77A3C594E43B}"/>
              </a:ext>
            </a:extLst>
          </p:cNvPr>
          <p:cNvSpPr/>
          <p:nvPr/>
        </p:nvSpPr>
        <p:spPr>
          <a:xfrm>
            <a:off x="8540750" y="2533650"/>
            <a:ext cx="1930400"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2"/>
                </a:solidFill>
              </a:rPr>
              <a:t>Server</a:t>
            </a:r>
            <a:endParaRPr lang="ko-KR" altLang="en-US" sz="3200" b="1" dirty="0">
              <a:solidFill>
                <a:schemeClr val="bg2"/>
              </a:solidFill>
            </a:endParaRPr>
          </a:p>
        </p:txBody>
      </p:sp>
      <p:cxnSp>
        <p:nvCxnSpPr>
          <p:cNvPr id="9" name="직선 화살표 연결선 8">
            <a:extLst>
              <a:ext uri="{FF2B5EF4-FFF2-40B4-BE49-F238E27FC236}">
                <a16:creationId xmlns:a16="http://schemas.microsoft.com/office/drawing/2014/main" id="{99120CA0-FA4F-4F83-8F72-5CC8DA02CBDF}"/>
              </a:ext>
            </a:extLst>
          </p:cNvPr>
          <p:cNvCxnSpPr/>
          <p:nvPr/>
        </p:nvCxnSpPr>
        <p:spPr>
          <a:xfrm>
            <a:off x="3149600" y="3219450"/>
            <a:ext cx="5391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AA4CA73A-DE06-4DE5-83D9-5131E11E024D}"/>
              </a:ext>
            </a:extLst>
          </p:cNvPr>
          <p:cNvCxnSpPr>
            <a:cxnSpLocks/>
          </p:cNvCxnSpPr>
          <p:nvPr/>
        </p:nvCxnSpPr>
        <p:spPr>
          <a:xfrm flipH="1">
            <a:off x="3149600" y="4184650"/>
            <a:ext cx="5391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B6938544-3C3E-4B85-85DE-2AE8B8C8EBB5}"/>
              </a:ext>
            </a:extLst>
          </p:cNvPr>
          <p:cNvSpPr/>
          <p:nvPr/>
        </p:nvSpPr>
        <p:spPr>
          <a:xfrm>
            <a:off x="3651251" y="2792136"/>
            <a:ext cx="1140056" cy="400110"/>
          </a:xfrm>
          <a:prstGeom prst="rect">
            <a:avLst/>
          </a:prstGeom>
        </p:spPr>
        <p:txBody>
          <a:bodyPr wrap="none">
            <a:spAutoFit/>
          </a:bodyPr>
          <a:lstStyle/>
          <a:p>
            <a:r>
              <a:rPr lang="en-US" altLang="ko-KR" sz="2000" dirty="0"/>
              <a:t>Request</a:t>
            </a:r>
            <a:endParaRPr lang="ko-KR" altLang="en-US" sz="2000" dirty="0"/>
          </a:p>
        </p:txBody>
      </p:sp>
      <p:sp>
        <p:nvSpPr>
          <p:cNvPr id="14" name="직사각형 13">
            <a:extLst>
              <a:ext uri="{FF2B5EF4-FFF2-40B4-BE49-F238E27FC236}">
                <a16:creationId xmlns:a16="http://schemas.microsoft.com/office/drawing/2014/main" id="{8C53F4CE-04A7-455E-A102-DDDE533A0145}"/>
              </a:ext>
            </a:extLst>
          </p:cNvPr>
          <p:cNvSpPr/>
          <p:nvPr/>
        </p:nvSpPr>
        <p:spPr>
          <a:xfrm>
            <a:off x="7143751" y="4189679"/>
            <a:ext cx="1340432" cy="400110"/>
          </a:xfrm>
          <a:prstGeom prst="rect">
            <a:avLst/>
          </a:prstGeom>
        </p:spPr>
        <p:txBody>
          <a:bodyPr wrap="none">
            <a:spAutoFit/>
          </a:bodyPr>
          <a:lstStyle/>
          <a:p>
            <a:r>
              <a:rPr lang="en-US" altLang="ko-KR" sz="2000" dirty="0"/>
              <a:t>Response</a:t>
            </a:r>
            <a:endParaRPr lang="ko-KR" altLang="en-US" sz="2000" dirty="0"/>
          </a:p>
        </p:txBody>
      </p:sp>
      <p:pic>
        <p:nvPicPr>
          <p:cNvPr id="16" name="그림 15">
            <a:extLst>
              <a:ext uri="{FF2B5EF4-FFF2-40B4-BE49-F238E27FC236}">
                <a16:creationId xmlns:a16="http://schemas.microsoft.com/office/drawing/2014/main" id="{9FFEA294-0DC0-45AB-AF5D-465F423A2C1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64207" y="1938436"/>
            <a:ext cx="927100" cy="927100"/>
          </a:xfrm>
          <a:prstGeom prst="rect">
            <a:avLst/>
          </a:prstGeom>
        </p:spPr>
      </p:pic>
      <p:sp>
        <p:nvSpPr>
          <p:cNvPr id="17" name="직사각형 16">
            <a:extLst>
              <a:ext uri="{FF2B5EF4-FFF2-40B4-BE49-F238E27FC236}">
                <a16:creationId xmlns:a16="http://schemas.microsoft.com/office/drawing/2014/main" id="{8F365025-5341-4624-A6DF-0996BB8920A0}"/>
              </a:ext>
            </a:extLst>
          </p:cNvPr>
          <p:cNvSpPr/>
          <p:nvPr/>
        </p:nvSpPr>
        <p:spPr>
          <a:xfrm>
            <a:off x="4734115" y="2299331"/>
            <a:ext cx="2133918" cy="400110"/>
          </a:xfrm>
          <a:prstGeom prst="rect">
            <a:avLst/>
          </a:prstGeom>
        </p:spPr>
        <p:txBody>
          <a:bodyPr wrap="none">
            <a:spAutoFit/>
          </a:bodyPr>
          <a:lstStyle/>
          <a:p>
            <a:r>
              <a:rPr lang="en-US" altLang="ko-KR" sz="2000" dirty="0"/>
              <a:t>What to request?</a:t>
            </a:r>
            <a:endParaRPr lang="ko-KR" altLang="en-US" sz="2000" dirty="0"/>
          </a:p>
        </p:txBody>
      </p:sp>
      <p:pic>
        <p:nvPicPr>
          <p:cNvPr id="18" name="그림 17">
            <a:extLst>
              <a:ext uri="{FF2B5EF4-FFF2-40B4-BE49-F238E27FC236}">
                <a16:creationId xmlns:a16="http://schemas.microsoft.com/office/drawing/2014/main" id="{09C69DE8-79E6-4756-9F64-FBD5DCCA642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00907" y="4388845"/>
            <a:ext cx="927100" cy="927100"/>
          </a:xfrm>
          <a:prstGeom prst="rect">
            <a:avLst/>
          </a:prstGeom>
        </p:spPr>
      </p:pic>
      <p:sp>
        <p:nvSpPr>
          <p:cNvPr id="19" name="직사각형 18">
            <a:extLst>
              <a:ext uri="{FF2B5EF4-FFF2-40B4-BE49-F238E27FC236}">
                <a16:creationId xmlns:a16="http://schemas.microsoft.com/office/drawing/2014/main" id="{440E9D7A-013F-4319-9B0A-3BEB8BC8B9F8}"/>
              </a:ext>
            </a:extLst>
          </p:cNvPr>
          <p:cNvSpPr/>
          <p:nvPr/>
        </p:nvSpPr>
        <p:spPr>
          <a:xfrm>
            <a:off x="6270815" y="4749740"/>
            <a:ext cx="2206053" cy="400110"/>
          </a:xfrm>
          <a:prstGeom prst="rect">
            <a:avLst/>
          </a:prstGeom>
        </p:spPr>
        <p:txBody>
          <a:bodyPr wrap="none">
            <a:spAutoFit/>
          </a:bodyPr>
          <a:lstStyle/>
          <a:p>
            <a:r>
              <a:rPr lang="en-US" altLang="ko-KR" sz="2000" dirty="0"/>
              <a:t>What to respond?</a:t>
            </a:r>
            <a:endParaRPr lang="ko-KR" altLang="en-US" sz="2000" dirty="0"/>
          </a:p>
        </p:txBody>
      </p:sp>
    </p:spTree>
    <p:extLst>
      <p:ext uri="{BB962C8B-B14F-4D97-AF65-F5344CB8AC3E}">
        <p14:creationId xmlns:p14="http://schemas.microsoft.com/office/powerpoint/2010/main" val="45558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7E906E-CF34-4FC7-BE97-FC82DAE28138}"/>
              </a:ext>
            </a:extLst>
          </p:cNvPr>
          <p:cNvSpPr>
            <a:spLocks noGrp="1"/>
          </p:cNvSpPr>
          <p:nvPr>
            <p:ph type="title"/>
          </p:nvPr>
        </p:nvSpPr>
        <p:spPr/>
        <p:txBody>
          <a:bodyPr/>
          <a:lstStyle/>
          <a:p>
            <a:r>
              <a:rPr lang="en-US" altLang="ko-KR" dirty="0"/>
              <a:t>Introduction to Web Service (2/2)</a:t>
            </a:r>
            <a:endParaRPr lang="ko-KR" altLang="en-US" dirty="0"/>
          </a:p>
        </p:txBody>
      </p:sp>
      <p:sp>
        <p:nvSpPr>
          <p:cNvPr id="3" name="텍스트 개체 틀 2">
            <a:extLst>
              <a:ext uri="{FF2B5EF4-FFF2-40B4-BE49-F238E27FC236}">
                <a16:creationId xmlns:a16="http://schemas.microsoft.com/office/drawing/2014/main" id="{FDFA0FC5-1681-463A-80DF-47B222BE87ED}"/>
              </a:ext>
            </a:extLst>
          </p:cNvPr>
          <p:cNvSpPr>
            <a:spLocks noGrp="1"/>
          </p:cNvSpPr>
          <p:nvPr>
            <p:ph type="body" idx="1"/>
          </p:nvPr>
        </p:nvSpPr>
        <p:spPr/>
        <p:txBody>
          <a:bodyPr/>
          <a:lstStyle/>
          <a:p>
            <a:r>
              <a:rPr lang="en-US" altLang="ko-KR" dirty="0"/>
              <a:t>Server-Client Architecture</a:t>
            </a:r>
            <a:endParaRPr lang="ko-KR" altLang="en-US" dirty="0"/>
          </a:p>
        </p:txBody>
      </p:sp>
      <p:sp>
        <p:nvSpPr>
          <p:cNvPr id="4" name="슬라이드 번호 개체 틀 3">
            <a:extLst>
              <a:ext uri="{FF2B5EF4-FFF2-40B4-BE49-F238E27FC236}">
                <a16:creationId xmlns:a16="http://schemas.microsoft.com/office/drawing/2014/main" id="{B7CA5E7C-0912-42E9-90A7-4AA0FAEFB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텍스트 개체 틀 4">
            <a:extLst>
              <a:ext uri="{FF2B5EF4-FFF2-40B4-BE49-F238E27FC236}">
                <a16:creationId xmlns:a16="http://schemas.microsoft.com/office/drawing/2014/main" id="{7277F3CA-1DE1-45F8-BF14-7F3B884DEE2B}"/>
              </a:ext>
            </a:extLst>
          </p:cNvPr>
          <p:cNvSpPr>
            <a:spLocks noGrp="1"/>
          </p:cNvSpPr>
          <p:nvPr>
            <p:ph type="body" idx="2"/>
          </p:nvPr>
        </p:nvSpPr>
        <p:spPr/>
        <p:txBody>
          <a:bodyPr/>
          <a:lstStyle/>
          <a:p>
            <a:r>
              <a:rPr lang="en-US" altLang="ko-KR" dirty="0"/>
              <a:t>Be Diligent</a:t>
            </a:r>
            <a:endParaRPr lang="en-US" altLang="ko-KR" dirty="0">
              <a:solidFill>
                <a:schemeClr val="accent1"/>
              </a:solidFill>
            </a:endParaRPr>
          </a:p>
        </p:txBody>
      </p:sp>
      <p:sp>
        <p:nvSpPr>
          <p:cNvPr id="6" name="직사각형 5">
            <a:extLst>
              <a:ext uri="{FF2B5EF4-FFF2-40B4-BE49-F238E27FC236}">
                <a16:creationId xmlns:a16="http://schemas.microsoft.com/office/drawing/2014/main" id="{84DD6A89-6954-4C8A-8172-37DA447D6A85}"/>
              </a:ext>
            </a:extLst>
          </p:cNvPr>
          <p:cNvSpPr/>
          <p:nvPr/>
        </p:nvSpPr>
        <p:spPr>
          <a:xfrm>
            <a:off x="1219200" y="2533650"/>
            <a:ext cx="1930400"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2"/>
                </a:solidFill>
              </a:rPr>
              <a:t>Client</a:t>
            </a:r>
            <a:endParaRPr lang="ko-KR" altLang="en-US" sz="3200" b="1" dirty="0">
              <a:solidFill>
                <a:schemeClr val="bg2"/>
              </a:solidFill>
            </a:endParaRPr>
          </a:p>
        </p:txBody>
      </p:sp>
      <p:sp>
        <p:nvSpPr>
          <p:cNvPr id="7" name="직사각형 6">
            <a:extLst>
              <a:ext uri="{FF2B5EF4-FFF2-40B4-BE49-F238E27FC236}">
                <a16:creationId xmlns:a16="http://schemas.microsoft.com/office/drawing/2014/main" id="{50867341-E6E1-4FA4-82AB-77A3C594E43B}"/>
              </a:ext>
            </a:extLst>
          </p:cNvPr>
          <p:cNvSpPr/>
          <p:nvPr/>
        </p:nvSpPr>
        <p:spPr>
          <a:xfrm>
            <a:off x="8540750" y="2533650"/>
            <a:ext cx="1930400"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2"/>
                </a:solidFill>
              </a:rPr>
              <a:t>Server</a:t>
            </a:r>
            <a:endParaRPr lang="ko-KR" altLang="en-US" sz="3200" b="1" dirty="0">
              <a:solidFill>
                <a:schemeClr val="bg2"/>
              </a:solidFill>
            </a:endParaRPr>
          </a:p>
        </p:txBody>
      </p:sp>
      <p:cxnSp>
        <p:nvCxnSpPr>
          <p:cNvPr id="9" name="직선 화살표 연결선 8">
            <a:extLst>
              <a:ext uri="{FF2B5EF4-FFF2-40B4-BE49-F238E27FC236}">
                <a16:creationId xmlns:a16="http://schemas.microsoft.com/office/drawing/2014/main" id="{99120CA0-FA4F-4F83-8F72-5CC8DA02CBDF}"/>
              </a:ext>
            </a:extLst>
          </p:cNvPr>
          <p:cNvCxnSpPr/>
          <p:nvPr/>
        </p:nvCxnSpPr>
        <p:spPr>
          <a:xfrm>
            <a:off x="3149600" y="3219450"/>
            <a:ext cx="5391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AA4CA73A-DE06-4DE5-83D9-5131E11E024D}"/>
              </a:ext>
            </a:extLst>
          </p:cNvPr>
          <p:cNvCxnSpPr>
            <a:cxnSpLocks/>
          </p:cNvCxnSpPr>
          <p:nvPr/>
        </p:nvCxnSpPr>
        <p:spPr>
          <a:xfrm flipH="1">
            <a:off x="3149600" y="4184650"/>
            <a:ext cx="5391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B6938544-3C3E-4B85-85DE-2AE8B8C8EBB5}"/>
              </a:ext>
            </a:extLst>
          </p:cNvPr>
          <p:cNvSpPr/>
          <p:nvPr/>
        </p:nvSpPr>
        <p:spPr>
          <a:xfrm>
            <a:off x="3206167" y="2454306"/>
            <a:ext cx="3203121" cy="707886"/>
          </a:xfrm>
          <a:prstGeom prst="rect">
            <a:avLst/>
          </a:prstGeom>
        </p:spPr>
        <p:txBody>
          <a:bodyPr wrap="none">
            <a:spAutoFit/>
          </a:bodyPr>
          <a:lstStyle/>
          <a:p>
            <a:r>
              <a:rPr lang="en-US" altLang="ko-KR" sz="2000" dirty="0"/>
              <a:t>Request: </a:t>
            </a:r>
          </a:p>
          <a:p>
            <a:r>
              <a:rPr lang="en-US" altLang="ko-KR" sz="2000" dirty="0"/>
              <a:t>- Location of the web page</a:t>
            </a:r>
            <a:endParaRPr lang="ko-KR" altLang="en-US" sz="2000" dirty="0"/>
          </a:p>
        </p:txBody>
      </p:sp>
      <p:sp>
        <p:nvSpPr>
          <p:cNvPr id="14" name="직사각형 13">
            <a:extLst>
              <a:ext uri="{FF2B5EF4-FFF2-40B4-BE49-F238E27FC236}">
                <a16:creationId xmlns:a16="http://schemas.microsoft.com/office/drawing/2014/main" id="{8C53F4CE-04A7-455E-A102-DDDE533A0145}"/>
              </a:ext>
            </a:extLst>
          </p:cNvPr>
          <p:cNvSpPr/>
          <p:nvPr/>
        </p:nvSpPr>
        <p:spPr>
          <a:xfrm>
            <a:off x="6302375" y="4327290"/>
            <a:ext cx="2149948" cy="707886"/>
          </a:xfrm>
          <a:prstGeom prst="rect">
            <a:avLst/>
          </a:prstGeom>
        </p:spPr>
        <p:txBody>
          <a:bodyPr wrap="none">
            <a:spAutoFit/>
          </a:bodyPr>
          <a:lstStyle/>
          <a:p>
            <a:r>
              <a:rPr lang="en-US" altLang="ko-KR" sz="2000" dirty="0"/>
              <a:t>Response</a:t>
            </a:r>
          </a:p>
          <a:p>
            <a:r>
              <a:rPr lang="en-US" altLang="ko-KR" sz="2000" dirty="0"/>
              <a:t>- Actual Contents</a:t>
            </a:r>
            <a:endParaRPr lang="ko-KR" altLang="en-US" sz="2000" dirty="0"/>
          </a:p>
        </p:txBody>
      </p:sp>
      <p:pic>
        <p:nvPicPr>
          <p:cNvPr id="11" name="그래픽 10" descr="봉투">
            <a:extLst>
              <a:ext uri="{FF2B5EF4-FFF2-40B4-BE49-F238E27FC236}">
                <a16:creationId xmlns:a16="http://schemas.microsoft.com/office/drawing/2014/main" id="{7C851D95-0DAA-416B-88EF-A19D58D69C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60088" y="2454306"/>
            <a:ext cx="914400" cy="914400"/>
          </a:xfrm>
          <a:prstGeom prst="rect">
            <a:avLst/>
          </a:prstGeom>
        </p:spPr>
      </p:pic>
      <p:pic>
        <p:nvPicPr>
          <p:cNvPr id="15" name="그래픽 14" descr="봉투 열기">
            <a:extLst>
              <a:ext uri="{FF2B5EF4-FFF2-40B4-BE49-F238E27FC236}">
                <a16:creationId xmlns:a16="http://schemas.microsoft.com/office/drawing/2014/main" id="{5DA26ED6-045F-4BC6-9CF8-5BD3E74C8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87975" y="4170460"/>
            <a:ext cx="914400" cy="914400"/>
          </a:xfrm>
          <a:prstGeom prst="rect">
            <a:avLst/>
          </a:prstGeom>
        </p:spPr>
      </p:pic>
      <p:sp>
        <p:nvSpPr>
          <p:cNvPr id="20" name="직사각형 19">
            <a:extLst>
              <a:ext uri="{FF2B5EF4-FFF2-40B4-BE49-F238E27FC236}">
                <a16:creationId xmlns:a16="http://schemas.microsoft.com/office/drawing/2014/main" id="{553844B3-FBE8-4A1F-ABC9-FAB250484539}"/>
              </a:ext>
            </a:extLst>
          </p:cNvPr>
          <p:cNvSpPr/>
          <p:nvPr/>
        </p:nvSpPr>
        <p:spPr>
          <a:xfrm>
            <a:off x="3828384" y="3458871"/>
            <a:ext cx="4426212" cy="461665"/>
          </a:xfrm>
          <a:prstGeom prst="rect">
            <a:avLst/>
          </a:prstGeom>
        </p:spPr>
        <p:txBody>
          <a:bodyPr wrap="none">
            <a:spAutoFit/>
          </a:bodyPr>
          <a:lstStyle/>
          <a:p>
            <a:r>
              <a:rPr lang="en-US" altLang="ko-KR" sz="2400" b="1" dirty="0"/>
              <a:t>Hyper Text Transfer Protocol</a:t>
            </a:r>
            <a:endParaRPr lang="ko-KR" altLang="en-US" sz="2400" b="1" dirty="0"/>
          </a:p>
        </p:txBody>
      </p:sp>
    </p:spTree>
    <p:extLst>
      <p:ext uri="{BB962C8B-B14F-4D97-AF65-F5344CB8AC3E}">
        <p14:creationId xmlns:p14="http://schemas.microsoft.com/office/powerpoint/2010/main" val="428150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632F2F-F403-4B54-AECA-1FE3E9AC558D}"/>
              </a:ext>
            </a:extLst>
          </p:cNvPr>
          <p:cNvSpPr>
            <a:spLocks noGrp="1"/>
          </p:cNvSpPr>
          <p:nvPr>
            <p:ph type="title"/>
          </p:nvPr>
        </p:nvSpPr>
        <p:spPr/>
        <p:txBody>
          <a:bodyPr/>
          <a:lstStyle/>
          <a:p>
            <a:r>
              <a:rPr lang="en-US" altLang="ko-KR" dirty="0"/>
              <a:t>Hyper Text Transfer Protocol (HTTP) – (1/2)</a:t>
            </a:r>
            <a:endParaRPr lang="ko-KR" altLang="en-US" dirty="0"/>
          </a:p>
        </p:txBody>
      </p:sp>
      <p:sp>
        <p:nvSpPr>
          <p:cNvPr id="3" name="텍스트 개체 틀 2">
            <a:extLst>
              <a:ext uri="{FF2B5EF4-FFF2-40B4-BE49-F238E27FC236}">
                <a16:creationId xmlns:a16="http://schemas.microsoft.com/office/drawing/2014/main" id="{485485EF-6432-4A9E-AEF3-5D7BA8288511}"/>
              </a:ext>
            </a:extLst>
          </p:cNvPr>
          <p:cNvSpPr>
            <a:spLocks noGrp="1"/>
          </p:cNvSpPr>
          <p:nvPr>
            <p:ph type="body" idx="1"/>
          </p:nvPr>
        </p:nvSpPr>
        <p:spPr/>
        <p:txBody>
          <a:bodyPr/>
          <a:lstStyle/>
          <a:p>
            <a:r>
              <a:rPr lang="en-US" altLang="ko-KR" sz="2000" dirty="0"/>
              <a:t>HTTP is a protocol that clients and servers use on the web to communicate.</a:t>
            </a:r>
          </a:p>
          <a:p>
            <a:r>
              <a:rPr lang="en-US" altLang="ko-KR" sz="2000" dirty="0"/>
              <a:t>HTTP is a </a:t>
            </a:r>
            <a:r>
              <a:rPr lang="en-US" altLang="ko-KR" sz="2000" b="1" dirty="0"/>
              <a:t>stateless protocol</a:t>
            </a:r>
            <a:r>
              <a:rPr lang="en-US" altLang="ko-KR" sz="2000" dirty="0"/>
              <a:t> </a:t>
            </a:r>
            <a:r>
              <a:rPr lang="en-US" altLang="ko-KR" sz="2000" dirty="0" err="1"/>
              <a:t>i.e</a:t>
            </a:r>
            <a:r>
              <a:rPr lang="en-US" altLang="ko-KR" sz="2000" dirty="0"/>
              <a:t> HTTP supports only one request per connection. This means that with HTTP the clients connect to the server to send one request and then disconnects. This mechanism allows more users to connect to a given server over a period of time.</a:t>
            </a:r>
          </a:p>
          <a:p>
            <a:r>
              <a:rPr lang="en-US" altLang="ko-KR" sz="2000" dirty="0"/>
              <a:t>The client sends an HTTP request and the server answers with an HTML page to the client, using HTTP.</a:t>
            </a:r>
          </a:p>
          <a:p>
            <a:endParaRPr lang="ko-KR" altLang="en-US" sz="2000" dirty="0"/>
          </a:p>
        </p:txBody>
      </p:sp>
      <p:sp>
        <p:nvSpPr>
          <p:cNvPr id="4" name="슬라이드 번호 개체 틀 3">
            <a:extLst>
              <a:ext uri="{FF2B5EF4-FFF2-40B4-BE49-F238E27FC236}">
                <a16:creationId xmlns:a16="http://schemas.microsoft.com/office/drawing/2014/main" id="{83505451-D3A5-4CDE-9AF4-E6C397386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텍스트 개체 틀 4">
            <a:extLst>
              <a:ext uri="{FF2B5EF4-FFF2-40B4-BE49-F238E27FC236}">
                <a16:creationId xmlns:a16="http://schemas.microsoft.com/office/drawing/2014/main" id="{71C3881D-5FAD-4AAB-98E2-E1876B39C083}"/>
              </a:ext>
            </a:extLst>
          </p:cNvPr>
          <p:cNvSpPr>
            <a:spLocks noGrp="1"/>
          </p:cNvSpPr>
          <p:nvPr>
            <p:ph type="body" idx="2"/>
          </p:nvPr>
        </p:nvSpPr>
        <p:spPr/>
        <p:txBody>
          <a:bodyPr/>
          <a:lstStyle/>
          <a:p>
            <a:endParaRPr lang="ko-KR" altLang="en-US"/>
          </a:p>
        </p:txBody>
      </p:sp>
      <p:grpSp>
        <p:nvGrpSpPr>
          <p:cNvPr id="10" name="그룹 9">
            <a:extLst>
              <a:ext uri="{FF2B5EF4-FFF2-40B4-BE49-F238E27FC236}">
                <a16:creationId xmlns:a16="http://schemas.microsoft.com/office/drawing/2014/main" id="{0A5B7545-EA9B-471B-BB11-0318F9B804C9}"/>
              </a:ext>
            </a:extLst>
          </p:cNvPr>
          <p:cNvGrpSpPr/>
          <p:nvPr/>
        </p:nvGrpSpPr>
        <p:grpSpPr>
          <a:xfrm>
            <a:off x="968229" y="4336675"/>
            <a:ext cx="5000771" cy="1533650"/>
            <a:chOff x="1330179" y="4343025"/>
            <a:chExt cx="5000771" cy="1533650"/>
          </a:xfrm>
        </p:grpSpPr>
        <p:sp>
          <p:nvSpPr>
            <p:cNvPr id="9" name="사각형: 둥근 모서리 8">
              <a:extLst>
                <a:ext uri="{FF2B5EF4-FFF2-40B4-BE49-F238E27FC236}">
                  <a16:creationId xmlns:a16="http://schemas.microsoft.com/office/drawing/2014/main" id="{818BD15F-F763-4A6C-AB2E-F15AF44BBD0F}"/>
                </a:ext>
              </a:extLst>
            </p:cNvPr>
            <p:cNvSpPr/>
            <p:nvPr/>
          </p:nvSpPr>
          <p:spPr>
            <a:xfrm>
              <a:off x="1504950" y="4616450"/>
              <a:ext cx="4826000" cy="126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bg2"/>
                  </a:solidFill>
                </a:rPr>
                <a:t>How to manage multiple requests?</a:t>
              </a:r>
              <a:endParaRPr lang="ko-KR" altLang="en-US" sz="2000" b="1" dirty="0">
                <a:solidFill>
                  <a:schemeClr val="bg2"/>
                </a:solidFill>
              </a:endParaRPr>
            </a:p>
            <a:p>
              <a:pPr algn="ctr"/>
              <a:r>
                <a:rPr lang="en-US" altLang="ko-KR" sz="2000" b="1" dirty="0">
                  <a:solidFill>
                    <a:schemeClr val="bg2"/>
                  </a:solidFill>
                </a:rPr>
                <a:t>How to manage multiple clients?</a:t>
              </a:r>
              <a:endParaRPr lang="ko-KR" altLang="en-US" sz="2000" b="1" dirty="0">
                <a:solidFill>
                  <a:schemeClr val="bg2"/>
                </a:solidFill>
              </a:endParaRPr>
            </a:p>
          </p:txBody>
        </p:sp>
        <p:pic>
          <p:nvPicPr>
            <p:cNvPr id="6" name="그림 5">
              <a:extLst>
                <a:ext uri="{FF2B5EF4-FFF2-40B4-BE49-F238E27FC236}">
                  <a16:creationId xmlns:a16="http://schemas.microsoft.com/office/drawing/2014/main" id="{284F5894-9232-448E-A8F1-E2FA5A4346A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30179" y="4343025"/>
              <a:ext cx="590550" cy="590550"/>
            </a:xfrm>
            <a:prstGeom prst="rect">
              <a:avLst/>
            </a:prstGeom>
          </p:spPr>
        </p:pic>
      </p:grpSp>
      <p:sp>
        <p:nvSpPr>
          <p:cNvPr id="12" name="사각형: 둥근 모서리 11">
            <a:extLst>
              <a:ext uri="{FF2B5EF4-FFF2-40B4-BE49-F238E27FC236}">
                <a16:creationId xmlns:a16="http://schemas.microsoft.com/office/drawing/2014/main" id="{C155EA8B-1139-42F0-B51F-55A3508CE9F5}"/>
              </a:ext>
            </a:extLst>
          </p:cNvPr>
          <p:cNvSpPr/>
          <p:nvPr/>
        </p:nvSpPr>
        <p:spPr>
          <a:xfrm>
            <a:off x="6384219" y="4610100"/>
            <a:ext cx="4826000" cy="12602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2000" b="1" dirty="0">
                <a:solidFill>
                  <a:schemeClr val="bg2"/>
                </a:solidFill>
              </a:rPr>
              <a:t>Web Server handles it.</a:t>
            </a:r>
            <a:endParaRPr lang="ko-KR" altLang="en-US" sz="2000" b="1" dirty="0">
              <a:solidFill>
                <a:schemeClr val="bg2"/>
              </a:solidFill>
            </a:endParaRPr>
          </a:p>
        </p:txBody>
      </p:sp>
    </p:spTree>
    <p:extLst>
      <p:ext uri="{BB962C8B-B14F-4D97-AF65-F5344CB8AC3E}">
        <p14:creationId xmlns:p14="http://schemas.microsoft.com/office/powerpoint/2010/main" val="387527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8724BD-872F-4696-B3E6-D0AF5B745B91}"/>
              </a:ext>
            </a:extLst>
          </p:cNvPr>
          <p:cNvSpPr>
            <a:spLocks noGrp="1"/>
          </p:cNvSpPr>
          <p:nvPr>
            <p:ph type="title"/>
          </p:nvPr>
        </p:nvSpPr>
        <p:spPr/>
        <p:txBody>
          <a:bodyPr/>
          <a:lstStyle/>
          <a:p>
            <a:r>
              <a:rPr lang="en-US" altLang="ko-KR" dirty="0"/>
              <a:t>Hyper Text Transfer Protocol (HTTP) – (2/2)</a:t>
            </a:r>
            <a:endParaRPr lang="ko-KR" altLang="en-US" dirty="0"/>
          </a:p>
        </p:txBody>
      </p:sp>
      <p:sp>
        <p:nvSpPr>
          <p:cNvPr id="3" name="텍스트 개체 틀 2">
            <a:extLst>
              <a:ext uri="{FF2B5EF4-FFF2-40B4-BE49-F238E27FC236}">
                <a16:creationId xmlns:a16="http://schemas.microsoft.com/office/drawing/2014/main" id="{3394627F-2D77-4A8D-909E-17D36664B2BD}"/>
              </a:ext>
            </a:extLst>
          </p:cNvPr>
          <p:cNvSpPr>
            <a:spLocks noGrp="1"/>
          </p:cNvSpPr>
          <p:nvPr>
            <p:ph type="body" idx="1"/>
          </p:nvPr>
        </p:nvSpPr>
        <p:spPr>
          <a:xfrm>
            <a:off x="695321" y="1429125"/>
            <a:ext cx="10801500" cy="4749300"/>
          </a:xfrm>
        </p:spPr>
        <p:txBody>
          <a:bodyPr/>
          <a:lstStyle/>
          <a:p>
            <a:r>
              <a:rPr lang="en-US" altLang="ko-KR" b="1" dirty="0"/>
              <a:t>Hyper Text Transfer Protocol</a:t>
            </a:r>
            <a:endParaRPr lang="ko-KR" altLang="en-US" b="1" dirty="0"/>
          </a:p>
          <a:p>
            <a:endParaRPr lang="ko-KR" altLang="en-US" dirty="0"/>
          </a:p>
        </p:txBody>
      </p:sp>
      <p:sp>
        <p:nvSpPr>
          <p:cNvPr id="4" name="슬라이드 번호 개체 틀 3">
            <a:extLst>
              <a:ext uri="{FF2B5EF4-FFF2-40B4-BE49-F238E27FC236}">
                <a16:creationId xmlns:a16="http://schemas.microsoft.com/office/drawing/2014/main" id="{9DF2A57B-7AF3-4DCC-8F95-484EC1E217D6}"/>
              </a:ext>
            </a:extLst>
          </p:cNvPr>
          <p:cNvSpPr>
            <a:spLocks noGrp="1"/>
          </p:cNvSpPr>
          <p:nvPr>
            <p:ph type="sldNum" idx="12"/>
          </p:nvPr>
        </p:nvSpPr>
        <p:spPr>
          <a:xfrm>
            <a:off x="11262431" y="6519333"/>
            <a:ext cx="572911" cy="237067"/>
          </a:xfrm>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텍스트 개체 틀 4">
            <a:extLst>
              <a:ext uri="{FF2B5EF4-FFF2-40B4-BE49-F238E27FC236}">
                <a16:creationId xmlns:a16="http://schemas.microsoft.com/office/drawing/2014/main" id="{9EC1FD81-6FC7-4FF4-955E-8C3E078D5D9A}"/>
              </a:ext>
            </a:extLst>
          </p:cNvPr>
          <p:cNvSpPr>
            <a:spLocks noGrp="1"/>
          </p:cNvSpPr>
          <p:nvPr>
            <p:ph type="body" idx="2"/>
          </p:nvPr>
        </p:nvSpPr>
        <p:spPr/>
        <p:txBody>
          <a:bodyPr/>
          <a:lstStyle/>
          <a:p>
            <a:endParaRPr lang="ko-KR" altLang="en-US"/>
          </a:p>
        </p:txBody>
      </p:sp>
      <p:sp>
        <p:nvSpPr>
          <p:cNvPr id="6" name="직사각형 5">
            <a:extLst>
              <a:ext uri="{FF2B5EF4-FFF2-40B4-BE49-F238E27FC236}">
                <a16:creationId xmlns:a16="http://schemas.microsoft.com/office/drawing/2014/main" id="{E547A112-785C-49F4-A2C6-361F909E6DD0}"/>
              </a:ext>
            </a:extLst>
          </p:cNvPr>
          <p:cNvSpPr/>
          <p:nvPr/>
        </p:nvSpPr>
        <p:spPr>
          <a:xfrm>
            <a:off x="556091" y="2275062"/>
            <a:ext cx="1930400" cy="23876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b"/>
          <a:lstStyle/>
          <a:p>
            <a:pPr algn="ctr"/>
            <a:r>
              <a:rPr lang="en-US" altLang="ko-KR" sz="3200" b="1" dirty="0">
                <a:solidFill>
                  <a:schemeClr val="tx1"/>
                </a:solidFill>
              </a:rPr>
              <a:t>Client</a:t>
            </a:r>
            <a:endParaRPr lang="ko-KR" altLang="en-US" sz="3200" b="1" dirty="0">
              <a:solidFill>
                <a:schemeClr val="tx1"/>
              </a:solidFill>
            </a:endParaRPr>
          </a:p>
        </p:txBody>
      </p:sp>
      <p:sp>
        <p:nvSpPr>
          <p:cNvPr id="7" name="직사각형 6">
            <a:extLst>
              <a:ext uri="{FF2B5EF4-FFF2-40B4-BE49-F238E27FC236}">
                <a16:creationId xmlns:a16="http://schemas.microsoft.com/office/drawing/2014/main" id="{02EE00D4-4F8A-46EC-880E-2746EDCC5758}"/>
              </a:ext>
            </a:extLst>
          </p:cNvPr>
          <p:cNvSpPr/>
          <p:nvPr/>
        </p:nvSpPr>
        <p:spPr>
          <a:xfrm>
            <a:off x="7053792" y="2275062"/>
            <a:ext cx="1930400" cy="238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3200" b="1" dirty="0">
                <a:solidFill>
                  <a:schemeClr val="tx1"/>
                </a:solidFill>
              </a:rPr>
              <a:t>Server</a:t>
            </a:r>
            <a:endParaRPr lang="ko-KR" altLang="en-US" sz="3200" b="1" dirty="0">
              <a:solidFill>
                <a:schemeClr val="tx1"/>
              </a:solidFill>
            </a:endParaRPr>
          </a:p>
        </p:txBody>
      </p:sp>
      <p:cxnSp>
        <p:nvCxnSpPr>
          <p:cNvPr id="8" name="직선 화살표 연결선 7">
            <a:extLst>
              <a:ext uri="{FF2B5EF4-FFF2-40B4-BE49-F238E27FC236}">
                <a16:creationId xmlns:a16="http://schemas.microsoft.com/office/drawing/2014/main" id="{CB357672-B4EB-42CB-9B65-3C1304AF2D3F}"/>
              </a:ext>
            </a:extLst>
          </p:cNvPr>
          <p:cNvCxnSpPr>
            <a:cxnSpLocks/>
          </p:cNvCxnSpPr>
          <p:nvPr/>
        </p:nvCxnSpPr>
        <p:spPr>
          <a:xfrm>
            <a:off x="2486491" y="2770362"/>
            <a:ext cx="4567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07CF2B1C-5063-4D92-9DA8-ED2BD44D788B}"/>
              </a:ext>
            </a:extLst>
          </p:cNvPr>
          <p:cNvCxnSpPr>
            <a:cxnSpLocks/>
          </p:cNvCxnSpPr>
          <p:nvPr/>
        </p:nvCxnSpPr>
        <p:spPr>
          <a:xfrm flipH="1">
            <a:off x="2486491" y="4256262"/>
            <a:ext cx="4567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06A99C79-35C7-44AD-8DA9-FCF327D646DD}"/>
              </a:ext>
            </a:extLst>
          </p:cNvPr>
          <p:cNvSpPr/>
          <p:nvPr/>
        </p:nvSpPr>
        <p:spPr>
          <a:xfrm>
            <a:off x="2543058" y="2195718"/>
            <a:ext cx="2010487" cy="400110"/>
          </a:xfrm>
          <a:prstGeom prst="rect">
            <a:avLst/>
          </a:prstGeom>
        </p:spPr>
        <p:txBody>
          <a:bodyPr wrap="none">
            <a:spAutoFit/>
          </a:bodyPr>
          <a:lstStyle/>
          <a:p>
            <a:r>
              <a:rPr lang="en-US" altLang="ko-KR" sz="2000" dirty="0"/>
              <a:t>HTTP Requests</a:t>
            </a:r>
            <a:endParaRPr lang="ko-KR" altLang="en-US" sz="2000" dirty="0"/>
          </a:p>
        </p:txBody>
      </p:sp>
      <p:sp>
        <p:nvSpPr>
          <p:cNvPr id="11" name="직사각형 10">
            <a:extLst>
              <a:ext uri="{FF2B5EF4-FFF2-40B4-BE49-F238E27FC236}">
                <a16:creationId xmlns:a16="http://schemas.microsoft.com/office/drawing/2014/main" id="{6F9AB149-A21C-4BFA-94A6-6D25A1401E95}"/>
              </a:ext>
            </a:extLst>
          </p:cNvPr>
          <p:cNvSpPr/>
          <p:nvPr/>
        </p:nvSpPr>
        <p:spPr>
          <a:xfrm>
            <a:off x="4854399" y="4262552"/>
            <a:ext cx="2082621" cy="400110"/>
          </a:xfrm>
          <a:prstGeom prst="rect">
            <a:avLst/>
          </a:prstGeom>
        </p:spPr>
        <p:txBody>
          <a:bodyPr wrap="none">
            <a:spAutoFit/>
          </a:bodyPr>
          <a:lstStyle/>
          <a:p>
            <a:r>
              <a:rPr lang="en-US" altLang="ko-KR" sz="2000" dirty="0"/>
              <a:t>HTTP Response</a:t>
            </a:r>
            <a:endParaRPr lang="ko-KR" altLang="en-US" sz="2000" dirty="0"/>
          </a:p>
        </p:txBody>
      </p:sp>
      <p:pic>
        <p:nvPicPr>
          <p:cNvPr id="2050" name="Picture 2" descr="web browserì ëí ì´ë¯¸ì§ ê²ìê²°ê³¼">
            <a:extLst>
              <a:ext uri="{FF2B5EF4-FFF2-40B4-BE49-F238E27FC236}">
                <a16:creationId xmlns:a16="http://schemas.microsoft.com/office/drawing/2014/main" id="{22D5ABFA-308F-4CEC-A6B9-A3E990D28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50" y="2652918"/>
            <a:ext cx="1173017" cy="914399"/>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a:extLst>
              <a:ext uri="{FF2B5EF4-FFF2-40B4-BE49-F238E27FC236}">
                <a16:creationId xmlns:a16="http://schemas.microsoft.com/office/drawing/2014/main" id="{889DA9A4-D02E-4397-9092-8A0D054D7EB3}"/>
              </a:ext>
            </a:extLst>
          </p:cNvPr>
          <p:cNvSpPr/>
          <p:nvPr/>
        </p:nvSpPr>
        <p:spPr>
          <a:xfrm>
            <a:off x="874990" y="3577092"/>
            <a:ext cx="1260281" cy="307777"/>
          </a:xfrm>
          <a:prstGeom prst="rect">
            <a:avLst/>
          </a:prstGeom>
        </p:spPr>
        <p:txBody>
          <a:bodyPr wrap="none">
            <a:spAutoFit/>
          </a:bodyPr>
          <a:lstStyle/>
          <a:p>
            <a:r>
              <a:rPr lang="en-US" altLang="ko-KR" dirty="0"/>
              <a:t>Web Browser</a:t>
            </a:r>
            <a:endParaRPr lang="ko-KR" altLang="en-US" dirty="0"/>
          </a:p>
        </p:txBody>
      </p:sp>
      <p:sp>
        <p:nvSpPr>
          <p:cNvPr id="16" name="구름 15">
            <a:extLst>
              <a:ext uri="{FF2B5EF4-FFF2-40B4-BE49-F238E27FC236}">
                <a16:creationId xmlns:a16="http://schemas.microsoft.com/office/drawing/2014/main" id="{6C4DE09B-0C1E-4B7E-AEF6-E7F01AA56499}"/>
              </a:ext>
            </a:extLst>
          </p:cNvPr>
          <p:cNvSpPr/>
          <p:nvPr/>
        </p:nvSpPr>
        <p:spPr>
          <a:xfrm>
            <a:off x="2672377" y="2486404"/>
            <a:ext cx="3158998" cy="19649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bg2"/>
                </a:solidFill>
              </a:rPr>
              <a:t>Internet</a:t>
            </a:r>
            <a:endParaRPr lang="ko-KR" altLang="en-US" sz="2800" b="1" dirty="0">
              <a:solidFill>
                <a:schemeClr val="bg2"/>
              </a:solidFill>
            </a:endParaRPr>
          </a:p>
        </p:txBody>
      </p:sp>
      <p:pic>
        <p:nvPicPr>
          <p:cNvPr id="18" name="그림 17">
            <a:extLst>
              <a:ext uri="{FF2B5EF4-FFF2-40B4-BE49-F238E27FC236}">
                <a16:creationId xmlns:a16="http://schemas.microsoft.com/office/drawing/2014/main" id="{2B2A336B-B168-4D23-8858-37BBB8AB348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48325" y="2539450"/>
            <a:ext cx="1141333" cy="1141333"/>
          </a:xfrm>
          <a:prstGeom prst="rect">
            <a:avLst/>
          </a:prstGeom>
        </p:spPr>
      </p:pic>
      <p:sp>
        <p:nvSpPr>
          <p:cNvPr id="21" name="직사각형 20">
            <a:extLst>
              <a:ext uri="{FF2B5EF4-FFF2-40B4-BE49-F238E27FC236}">
                <a16:creationId xmlns:a16="http://schemas.microsoft.com/office/drawing/2014/main" id="{252CE483-02A3-403B-8089-EB49A0CEB4CF}"/>
              </a:ext>
            </a:extLst>
          </p:cNvPr>
          <p:cNvSpPr/>
          <p:nvPr/>
        </p:nvSpPr>
        <p:spPr>
          <a:xfrm>
            <a:off x="7085882" y="3740202"/>
            <a:ext cx="1866217" cy="307777"/>
          </a:xfrm>
          <a:prstGeom prst="rect">
            <a:avLst/>
          </a:prstGeom>
        </p:spPr>
        <p:txBody>
          <a:bodyPr wrap="none">
            <a:spAutoFit/>
          </a:bodyPr>
          <a:lstStyle/>
          <a:p>
            <a:r>
              <a:rPr lang="en-US" altLang="ko-KR" dirty="0"/>
              <a:t>Web Server Program</a:t>
            </a:r>
            <a:endParaRPr lang="ko-KR" altLang="en-US" dirty="0"/>
          </a:p>
        </p:txBody>
      </p:sp>
      <p:pic>
        <p:nvPicPr>
          <p:cNvPr id="29" name="그림 28">
            <a:extLst>
              <a:ext uri="{FF2B5EF4-FFF2-40B4-BE49-F238E27FC236}">
                <a16:creationId xmlns:a16="http://schemas.microsoft.com/office/drawing/2014/main" id="{33BB09CC-E613-4F68-BB46-15E86177E87C}"/>
              </a:ext>
            </a:extLst>
          </p:cNvPr>
          <p:cNvPicPr>
            <a:picLocks noChangeAspect="1"/>
          </p:cNvPicPr>
          <p:nvPr/>
        </p:nvPicPr>
        <p:blipFill>
          <a:blip r:embed="rId5"/>
          <a:stretch>
            <a:fillRect/>
          </a:stretch>
        </p:blipFill>
        <p:spPr>
          <a:xfrm>
            <a:off x="9409038" y="2095755"/>
            <a:ext cx="2001337" cy="1155773"/>
          </a:xfrm>
          <a:prstGeom prst="rect">
            <a:avLst/>
          </a:prstGeom>
        </p:spPr>
      </p:pic>
      <p:pic>
        <p:nvPicPr>
          <p:cNvPr id="2052" name="Picture 4" descr="old homepageì ëí ì´ë¯¸ì§ ê²ìê²°ê³¼">
            <a:extLst>
              <a:ext uri="{FF2B5EF4-FFF2-40B4-BE49-F238E27FC236}">
                <a16:creationId xmlns:a16="http://schemas.microsoft.com/office/drawing/2014/main" id="{853409CB-7AD7-4092-8B85-0BFE4F5F29D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19" t="16852" r="1394" b="4938"/>
          <a:stretch/>
        </p:blipFill>
        <p:spPr bwMode="auto">
          <a:xfrm>
            <a:off x="9398285" y="3507240"/>
            <a:ext cx="1997849" cy="1729012"/>
          </a:xfrm>
          <a:prstGeom prst="rect">
            <a:avLst/>
          </a:prstGeom>
          <a:noFill/>
          <a:extLst>
            <a:ext uri="{909E8E84-426E-40DD-AFC4-6F175D3DCCD1}">
              <a14:hiddenFill xmlns:a14="http://schemas.microsoft.com/office/drawing/2010/main">
                <a:solidFill>
                  <a:srgbClr val="FFFFFF"/>
                </a:solidFill>
              </a14:hiddenFill>
            </a:ext>
          </a:extLst>
        </p:spPr>
      </p:pic>
      <p:sp>
        <p:nvSpPr>
          <p:cNvPr id="32" name="직사각형 31">
            <a:extLst>
              <a:ext uri="{FF2B5EF4-FFF2-40B4-BE49-F238E27FC236}">
                <a16:creationId xmlns:a16="http://schemas.microsoft.com/office/drawing/2014/main" id="{783D7E6A-2CB9-4924-8F6C-55F1498AFBA9}"/>
              </a:ext>
            </a:extLst>
          </p:cNvPr>
          <p:cNvSpPr/>
          <p:nvPr/>
        </p:nvSpPr>
        <p:spPr>
          <a:xfrm>
            <a:off x="9112861" y="1944840"/>
            <a:ext cx="2517775" cy="388005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b"/>
          <a:lstStyle/>
          <a:p>
            <a:pPr algn="ctr"/>
            <a:r>
              <a:rPr lang="en-US" altLang="ko-KR" sz="1600" b="1" dirty="0">
                <a:solidFill>
                  <a:schemeClr val="tx1"/>
                </a:solidFill>
              </a:rPr>
              <a:t>Static Web pages</a:t>
            </a:r>
            <a:endParaRPr lang="ko-KR" altLang="en-US" sz="1600" b="1" dirty="0">
              <a:solidFill>
                <a:schemeClr val="tx1"/>
              </a:solidFill>
            </a:endParaRPr>
          </a:p>
        </p:txBody>
      </p:sp>
      <p:sp>
        <p:nvSpPr>
          <p:cNvPr id="33" name="직사각형 32">
            <a:extLst>
              <a:ext uri="{FF2B5EF4-FFF2-40B4-BE49-F238E27FC236}">
                <a16:creationId xmlns:a16="http://schemas.microsoft.com/office/drawing/2014/main" id="{F904018B-D51C-47AF-8545-F263EE19812C}"/>
              </a:ext>
            </a:extLst>
          </p:cNvPr>
          <p:cNvSpPr/>
          <p:nvPr/>
        </p:nvSpPr>
        <p:spPr>
          <a:xfrm>
            <a:off x="6044571" y="4966627"/>
            <a:ext cx="2892138" cy="400110"/>
          </a:xfrm>
          <a:prstGeom prst="rect">
            <a:avLst/>
          </a:prstGeom>
        </p:spPr>
        <p:txBody>
          <a:bodyPr wrap="none">
            <a:spAutoFit/>
          </a:bodyPr>
          <a:lstStyle/>
          <a:p>
            <a:r>
              <a:rPr lang="en-US" altLang="ko-KR" sz="2000" dirty="0"/>
              <a:t>Serves static webpages</a:t>
            </a:r>
            <a:endParaRPr lang="ko-KR" altLang="en-US" sz="2000" dirty="0"/>
          </a:p>
        </p:txBody>
      </p:sp>
    </p:spTree>
    <p:extLst>
      <p:ext uri="{BB962C8B-B14F-4D97-AF65-F5344CB8AC3E}">
        <p14:creationId xmlns:p14="http://schemas.microsoft.com/office/powerpoint/2010/main" val="412210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4431A1-3277-47AC-A7AD-98A99D879D5D}"/>
              </a:ext>
            </a:extLst>
          </p:cNvPr>
          <p:cNvSpPr>
            <a:spLocks noGrp="1"/>
          </p:cNvSpPr>
          <p:nvPr>
            <p:ph type="title"/>
          </p:nvPr>
        </p:nvSpPr>
        <p:spPr/>
        <p:txBody>
          <a:bodyPr/>
          <a:lstStyle/>
          <a:p>
            <a:r>
              <a:rPr lang="en-US" altLang="ko-KR" b="0" dirty="0"/>
              <a:t>HTTP Methods</a:t>
            </a:r>
            <a:endParaRPr lang="ko-KR" altLang="en-US" dirty="0"/>
          </a:p>
        </p:txBody>
      </p:sp>
      <p:sp>
        <p:nvSpPr>
          <p:cNvPr id="3" name="텍스트 개체 틀 2">
            <a:extLst>
              <a:ext uri="{FF2B5EF4-FFF2-40B4-BE49-F238E27FC236}">
                <a16:creationId xmlns:a16="http://schemas.microsoft.com/office/drawing/2014/main" id="{787A8B84-8C17-4282-B78B-D9925662452A}"/>
              </a:ext>
            </a:extLst>
          </p:cNvPr>
          <p:cNvSpPr>
            <a:spLocks noGrp="1"/>
          </p:cNvSpPr>
          <p:nvPr>
            <p:ph type="body" idx="1"/>
          </p:nvPr>
        </p:nvSpPr>
        <p:spPr/>
        <p:txBody>
          <a:bodyPr/>
          <a:lstStyle/>
          <a:p>
            <a:r>
              <a:rPr lang="en-US" altLang="ko-KR" sz="2000" dirty="0"/>
              <a:t>HTTP request can be made using a variety of methods, but the ones you will use most often are </a:t>
            </a:r>
            <a:r>
              <a:rPr lang="en-US" altLang="ko-KR" sz="2000" b="1" dirty="0"/>
              <a:t>Get</a:t>
            </a:r>
            <a:r>
              <a:rPr lang="en-US" altLang="ko-KR" sz="2000" dirty="0"/>
              <a:t> and </a:t>
            </a:r>
            <a:r>
              <a:rPr lang="en-US" altLang="ko-KR" sz="2000" b="1" dirty="0"/>
              <a:t>Post</a:t>
            </a:r>
          </a:p>
          <a:p>
            <a:r>
              <a:rPr lang="en-US" altLang="ko-KR" sz="2000" dirty="0"/>
              <a:t>The method name tells the server the kind of request that is being made, and how the rest of the message will be formatted.</a:t>
            </a:r>
            <a:endParaRPr lang="ko-KR" altLang="en-US" sz="2000" dirty="0"/>
          </a:p>
        </p:txBody>
      </p:sp>
      <p:sp>
        <p:nvSpPr>
          <p:cNvPr id="4" name="슬라이드 번호 개체 틀 3">
            <a:extLst>
              <a:ext uri="{FF2B5EF4-FFF2-40B4-BE49-F238E27FC236}">
                <a16:creationId xmlns:a16="http://schemas.microsoft.com/office/drawing/2014/main" id="{5F39B142-F919-4A6D-9595-3EE96CF478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텍스트 개체 틀 4">
            <a:extLst>
              <a:ext uri="{FF2B5EF4-FFF2-40B4-BE49-F238E27FC236}">
                <a16:creationId xmlns:a16="http://schemas.microsoft.com/office/drawing/2014/main" id="{AFAAA771-36AC-4821-B641-3923BF1F98B7}"/>
              </a:ext>
            </a:extLst>
          </p:cNvPr>
          <p:cNvSpPr>
            <a:spLocks noGrp="1"/>
          </p:cNvSpPr>
          <p:nvPr>
            <p:ph type="body" idx="2"/>
          </p:nvPr>
        </p:nvSpPr>
        <p:spPr/>
        <p:txBody>
          <a:bodyPr/>
          <a:lstStyle/>
          <a:p>
            <a:endParaRPr lang="ko-KR" altLang="en-US"/>
          </a:p>
        </p:txBody>
      </p:sp>
      <p:graphicFrame>
        <p:nvGraphicFramePr>
          <p:cNvPr id="6" name="표 5">
            <a:extLst>
              <a:ext uri="{FF2B5EF4-FFF2-40B4-BE49-F238E27FC236}">
                <a16:creationId xmlns:a16="http://schemas.microsoft.com/office/drawing/2014/main" id="{1D3FC8DD-EEFF-4058-A718-854A85167128}"/>
              </a:ext>
            </a:extLst>
          </p:cNvPr>
          <p:cNvGraphicFramePr>
            <a:graphicFrameLocks noGrp="1"/>
          </p:cNvGraphicFramePr>
          <p:nvPr>
            <p:extLst>
              <p:ext uri="{D42A27DB-BD31-4B8C-83A1-F6EECF244321}">
                <p14:modId xmlns:p14="http://schemas.microsoft.com/office/powerpoint/2010/main" val="3803027047"/>
              </p:ext>
            </p:extLst>
          </p:nvPr>
        </p:nvGraphicFramePr>
        <p:xfrm>
          <a:off x="695175" y="3097357"/>
          <a:ext cx="10801499" cy="3124200"/>
        </p:xfrm>
        <a:graphic>
          <a:graphicData uri="http://schemas.openxmlformats.org/drawingml/2006/table">
            <a:tbl>
              <a:tblPr firstRow="1" bandRow="1">
                <a:tableStyleId>{5C22544A-7EE6-4342-B048-85BDC9FD1C3A}</a:tableStyleId>
              </a:tblPr>
              <a:tblGrid>
                <a:gridCol w="1099758">
                  <a:extLst>
                    <a:ext uri="{9D8B030D-6E8A-4147-A177-3AD203B41FA5}">
                      <a16:colId xmlns:a16="http://schemas.microsoft.com/office/drawing/2014/main" val="810747589"/>
                    </a:ext>
                  </a:extLst>
                </a:gridCol>
                <a:gridCol w="9701741">
                  <a:extLst>
                    <a:ext uri="{9D8B030D-6E8A-4147-A177-3AD203B41FA5}">
                      <a16:colId xmlns:a16="http://schemas.microsoft.com/office/drawing/2014/main" val="3622300358"/>
                    </a:ext>
                  </a:extLst>
                </a:gridCol>
              </a:tblGrid>
              <a:tr h="370840">
                <a:tc>
                  <a:txBody>
                    <a:bodyPr/>
                    <a:lstStyle/>
                    <a:p>
                      <a:pPr latinLnBrk="1"/>
                      <a:r>
                        <a:rPr lang="en-US" altLang="ko-KR" dirty="0">
                          <a:solidFill>
                            <a:schemeClr val="bg2"/>
                          </a:solidFill>
                        </a:rPr>
                        <a:t>Name</a:t>
                      </a:r>
                      <a:endParaRPr lang="ko-KR" altLang="en-US" dirty="0">
                        <a:solidFill>
                          <a:schemeClr val="bg2"/>
                        </a:solidFill>
                      </a:endParaRPr>
                    </a:p>
                  </a:txBody>
                  <a:tcPr/>
                </a:tc>
                <a:tc>
                  <a:txBody>
                    <a:bodyPr/>
                    <a:lstStyle/>
                    <a:p>
                      <a:pPr latinLnBrk="1"/>
                      <a:r>
                        <a:rPr lang="en-US" altLang="ko-KR" dirty="0">
                          <a:solidFill>
                            <a:schemeClr val="bg2"/>
                          </a:solidFill>
                        </a:rPr>
                        <a:t>Description</a:t>
                      </a:r>
                      <a:endParaRPr lang="ko-KR" altLang="en-US" dirty="0">
                        <a:solidFill>
                          <a:schemeClr val="bg2"/>
                        </a:solidFill>
                      </a:endParaRPr>
                    </a:p>
                  </a:txBody>
                  <a:tcPr/>
                </a:tc>
                <a:extLst>
                  <a:ext uri="{0D108BD9-81ED-4DB2-BD59-A6C34878D82A}">
                    <a16:rowId xmlns:a16="http://schemas.microsoft.com/office/drawing/2014/main" val="2062931589"/>
                  </a:ext>
                </a:extLst>
              </a:tr>
              <a:tr h="370840">
                <a:tc>
                  <a:txBody>
                    <a:bodyPr/>
                    <a:lstStyle/>
                    <a:p>
                      <a:pPr latinLnBrk="1"/>
                      <a:r>
                        <a:rPr lang="en-US" altLang="ko-KR" sz="1400" b="0" i="0" u="none" strike="noStrike" cap="none" dirty="0">
                          <a:solidFill>
                            <a:schemeClr val="dk1"/>
                          </a:solidFill>
                          <a:effectLst/>
                          <a:latin typeface="+mn-lt"/>
                          <a:ea typeface="+mn-ea"/>
                          <a:cs typeface="+mn-cs"/>
                          <a:sym typeface="Arial"/>
                        </a:rPr>
                        <a:t>OPTIONS</a:t>
                      </a:r>
                      <a:endParaRPr lang="ko-KR" altLang="en-US" dirty="0"/>
                    </a:p>
                  </a:txBody>
                  <a:tcPr/>
                </a:tc>
                <a:tc>
                  <a:txBody>
                    <a:bodyPr/>
                    <a:lstStyle/>
                    <a:p>
                      <a:pPr fontAlgn="t"/>
                      <a:r>
                        <a:rPr lang="en-US" dirty="0">
                          <a:effectLst/>
                        </a:rPr>
                        <a:t>Request for communication options that are available on the request/response chain.</a:t>
                      </a:r>
                    </a:p>
                  </a:txBody>
                  <a:tcPr marL="50800" marR="50800" marT="50800" marB="50800"/>
                </a:tc>
                <a:extLst>
                  <a:ext uri="{0D108BD9-81ED-4DB2-BD59-A6C34878D82A}">
                    <a16:rowId xmlns:a16="http://schemas.microsoft.com/office/drawing/2014/main" val="576378081"/>
                  </a:ext>
                </a:extLst>
              </a:tr>
              <a:tr h="370840">
                <a:tc>
                  <a:txBody>
                    <a:bodyPr/>
                    <a:lstStyle/>
                    <a:p>
                      <a:pPr latinLnBrk="1"/>
                      <a:r>
                        <a:rPr lang="en-US" altLang="ko-KR" dirty="0"/>
                        <a:t>GET</a:t>
                      </a:r>
                      <a:endParaRPr lang="ko-KR" altLang="en-US" dirty="0"/>
                    </a:p>
                  </a:txBody>
                  <a:tcPr/>
                </a:tc>
                <a:tc>
                  <a:txBody>
                    <a:bodyPr/>
                    <a:lstStyle/>
                    <a:p>
                      <a:pPr fontAlgn="t"/>
                      <a:r>
                        <a:rPr lang="en-US" dirty="0">
                          <a:effectLst/>
                        </a:rPr>
                        <a:t>Request to retrieve information from server using a given URI.</a:t>
                      </a:r>
                    </a:p>
                  </a:txBody>
                  <a:tcPr marL="50800" marR="50800" marT="50800" marB="50800"/>
                </a:tc>
                <a:extLst>
                  <a:ext uri="{0D108BD9-81ED-4DB2-BD59-A6C34878D82A}">
                    <a16:rowId xmlns:a16="http://schemas.microsoft.com/office/drawing/2014/main" val="3890384676"/>
                  </a:ext>
                </a:extLst>
              </a:tr>
              <a:tr h="370840">
                <a:tc>
                  <a:txBody>
                    <a:bodyPr/>
                    <a:lstStyle/>
                    <a:p>
                      <a:pPr latinLnBrk="1"/>
                      <a:r>
                        <a:rPr lang="en-US" altLang="ko-KR" dirty="0"/>
                        <a:t>HEAD</a:t>
                      </a:r>
                      <a:endParaRPr lang="ko-KR" altLang="en-US" dirty="0"/>
                    </a:p>
                  </a:txBody>
                  <a:tcPr/>
                </a:tc>
                <a:tc>
                  <a:txBody>
                    <a:bodyPr/>
                    <a:lstStyle/>
                    <a:p>
                      <a:pPr fontAlgn="t"/>
                      <a:r>
                        <a:rPr lang="en-US" dirty="0">
                          <a:effectLst/>
                        </a:rPr>
                        <a:t>Identical to GET except that it does not return a message-body, only the headers and status line.</a:t>
                      </a:r>
                    </a:p>
                  </a:txBody>
                  <a:tcPr marL="50800" marR="50800" marT="50800" marB="50800"/>
                </a:tc>
                <a:extLst>
                  <a:ext uri="{0D108BD9-81ED-4DB2-BD59-A6C34878D82A}">
                    <a16:rowId xmlns:a16="http://schemas.microsoft.com/office/drawing/2014/main" val="1304343688"/>
                  </a:ext>
                </a:extLst>
              </a:tr>
              <a:tr h="370840">
                <a:tc>
                  <a:txBody>
                    <a:bodyPr/>
                    <a:lstStyle/>
                    <a:p>
                      <a:pPr latinLnBrk="1"/>
                      <a:r>
                        <a:rPr lang="en-US" altLang="ko-KR" dirty="0"/>
                        <a:t>POST</a:t>
                      </a:r>
                      <a:endParaRPr lang="ko-KR" altLang="en-US" dirty="0"/>
                    </a:p>
                  </a:txBody>
                  <a:tcPr/>
                </a:tc>
                <a:tc>
                  <a:txBody>
                    <a:bodyPr/>
                    <a:lstStyle/>
                    <a:p>
                      <a:pPr fontAlgn="t"/>
                      <a:r>
                        <a:rPr lang="en-US" dirty="0">
                          <a:effectLst/>
                        </a:rPr>
                        <a:t>Request for server to accept the entity enclosed in the body of HTTP method.</a:t>
                      </a:r>
                    </a:p>
                  </a:txBody>
                  <a:tcPr marL="50800" marR="50800" marT="50800" marB="50800"/>
                </a:tc>
                <a:extLst>
                  <a:ext uri="{0D108BD9-81ED-4DB2-BD59-A6C34878D82A}">
                    <a16:rowId xmlns:a16="http://schemas.microsoft.com/office/drawing/2014/main" val="2587115009"/>
                  </a:ext>
                </a:extLst>
              </a:tr>
              <a:tr h="370840">
                <a:tc>
                  <a:txBody>
                    <a:bodyPr/>
                    <a:lstStyle/>
                    <a:p>
                      <a:pPr latinLnBrk="1"/>
                      <a:r>
                        <a:rPr lang="en-US" altLang="ko-KR" dirty="0"/>
                        <a:t>DELETE</a:t>
                      </a:r>
                      <a:endParaRPr lang="ko-KR" altLang="en-US" dirty="0"/>
                    </a:p>
                  </a:txBody>
                  <a:tcPr/>
                </a:tc>
                <a:tc>
                  <a:txBody>
                    <a:bodyPr/>
                    <a:lstStyle/>
                    <a:p>
                      <a:pPr fontAlgn="t"/>
                      <a:r>
                        <a:rPr lang="en-US" dirty="0">
                          <a:effectLst/>
                        </a:rPr>
                        <a:t>Request for the Server to delete the resource.</a:t>
                      </a:r>
                    </a:p>
                  </a:txBody>
                  <a:tcPr marL="50800" marR="50800" marT="50800" marB="50800"/>
                </a:tc>
                <a:extLst>
                  <a:ext uri="{0D108BD9-81ED-4DB2-BD59-A6C34878D82A}">
                    <a16:rowId xmlns:a16="http://schemas.microsoft.com/office/drawing/2014/main" val="3832552855"/>
                  </a:ext>
                </a:extLst>
              </a:tr>
              <a:tr h="370840">
                <a:tc>
                  <a:txBody>
                    <a:bodyPr/>
                    <a:lstStyle/>
                    <a:p>
                      <a:pPr latinLnBrk="1"/>
                      <a:r>
                        <a:rPr lang="en-US" altLang="ko-KR" dirty="0"/>
                        <a:t>CONNECT</a:t>
                      </a:r>
                      <a:endParaRPr lang="ko-KR" altLang="en-US" dirty="0"/>
                    </a:p>
                  </a:txBody>
                  <a:tcPr/>
                </a:tc>
                <a:tc>
                  <a:txBody>
                    <a:bodyPr/>
                    <a:lstStyle/>
                    <a:p>
                      <a:pPr fontAlgn="t"/>
                      <a:r>
                        <a:rPr lang="en-US" dirty="0">
                          <a:effectLst/>
                        </a:rPr>
                        <a:t>Reserved for use with a proxy that can switch to being a tunnel.</a:t>
                      </a:r>
                    </a:p>
                  </a:txBody>
                  <a:tcPr marL="50800" marR="50800" marT="50800" marB="50800"/>
                </a:tc>
                <a:extLst>
                  <a:ext uri="{0D108BD9-81ED-4DB2-BD59-A6C34878D82A}">
                    <a16:rowId xmlns:a16="http://schemas.microsoft.com/office/drawing/2014/main" val="3028305632"/>
                  </a:ext>
                </a:extLst>
              </a:tr>
              <a:tr h="370840">
                <a:tc>
                  <a:txBody>
                    <a:bodyPr/>
                    <a:lstStyle/>
                    <a:p>
                      <a:pPr latinLnBrk="1"/>
                      <a:r>
                        <a:rPr lang="en-US" altLang="ko-KR" dirty="0"/>
                        <a:t>PUT</a:t>
                      </a:r>
                      <a:endParaRPr lang="ko-KR" altLang="en-US" dirty="0"/>
                    </a:p>
                  </a:txBody>
                  <a:tcPr/>
                </a:tc>
                <a:tc>
                  <a:txBody>
                    <a:bodyPr/>
                    <a:lstStyle/>
                    <a:p>
                      <a:pPr fontAlgn="t"/>
                      <a:r>
                        <a:rPr lang="en-US" dirty="0">
                          <a:effectLst/>
                        </a:rPr>
                        <a:t>This is same as POST, but POST is used to create, PUT can be used to create as well as update. It replaces all current representations of the target resource with the uploaded content.</a:t>
                      </a:r>
                    </a:p>
                  </a:txBody>
                  <a:tcPr marL="50800" marR="50800" marT="50800" marB="50800"/>
                </a:tc>
                <a:extLst>
                  <a:ext uri="{0D108BD9-81ED-4DB2-BD59-A6C34878D82A}">
                    <a16:rowId xmlns:a16="http://schemas.microsoft.com/office/drawing/2014/main" val="2616952522"/>
                  </a:ext>
                </a:extLst>
              </a:tr>
            </a:tbl>
          </a:graphicData>
        </a:graphic>
      </p:graphicFrame>
    </p:spTree>
    <p:extLst>
      <p:ext uri="{BB962C8B-B14F-4D97-AF65-F5344CB8AC3E}">
        <p14:creationId xmlns:p14="http://schemas.microsoft.com/office/powerpoint/2010/main" val="6861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646952-7E37-40C2-B3D9-E475C5931C08}"/>
              </a:ext>
            </a:extLst>
          </p:cNvPr>
          <p:cNvSpPr>
            <a:spLocks noGrp="1"/>
          </p:cNvSpPr>
          <p:nvPr>
            <p:ph type="title"/>
          </p:nvPr>
        </p:nvSpPr>
        <p:spPr/>
        <p:txBody>
          <a:bodyPr/>
          <a:lstStyle/>
          <a:p>
            <a:r>
              <a:rPr lang="en-US" altLang="ko-KR" b="0" dirty="0"/>
              <a:t>Difference between GET and POST requests</a:t>
            </a:r>
            <a:endParaRPr lang="ko-KR" altLang="en-US" dirty="0"/>
          </a:p>
        </p:txBody>
      </p:sp>
      <p:sp>
        <p:nvSpPr>
          <p:cNvPr id="3" name="텍스트 개체 틀 2">
            <a:extLst>
              <a:ext uri="{FF2B5EF4-FFF2-40B4-BE49-F238E27FC236}">
                <a16:creationId xmlns:a16="http://schemas.microsoft.com/office/drawing/2014/main" id="{5133836C-A593-48A3-B189-5DE353973585}"/>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6B6BF689-24B1-4429-963D-AA82F792CB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텍스트 개체 틀 4">
            <a:extLst>
              <a:ext uri="{FF2B5EF4-FFF2-40B4-BE49-F238E27FC236}">
                <a16:creationId xmlns:a16="http://schemas.microsoft.com/office/drawing/2014/main" id="{F9C517A7-E8EF-4F34-8CDE-4C7BA0291A5A}"/>
              </a:ext>
            </a:extLst>
          </p:cNvPr>
          <p:cNvSpPr>
            <a:spLocks noGrp="1"/>
          </p:cNvSpPr>
          <p:nvPr>
            <p:ph type="body" idx="2"/>
          </p:nvPr>
        </p:nvSpPr>
        <p:spPr/>
        <p:txBody>
          <a:bodyPr/>
          <a:lstStyle/>
          <a:p>
            <a:endParaRPr lang="ko-KR" altLang="en-US"/>
          </a:p>
        </p:txBody>
      </p:sp>
      <p:graphicFrame>
        <p:nvGraphicFramePr>
          <p:cNvPr id="6" name="표 5">
            <a:extLst>
              <a:ext uri="{FF2B5EF4-FFF2-40B4-BE49-F238E27FC236}">
                <a16:creationId xmlns:a16="http://schemas.microsoft.com/office/drawing/2014/main" id="{0CBE7FD1-93BA-4326-BB35-19C499C001C4}"/>
              </a:ext>
            </a:extLst>
          </p:cNvPr>
          <p:cNvGraphicFramePr>
            <a:graphicFrameLocks noGrp="1"/>
          </p:cNvGraphicFramePr>
          <p:nvPr>
            <p:extLst>
              <p:ext uri="{D42A27DB-BD31-4B8C-83A1-F6EECF244321}">
                <p14:modId xmlns:p14="http://schemas.microsoft.com/office/powerpoint/2010/main" val="2789171596"/>
              </p:ext>
            </p:extLst>
          </p:nvPr>
        </p:nvGraphicFramePr>
        <p:xfrm>
          <a:off x="727869" y="1636253"/>
          <a:ext cx="10768806" cy="3792622"/>
        </p:xfrm>
        <a:graphic>
          <a:graphicData uri="http://schemas.openxmlformats.org/drawingml/2006/table">
            <a:tbl>
              <a:tblPr firstRow="1" bandRow="1">
                <a:tableStyleId>{5C22544A-7EE6-4342-B048-85BDC9FD1C3A}</a:tableStyleId>
              </a:tblPr>
              <a:tblGrid>
                <a:gridCol w="5384403">
                  <a:extLst>
                    <a:ext uri="{9D8B030D-6E8A-4147-A177-3AD203B41FA5}">
                      <a16:colId xmlns:a16="http://schemas.microsoft.com/office/drawing/2014/main" val="345309181"/>
                    </a:ext>
                  </a:extLst>
                </a:gridCol>
                <a:gridCol w="5384403">
                  <a:extLst>
                    <a:ext uri="{9D8B030D-6E8A-4147-A177-3AD203B41FA5}">
                      <a16:colId xmlns:a16="http://schemas.microsoft.com/office/drawing/2014/main" val="3090363631"/>
                    </a:ext>
                  </a:extLst>
                </a:gridCol>
              </a:tblGrid>
              <a:tr h="646631">
                <a:tc>
                  <a:txBody>
                    <a:bodyPr/>
                    <a:lstStyle/>
                    <a:p>
                      <a:pPr algn="l" fontAlgn="b"/>
                      <a:r>
                        <a:rPr lang="en-US" sz="2400" dirty="0">
                          <a:solidFill>
                            <a:schemeClr val="bg2"/>
                          </a:solidFill>
                        </a:rPr>
                        <a:t>GET Request</a:t>
                      </a:r>
                    </a:p>
                  </a:txBody>
                  <a:tcPr marL="50800" marR="50800" marT="50800" marB="50800" anchor="ctr"/>
                </a:tc>
                <a:tc>
                  <a:txBody>
                    <a:bodyPr/>
                    <a:lstStyle/>
                    <a:p>
                      <a:pPr algn="l" fontAlgn="b"/>
                      <a:r>
                        <a:rPr lang="en-US" altLang="ko-KR" sz="2400" b="1" i="0" u="none" strike="noStrike" cap="none" dirty="0">
                          <a:solidFill>
                            <a:schemeClr val="bg2"/>
                          </a:solidFill>
                          <a:effectLst/>
                          <a:latin typeface="+mn-lt"/>
                          <a:ea typeface="+mn-ea"/>
                          <a:cs typeface="+mn-cs"/>
                          <a:sym typeface="Arial"/>
                        </a:rPr>
                        <a:t>POST</a:t>
                      </a:r>
                      <a:r>
                        <a:rPr lang="en-US" altLang="ko-KR" sz="2400" b="1" i="0" u="none" strike="noStrike" cap="none" dirty="0">
                          <a:solidFill>
                            <a:schemeClr val="lt1"/>
                          </a:solidFill>
                          <a:effectLst/>
                          <a:latin typeface="+mn-lt"/>
                          <a:ea typeface="+mn-ea"/>
                          <a:cs typeface="+mn-cs"/>
                          <a:sym typeface="Arial"/>
                        </a:rPr>
                        <a:t> </a:t>
                      </a:r>
                      <a:r>
                        <a:rPr lang="en-US" altLang="ko-KR" sz="2400" b="1" i="0" u="none" strike="noStrike" cap="none" dirty="0">
                          <a:solidFill>
                            <a:schemeClr val="bg2"/>
                          </a:solidFill>
                          <a:effectLst/>
                          <a:latin typeface="+mn-lt"/>
                          <a:ea typeface="+mn-ea"/>
                          <a:cs typeface="+mn-cs"/>
                          <a:sym typeface="Arial"/>
                        </a:rPr>
                        <a:t>Request</a:t>
                      </a:r>
                      <a:endParaRPr lang="ko-KR" altLang="en-US" sz="2400" dirty="0">
                        <a:solidFill>
                          <a:schemeClr val="bg2"/>
                        </a:solidFill>
                      </a:endParaRPr>
                    </a:p>
                  </a:txBody>
                  <a:tcPr marL="50800" marR="50800" marT="50800" marB="50800" anchor="ctr"/>
                </a:tc>
                <a:extLst>
                  <a:ext uri="{0D108BD9-81ED-4DB2-BD59-A6C34878D82A}">
                    <a16:rowId xmlns:a16="http://schemas.microsoft.com/office/drawing/2014/main" val="4084741021"/>
                  </a:ext>
                </a:extLst>
              </a:tr>
              <a:tr h="646631">
                <a:tc>
                  <a:txBody>
                    <a:bodyPr/>
                    <a:lstStyle/>
                    <a:p>
                      <a:pPr fontAlgn="t"/>
                      <a:r>
                        <a:rPr lang="en-US" sz="2400" dirty="0">
                          <a:effectLst/>
                        </a:rPr>
                        <a:t>Data is sent in header to the server</a:t>
                      </a:r>
                    </a:p>
                  </a:txBody>
                  <a:tcPr marL="50800" marR="50800" marT="50800" marB="50800" anchor="ctr"/>
                </a:tc>
                <a:tc>
                  <a:txBody>
                    <a:bodyPr/>
                    <a:lstStyle/>
                    <a:p>
                      <a:pPr fontAlgn="t"/>
                      <a:r>
                        <a:rPr lang="en-US" sz="2400" dirty="0">
                          <a:effectLst/>
                        </a:rPr>
                        <a:t>Data is sent in the request body</a:t>
                      </a:r>
                    </a:p>
                  </a:txBody>
                  <a:tcPr marL="50800" marR="50800" marT="50800" marB="50800" anchor="ctr"/>
                </a:tc>
                <a:extLst>
                  <a:ext uri="{0D108BD9-81ED-4DB2-BD59-A6C34878D82A}">
                    <a16:rowId xmlns:a16="http://schemas.microsoft.com/office/drawing/2014/main" val="3865271678"/>
                  </a:ext>
                </a:extLst>
              </a:tr>
              <a:tr h="646631">
                <a:tc>
                  <a:txBody>
                    <a:bodyPr/>
                    <a:lstStyle/>
                    <a:p>
                      <a:pPr fontAlgn="t"/>
                      <a:r>
                        <a:rPr lang="en-US" sz="2400" dirty="0">
                          <a:effectLst/>
                        </a:rPr>
                        <a:t>Get request can send only limited amount of data</a:t>
                      </a:r>
                    </a:p>
                  </a:txBody>
                  <a:tcPr marL="50800" marR="50800" marT="50800" marB="50800" anchor="ctr"/>
                </a:tc>
                <a:tc>
                  <a:txBody>
                    <a:bodyPr/>
                    <a:lstStyle/>
                    <a:p>
                      <a:pPr fontAlgn="t"/>
                      <a:r>
                        <a:rPr lang="en-US" sz="2400" dirty="0">
                          <a:effectLst/>
                        </a:rPr>
                        <a:t>Large amount of data can be sent.</a:t>
                      </a:r>
                    </a:p>
                  </a:txBody>
                  <a:tcPr marL="50800" marR="50800" marT="50800" marB="50800" anchor="ctr"/>
                </a:tc>
                <a:extLst>
                  <a:ext uri="{0D108BD9-81ED-4DB2-BD59-A6C34878D82A}">
                    <a16:rowId xmlns:a16="http://schemas.microsoft.com/office/drawing/2014/main" val="1698864693"/>
                  </a:ext>
                </a:extLst>
              </a:tr>
              <a:tr h="646631">
                <a:tc>
                  <a:txBody>
                    <a:bodyPr/>
                    <a:lstStyle/>
                    <a:p>
                      <a:pPr fontAlgn="t"/>
                      <a:r>
                        <a:rPr lang="en-US" sz="2400" dirty="0">
                          <a:effectLst/>
                        </a:rPr>
                        <a:t>Get request is not secured because data is exposed in URL</a:t>
                      </a:r>
                    </a:p>
                  </a:txBody>
                  <a:tcPr marL="50800" marR="50800" marT="50800" marB="50800" anchor="ctr"/>
                </a:tc>
                <a:tc>
                  <a:txBody>
                    <a:bodyPr/>
                    <a:lstStyle/>
                    <a:p>
                      <a:pPr fontAlgn="t"/>
                      <a:r>
                        <a:rPr lang="en-US" sz="2400" dirty="0">
                          <a:effectLst/>
                        </a:rPr>
                        <a:t>Post request is secured because data is not exposed in URL.</a:t>
                      </a:r>
                    </a:p>
                  </a:txBody>
                  <a:tcPr marL="50800" marR="50800" marT="50800" marB="50800" anchor="ctr"/>
                </a:tc>
                <a:extLst>
                  <a:ext uri="{0D108BD9-81ED-4DB2-BD59-A6C34878D82A}">
                    <a16:rowId xmlns:a16="http://schemas.microsoft.com/office/drawing/2014/main" val="1561536318"/>
                  </a:ext>
                </a:extLst>
              </a:tr>
              <a:tr h="646631">
                <a:tc>
                  <a:txBody>
                    <a:bodyPr/>
                    <a:lstStyle/>
                    <a:p>
                      <a:pPr fontAlgn="t"/>
                      <a:r>
                        <a:rPr lang="en-US" sz="2400" dirty="0">
                          <a:effectLst/>
                        </a:rPr>
                        <a:t>Get request can be bookmarked and is more efficient.</a:t>
                      </a:r>
                    </a:p>
                  </a:txBody>
                  <a:tcPr marL="50800" marR="50800" marT="50800" marB="50800" anchor="ctr"/>
                </a:tc>
                <a:tc>
                  <a:txBody>
                    <a:bodyPr/>
                    <a:lstStyle/>
                    <a:p>
                      <a:pPr fontAlgn="t"/>
                      <a:r>
                        <a:rPr lang="en-US" sz="2400" dirty="0">
                          <a:effectLst/>
                        </a:rPr>
                        <a:t>Post request cannot be bookmarked.</a:t>
                      </a:r>
                    </a:p>
                  </a:txBody>
                  <a:tcPr marL="50800" marR="50800" marT="50800" marB="50800" anchor="ctr"/>
                </a:tc>
                <a:extLst>
                  <a:ext uri="{0D108BD9-81ED-4DB2-BD59-A6C34878D82A}">
                    <a16:rowId xmlns:a16="http://schemas.microsoft.com/office/drawing/2014/main" val="7859615"/>
                  </a:ext>
                </a:extLst>
              </a:tr>
            </a:tbl>
          </a:graphicData>
        </a:graphic>
      </p:graphicFrame>
    </p:spTree>
    <p:extLst>
      <p:ext uri="{BB962C8B-B14F-4D97-AF65-F5344CB8AC3E}">
        <p14:creationId xmlns:p14="http://schemas.microsoft.com/office/powerpoint/2010/main" val="193015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5C6D45-E9C2-48FB-A5A3-51F858305A0A}"/>
              </a:ext>
            </a:extLst>
          </p:cNvPr>
          <p:cNvSpPr>
            <a:spLocks noGrp="1"/>
          </p:cNvSpPr>
          <p:nvPr>
            <p:ph type="title"/>
          </p:nvPr>
        </p:nvSpPr>
        <p:spPr/>
        <p:txBody>
          <a:bodyPr/>
          <a:lstStyle/>
          <a:p>
            <a:r>
              <a:rPr lang="en-US" altLang="ko-KR" b="0" dirty="0"/>
              <a:t>General Difference between PUT and POST methods</a:t>
            </a:r>
            <a:endParaRPr lang="ko-KR" altLang="en-US" dirty="0"/>
          </a:p>
        </p:txBody>
      </p:sp>
      <p:sp>
        <p:nvSpPr>
          <p:cNvPr id="3" name="텍스트 개체 틀 2">
            <a:extLst>
              <a:ext uri="{FF2B5EF4-FFF2-40B4-BE49-F238E27FC236}">
                <a16:creationId xmlns:a16="http://schemas.microsoft.com/office/drawing/2014/main" id="{6A46F757-1708-4F50-B920-7F19E396082D}"/>
              </a:ext>
            </a:extLst>
          </p:cNvPr>
          <p:cNvSpPr>
            <a:spLocks noGrp="1"/>
          </p:cNvSpPr>
          <p:nvPr>
            <p:ph type="body" idx="1"/>
          </p:nvPr>
        </p:nvSpPr>
        <p:spPr/>
        <p:txBody>
          <a:bodyPr/>
          <a:lstStyle/>
          <a:p>
            <a:r>
              <a:rPr lang="en-US" altLang="ko-KR" sz="2000" b="1" dirty="0"/>
              <a:t>POST</a:t>
            </a:r>
            <a:r>
              <a:rPr lang="en-US" altLang="ko-KR" sz="2000" dirty="0"/>
              <a:t> to a URL creates a child resource at a server defined URL while </a:t>
            </a:r>
            <a:r>
              <a:rPr lang="en-US" altLang="ko-KR" sz="2000" b="1" dirty="0"/>
              <a:t>PUT</a:t>
            </a:r>
            <a:r>
              <a:rPr lang="en-US" altLang="ko-KR" sz="2000" dirty="0"/>
              <a:t> to a URL creates/replaces the resource in its entirety at the client defined URL.</a:t>
            </a:r>
          </a:p>
          <a:p>
            <a:r>
              <a:rPr lang="en-US" altLang="ko-KR" sz="2000" dirty="0"/>
              <a:t>POST creates a child resource, so POST to /books will create a resources that will live under the /books resource. </a:t>
            </a:r>
            <a:r>
              <a:rPr lang="en-US" altLang="ko-KR" sz="2000" dirty="0" err="1"/>
              <a:t>Eg.</a:t>
            </a:r>
            <a:r>
              <a:rPr lang="en-US" altLang="ko-KR" sz="2000" dirty="0"/>
              <a:t> /books/1. Sending the same post request twice will create two resources.</a:t>
            </a:r>
          </a:p>
          <a:p>
            <a:r>
              <a:rPr lang="en-US" altLang="ko-KR" sz="2000" dirty="0"/>
              <a:t>PUT is for creating or replacing a resource at a URL known by the client.</a:t>
            </a:r>
          </a:p>
          <a:p>
            <a:r>
              <a:rPr lang="en-US" altLang="ko-KR" sz="2000" dirty="0"/>
              <a:t>PUT must be used for CREATE when the client already knows the </a:t>
            </a:r>
            <a:r>
              <a:rPr lang="en-US" altLang="ko-KR" sz="2000" dirty="0" err="1"/>
              <a:t>url</a:t>
            </a:r>
            <a:r>
              <a:rPr lang="en-US" altLang="ko-KR" sz="2000" dirty="0"/>
              <a:t> before the resource is created.</a:t>
            </a:r>
          </a:p>
          <a:p>
            <a:r>
              <a:rPr lang="en-US" altLang="ko-KR" sz="2000" dirty="0"/>
              <a:t>PUT replaces the resource at the known </a:t>
            </a:r>
            <a:r>
              <a:rPr lang="en-US" altLang="ko-KR" sz="2000" dirty="0" err="1"/>
              <a:t>url</a:t>
            </a:r>
            <a:r>
              <a:rPr lang="en-US" altLang="ko-KR" sz="2000" dirty="0"/>
              <a:t> if it already exists, so sending the same request twice has no effect. In other words, calls to PUT are </a:t>
            </a:r>
            <a:r>
              <a:rPr lang="en-US" altLang="ko-KR" sz="2000" b="1" dirty="0"/>
              <a:t>idempotent.</a:t>
            </a:r>
            <a:endParaRPr lang="en-US" altLang="ko-KR" sz="2000" dirty="0"/>
          </a:p>
          <a:p>
            <a:endParaRPr lang="ko-KR" altLang="en-US" sz="2000" dirty="0"/>
          </a:p>
        </p:txBody>
      </p:sp>
      <p:sp>
        <p:nvSpPr>
          <p:cNvPr id="4" name="슬라이드 번호 개체 틀 3">
            <a:extLst>
              <a:ext uri="{FF2B5EF4-FFF2-40B4-BE49-F238E27FC236}">
                <a16:creationId xmlns:a16="http://schemas.microsoft.com/office/drawing/2014/main" id="{EE29A56D-37A5-4F32-88C6-4C4BE8EEAE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텍스트 개체 틀 4">
            <a:extLst>
              <a:ext uri="{FF2B5EF4-FFF2-40B4-BE49-F238E27FC236}">
                <a16:creationId xmlns:a16="http://schemas.microsoft.com/office/drawing/2014/main" id="{87F13556-5FB9-48F9-BC98-B77212EA38B2}"/>
              </a:ext>
            </a:extLst>
          </p:cNvPr>
          <p:cNvSpPr>
            <a:spLocks noGrp="1"/>
          </p:cNvSpPr>
          <p:nvPr>
            <p:ph type="body" idx="2"/>
          </p:nvPr>
        </p:nvSpPr>
        <p:spPr/>
        <p:txBody>
          <a:bodyPr/>
          <a:lstStyle/>
          <a:p>
            <a:endParaRPr lang="ko-KR" altLang="en-US"/>
          </a:p>
        </p:txBody>
      </p:sp>
    </p:spTree>
    <p:extLst>
      <p:ext uri="{BB962C8B-B14F-4D97-AF65-F5344CB8AC3E}">
        <p14:creationId xmlns:p14="http://schemas.microsoft.com/office/powerpoint/2010/main" val="307952835"/>
      </p:ext>
    </p:extLst>
  </p:cSld>
  <p:clrMapOvr>
    <a:masterClrMapping/>
  </p:clrMapOvr>
</p:sld>
</file>

<file path=ppt/theme/theme1.xml><?xml version="1.0" encoding="utf-8"?>
<a:theme xmlns:a="http://schemas.openxmlformats.org/drawingml/2006/main" name="Office Theme">
  <a:themeElements>
    <a:clrScheme name="0006_4">
      <a:dk1>
        <a:srgbClr val="000000"/>
      </a:dk1>
      <a:lt1>
        <a:srgbClr val="314672"/>
      </a:lt1>
      <a:dk2>
        <a:srgbClr val="FFFFFF"/>
      </a:dk2>
      <a:lt2>
        <a:srgbClr val="85898F"/>
      </a:lt2>
      <a:accent1>
        <a:srgbClr val="8365AB"/>
      </a:accent1>
      <a:accent2>
        <a:srgbClr val="FCB813"/>
      </a:accent2>
      <a:accent3>
        <a:srgbClr val="B5B5B5"/>
      </a:accent3>
      <a:accent4>
        <a:srgbClr val="B5B5B5"/>
      </a:accent4>
      <a:accent5>
        <a:srgbClr val="B5B5B5"/>
      </a:accent5>
      <a:accent6>
        <a:srgbClr val="B5B5B5"/>
      </a:accent6>
      <a:hlink>
        <a:srgbClr val="B5B5B5"/>
      </a:hlink>
      <a:folHlink>
        <a:srgbClr val="B5B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2334</TotalTime>
  <Words>1291</Words>
  <Application>Microsoft Office PowerPoint</Application>
  <PresentationFormat>와이드스크린</PresentationFormat>
  <Paragraphs>187</Paragraphs>
  <Slides>16</Slides>
  <Notes>5</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Arial</vt:lpstr>
      <vt:lpstr>Calibri</vt:lpstr>
      <vt:lpstr>Roboto</vt:lpstr>
      <vt:lpstr>Tahoma</vt:lpstr>
      <vt:lpstr>Office Theme</vt:lpstr>
      <vt:lpstr>FastAPI Tutorial : 2023 Winter Programming Camp</vt:lpstr>
      <vt:lpstr>Introduction to Web Service</vt:lpstr>
      <vt:lpstr>Introduction to Web Service (1/2)</vt:lpstr>
      <vt:lpstr>Introduction to Web Service (2/2)</vt:lpstr>
      <vt:lpstr>Hyper Text Transfer Protocol (HTTP) – (1/2)</vt:lpstr>
      <vt:lpstr>Hyper Text Transfer Protocol (HTTP) – (2/2)</vt:lpstr>
      <vt:lpstr>HTTP Methods</vt:lpstr>
      <vt:lpstr>Difference between GET and POST requests</vt:lpstr>
      <vt:lpstr>General Difference between PUT and POST methods</vt:lpstr>
      <vt:lpstr>Web Framework &amp; Flask &amp; FastAPI(1/3)</vt:lpstr>
      <vt:lpstr>Web Framework &amp; Flask &amp; FastAPI(3/3)</vt:lpstr>
      <vt:lpstr>Web Framework &amp; Flask &amp; FastAPI(3/3)</vt:lpstr>
      <vt:lpstr>Environment Setting</vt:lpstr>
      <vt:lpstr>Environment Setting</vt:lpstr>
      <vt:lpstr>Environment Setting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Fall SIT32006 Web Service Planning &amp; Practicum</dc:title>
  <dc:creator>Changbeom Choi</dc:creator>
  <cp:lastModifiedBy>최창범</cp:lastModifiedBy>
  <cp:revision>28</cp:revision>
  <dcterms:modified xsi:type="dcterms:W3CDTF">2023-01-15T14:33:20Z</dcterms:modified>
</cp:coreProperties>
</file>