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76" r:id="rId5"/>
    <p:sldId id="277" r:id="rId6"/>
    <p:sldId id="283" r:id="rId7"/>
    <p:sldId id="279" r:id="rId8"/>
    <p:sldId id="286" r:id="rId9"/>
    <p:sldId id="287" r:id="rId10"/>
    <p:sldId id="285" r:id="rId11"/>
    <p:sldId id="280" r:id="rId12"/>
    <p:sldId id="281" r:id="rId13"/>
    <p:sldId id="282" r:id="rId14"/>
    <p:sldId id="278" r:id="rId15"/>
    <p:sldId id="284" r:id="rId16"/>
    <p:sldId id="275" r:id="rId1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5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00ACB-1540-43DE-AC0D-0FA31A9293B8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94D4B-7DF8-41A3-81FD-1EC2E801DF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141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b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kci.go.kr/kciportal/ci/sereArticleSearch/ciSereArtiView.kci?sereArticleSearchBean.artiId=ART001605708" TargetMode="Externa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b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bmp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C52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1542" y="2778596"/>
            <a:ext cx="18793347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960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/>
              </a:rPr>
              <a:t>원격 진료 도구 및 </a:t>
            </a:r>
            <a:endParaRPr lang="en-US" altLang="ko-KR" sz="960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ko-KR" altLang="en-US" sz="960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/>
              </a:rPr>
              <a:t>의사</a:t>
            </a:r>
            <a:r>
              <a:rPr lang="en-US" altLang="ko-KR" sz="960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/>
              </a:rPr>
              <a:t>-</a:t>
            </a:r>
            <a:r>
              <a:rPr lang="ko-KR" altLang="en-US" sz="960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/>
              </a:rPr>
              <a:t>보호자</a:t>
            </a:r>
            <a:r>
              <a:rPr lang="en-US" altLang="ko-KR" sz="960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/>
              </a:rPr>
              <a:t>(</a:t>
            </a:r>
            <a:r>
              <a:rPr lang="ko-KR" altLang="en-US" sz="960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/>
              </a:rPr>
              <a:t>환자</a:t>
            </a:r>
            <a:r>
              <a:rPr lang="en-US" altLang="ko-KR" sz="960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/>
              </a:rPr>
              <a:t>) </a:t>
            </a:r>
            <a:r>
              <a:rPr lang="ko-KR" altLang="en-US" sz="960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/>
              </a:rPr>
              <a:t>연결 앱</a:t>
            </a:r>
            <a:endParaRPr lang="en-US">
              <a:solidFill>
                <a:schemeClr val="bg1"/>
              </a:solidFill>
              <a:latin typeface="한컴 말랑말랑 Bold" panose="020F0803000000000000" pitchFamily="50" charset="-127"/>
              <a:ea typeface="한컴 말랑말랑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1697" y="2028385"/>
            <a:ext cx="7857459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50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한밭대학교 컴퓨터공학과</a:t>
            </a:r>
            <a:endParaRPr 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-289157" y="6320138"/>
            <a:ext cx="18936776" cy="4199656"/>
            <a:chOff x="-289157" y="6320138"/>
            <a:chExt cx="18936776" cy="419965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89157" y="6320138"/>
              <a:ext cx="18936776" cy="419965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01697" y="7708981"/>
            <a:ext cx="6709344" cy="201593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500">
                <a:solidFill>
                  <a:srgbClr val="3B3B3B"/>
                </a:solidFill>
                <a:latin typeface="한컴 말랑말랑 Bold" panose="020F0803000000000000" pitchFamily="50" charset="-127"/>
                <a:ea typeface="한컴 말랑말랑 Bold"/>
                <a:cs typeface="S-Core Dream 3 Light" pitchFamily="34" charset="0"/>
              </a:rPr>
              <a:t>지도교수 이현빈</a:t>
            </a:r>
          </a:p>
          <a:p>
            <a:endParaRPr lang="ko-KR" altLang="en-US" sz="2500">
              <a:solidFill>
                <a:srgbClr val="3B3B3B"/>
              </a:solidFill>
              <a:latin typeface="한컴 말랑말랑 Bold" panose="020F0803000000000000" pitchFamily="50" charset="-127"/>
              <a:ea typeface="한컴 말랑말랑 Bold"/>
              <a:cs typeface="S-Core Dream 3 Light" pitchFamily="34" charset="0"/>
            </a:endParaRPr>
          </a:p>
          <a:p>
            <a:r>
              <a:rPr lang="ko-KR" altLang="en-US" sz="2500">
                <a:solidFill>
                  <a:srgbClr val="3B3B3B"/>
                </a:solidFill>
                <a:latin typeface="한컴 말랑말랑 Bold" panose="020F0803000000000000" pitchFamily="50" charset="-127"/>
                <a:ea typeface="한컴 말랑말랑 Bold"/>
                <a:cs typeface="S-Core Dream 3 Light" pitchFamily="34" charset="0"/>
              </a:rPr>
              <a:t>팀장 박종호 20161636</a:t>
            </a:r>
            <a:endParaRPr lang="en-US" altLang="ko-KR" sz="2500">
              <a:solidFill>
                <a:srgbClr val="3B3B3B"/>
              </a:solidFill>
              <a:latin typeface="한컴 말랑말랑 Bold" panose="020F0803000000000000" pitchFamily="50" charset="-127"/>
              <a:ea typeface="한컴 말랑말랑 Bold"/>
              <a:cs typeface="S-Core Dream 3 Light" pitchFamily="34" charset="0"/>
            </a:endParaRPr>
          </a:p>
          <a:p>
            <a:r>
              <a:rPr lang="ko-KR" altLang="en-US" sz="2500">
                <a:solidFill>
                  <a:srgbClr val="3B3B3B"/>
                </a:solidFill>
                <a:latin typeface="한컴 말랑말랑 Bold" panose="020F0803000000000000" pitchFamily="50" charset="-127"/>
                <a:ea typeface="한컴 말랑말랑 Bold"/>
              </a:rPr>
              <a:t>팀원 정지호 20161623</a:t>
            </a:r>
            <a:endParaRPr lang="en-US" altLang="ko-KR" sz="2500">
              <a:solidFill>
                <a:srgbClr val="3B3B3B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ko-KR" altLang="en-US" sz="2500">
                <a:latin typeface="한컴 말랑말랑 Bold"/>
                <a:ea typeface="한컴 말랑말랑 Bold"/>
              </a:rPr>
              <a:t>팀원 </a:t>
            </a:r>
            <a:r>
              <a:rPr lang="ko-KR" altLang="en-US" sz="2500" err="1">
                <a:latin typeface="한컴 말랑말랑 Bold"/>
                <a:ea typeface="한컴 말랑말랑 Bold"/>
              </a:rPr>
              <a:t>임서진</a:t>
            </a:r>
            <a:r>
              <a:rPr lang="ko-KR" altLang="en-US" sz="2500">
                <a:latin typeface="한컴 말랑말랑 Bold"/>
                <a:ea typeface="한컴 말랑말랑 Bold"/>
              </a:rPr>
              <a:t> 20191751</a:t>
            </a:r>
            <a:endParaRPr lang="en-US" sz="2500">
              <a:latin typeface="한컴 말랑말랑 Bold" panose="020F0803000000000000" pitchFamily="50" charset="-127"/>
              <a:ea typeface="한컴 말랑말랑 Bold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101697" y="7421377"/>
            <a:ext cx="3717864" cy="35800"/>
            <a:chOff x="1101697" y="7421377"/>
            <a:chExt cx="3717864" cy="3580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1697" y="7421377"/>
              <a:ext cx="3717864" cy="35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7285" y="383857"/>
            <a:ext cx="8878715" cy="8156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700">
                <a:solidFill>
                  <a:srgbClr val="FC523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로그인 </a:t>
            </a:r>
            <a:r>
              <a:rPr lang="en-US" altLang="ko-KR" sz="4700">
                <a:solidFill>
                  <a:srgbClr val="FC523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API </a:t>
            </a:r>
            <a:r>
              <a:rPr lang="ko-KR" altLang="en-US" sz="4700">
                <a:solidFill>
                  <a:srgbClr val="FC523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추가</a:t>
            </a:r>
            <a:endParaRPr lang="en-US" sz="4700">
              <a:solidFill>
                <a:srgbClr val="FC523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165442" y="1210861"/>
            <a:ext cx="2430063" cy="35800"/>
            <a:chOff x="1817556" y="1273973"/>
            <a:chExt cx="2430063" cy="358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pic>
        <p:nvPicPr>
          <p:cNvPr id="2052" name="Picture 4" descr="네이버 로그인 개발가이드 - LOGIN">
            <a:extLst>
              <a:ext uri="{FF2B5EF4-FFF2-40B4-BE49-F238E27FC236}">
                <a16:creationId xmlns:a16="http://schemas.microsoft.com/office/drawing/2014/main" id="{B8511652-D61E-2776-459B-F9504DB74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857" y="3243262"/>
            <a:ext cx="8382000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536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7285" y="383857"/>
            <a:ext cx="8878715" cy="8156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700">
                <a:solidFill>
                  <a:srgbClr val="FC523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의사 면허 인증 시스템 추가</a:t>
            </a:r>
            <a:endParaRPr lang="en-US" sz="4700">
              <a:solidFill>
                <a:srgbClr val="FC523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165442" y="1210861"/>
            <a:ext cx="2430063" cy="35800"/>
            <a:chOff x="1817556" y="1273973"/>
            <a:chExt cx="2430063" cy="358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sp>
        <p:nvSpPr>
          <p:cNvPr id="11" name="Object 2">
            <a:extLst>
              <a:ext uri="{FF2B5EF4-FFF2-40B4-BE49-F238E27FC236}">
                <a16:creationId xmlns:a16="http://schemas.microsoft.com/office/drawing/2014/main" id="{843F47A5-D779-470E-4961-2C92665C4C39}"/>
              </a:ext>
            </a:extLst>
          </p:cNvPr>
          <p:cNvSpPr txBox="1"/>
          <p:nvPr/>
        </p:nvSpPr>
        <p:spPr>
          <a:xfrm>
            <a:off x="1057102" y="7499628"/>
            <a:ext cx="16171510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00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회원가입 할 때 의사인지 아닌지 확인 할 수 있는 의사 면허 인증 시스템 추가</a:t>
            </a:r>
            <a:endParaRPr lang="en-US" sz="300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7A03DF6C-B8E5-C0F3-BD86-DB95A8B6D5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2973" y="2447390"/>
            <a:ext cx="4382054" cy="4382054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051207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7285" y="383857"/>
            <a:ext cx="8878715" cy="8156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700">
                <a:solidFill>
                  <a:srgbClr val="FC523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의사 면허 인증 시스템 추가</a:t>
            </a:r>
            <a:endParaRPr lang="en-US" sz="4700">
              <a:solidFill>
                <a:srgbClr val="FC523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165442" y="1210861"/>
            <a:ext cx="2430063" cy="35800"/>
            <a:chOff x="1817556" y="1273973"/>
            <a:chExt cx="2430063" cy="358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DE8484EF-1B9B-DF57-F01A-08AE8E71C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1660042"/>
            <a:ext cx="17868900" cy="762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555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7285" y="383857"/>
            <a:ext cx="8878715" cy="8156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700">
                <a:solidFill>
                  <a:srgbClr val="FC523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의사 면허 인증 시스템 추가</a:t>
            </a:r>
            <a:endParaRPr lang="en-US" sz="4700">
              <a:solidFill>
                <a:srgbClr val="FC523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165442" y="1210861"/>
            <a:ext cx="2430063" cy="35800"/>
            <a:chOff x="1817556" y="1273973"/>
            <a:chExt cx="2430063" cy="358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E1DDA31F-82A6-1597-E3DB-643563FC1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" y="1366216"/>
            <a:ext cx="18040350" cy="866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014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7285" y="383857"/>
            <a:ext cx="8878715" cy="8156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700">
                <a:solidFill>
                  <a:srgbClr val="FC523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일정</a:t>
            </a:r>
            <a:endParaRPr lang="en-US" sz="4700">
              <a:solidFill>
                <a:srgbClr val="FC523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165442" y="1210861"/>
            <a:ext cx="2430063" cy="35800"/>
            <a:chOff x="1817556" y="1273973"/>
            <a:chExt cx="2430063" cy="358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CA32C9FB-91D9-0680-BD09-504E6B52F7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5947" y="3030812"/>
            <a:ext cx="15133819" cy="381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321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7285" y="383857"/>
            <a:ext cx="8878715" cy="8156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700">
                <a:solidFill>
                  <a:srgbClr val="FC523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참고문헌</a:t>
            </a:r>
            <a:endParaRPr lang="en-US" sz="4700">
              <a:solidFill>
                <a:srgbClr val="FC523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165442" y="1210861"/>
            <a:ext cx="2430063" cy="35800"/>
            <a:chOff x="1817556" y="1273973"/>
            <a:chExt cx="2430063" cy="358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1F90E077-FFBE-D70E-9187-73B8EC3AE7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6709" y="1736520"/>
            <a:ext cx="6552295" cy="64502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DF6A9A-2B47-4C2D-ABA7-2E4F213CB654}"/>
              </a:ext>
            </a:extLst>
          </p:cNvPr>
          <p:cNvSpPr txBox="1"/>
          <p:nvPr/>
        </p:nvSpPr>
        <p:spPr>
          <a:xfrm>
            <a:off x="1165442" y="8877300"/>
            <a:ext cx="15979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u="none" strike="noStrike">
                <a:solidFill>
                  <a:srgbClr val="4F52B2"/>
                </a:solidFill>
                <a:effectLst/>
                <a:latin typeface="-apple-system"/>
                <a:hlinkClick r:id="rId5" tooltip="https://www.kci.go.kr/kciportal/ci/serearticlesearch/cisereartiview.kci?serearticlesearchbean.artiid=art001605708"/>
              </a:rPr>
              <a:t>https://www.kci.go.kr/kciportal/ci/sereArticleSearch/ciSereArtiView.kci?sereArticleSearchBean.artiId=ART001605708</a:t>
            </a:r>
            <a:endParaRPr lang="en-US" altLang="ko-KR" b="0" i="0" u="none" strike="noStrike">
              <a:solidFill>
                <a:srgbClr val="4F52B2"/>
              </a:solidFill>
              <a:effectLst/>
              <a:latin typeface="-apple-system"/>
            </a:endParaRPr>
          </a:p>
          <a:p>
            <a:r>
              <a:rPr lang="en-US" altLang="ko-KR" b="0" i="0" u="none" strike="noStrike">
                <a:solidFill>
                  <a:srgbClr val="4F52B2"/>
                </a:solidFill>
                <a:effectLst/>
                <a:latin typeface="-apple-system"/>
              </a:rPr>
              <a:t> </a:t>
            </a:r>
            <a:r>
              <a:rPr lang="en-US" altLang="ko-KR" b="0" i="0"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</a:t>
            </a:r>
            <a:r>
              <a:rPr lang="ko-KR" altLang="en-US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디지털청진기 기반의 원격청진진료 스마트</a:t>
            </a:r>
            <a:r>
              <a:rPr lang="en-US" altLang="ko-KR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-</a:t>
            </a:r>
            <a:r>
              <a:rPr lang="ko-KR" altLang="en-US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헬스케어 시스템 설계 및 구현</a:t>
            </a:r>
            <a:r>
              <a:rPr lang="en-US" altLang="ko-KR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</a:t>
            </a:r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3199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C52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4174004"/>
            <a:ext cx="18440400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1200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Jalnan OTF" pitchFamily="34" charset="0"/>
              </a:rPr>
              <a:t>감사합니다</a:t>
            </a:r>
            <a:r>
              <a:rPr lang="en-US" altLang="ko-KR" sz="1200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Jalnan OTF" pitchFamily="34" charset="0"/>
              </a:rPr>
              <a:t>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7733" y="1535736"/>
            <a:ext cx="5028350" cy="12589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700">
                <a:solidFill>
                  <a:srgbClr val="FC5230"/>
                </a:solidFill>
                <a:latin typeface="Jalnan OTF" pitchFamily="34" charset="0"/>
                <a:cs typeface="Jalnan OTF" pitchFamily="34" charset="0"/>
              </a:rPr>
              <a:t>Contents</a:t>
            </a:r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1067733" y="986962"/>
            <a:ext cx="1992205" cy="9301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>
                <a:solidFill>
                  <a:srgbClr val="FC5230"/>
                </a:solidFill>
                <a:latin typeface="Jalnan OTF" pitchFamily="34" charset="0"/>
                <a:cs typeface="Jalnan OTF" pitchFamily="34" charset="0"/>
              </a:rPr>
              <a:t>01</a:t>
            </a:r>
            <a:endParaRPr lang="en-US"/>
          </a:p>
        </p:txBody>
      </p:sp>
      <p:grpSp>
        <p:nvGrpSpPr>
          <p:cNvPr id="1001" name="그룹 1001"/>
          <p:cNvGrpSpPr/>
          <p:nvPr/>
        </p:nvGrpSpPr>
        <p:grpSpPr>
          <a:xfrm>
            <a:off x="1817556" y="1273973"/>
            <a:ext cx="2124146" cy="35800"/>
            <a:chOff x="1817556" y="1273973"/>
            <a:chExt cx="2124146" cy="358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17556" y="1273973"/>
              <a:ext cx="2124146" cy="358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sp>
        <p:nvSpPr>
          <p:cNvPr id="25" name="Object 16">
            <a:extLst>
              <a:ext uri="{FF2B5EF4-FFF2-40B4-BE49-F238E27FC236}">
                <a16:creationId xmlns:a16="http://schemas.microsoft.com/office/drawing/2014/main" id="{E7B428DB-DB4A-4CC1-BCE0-4CA4C106A361}"/>
              </a:ext>
            </a:extLst>
          </p:cNvPr>
          <p:cNvSpPr txBox="1"/>
          <p:nvPr/>
        </p:nvSpPr>
        <p:spPr>
          <a:xfrm>
            <a:off x="1057102" y="2794657"/>
            <a:ext cx="16201326" cy="36270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indent="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5000" kern="0" spc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/>
              </a:rPr>
              <a:t>1. </a:t>
            </a:r>
            <a:r>
              <a:rPr lang="ko-KR" altLang="en-US" sz="5000" kern="100" spc="0" err="1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/>
              </a:rPr>
              <a:t>캡스톤디자인의</a:t>
            </a:r>
            <a:r>
              <a:rPr lang="ko-KR" altLang="en-US" sz="5000" kern="100" spc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/>
              </a:rPr>
              <a:t> </a:t>
            </a:r>
            <a:r>
              <a:rPr lang="ko-KR" altLang="en-US" sz="5000" kern="10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/>
              </a:rPr>
              <a:t>목표 및 구성도</a:t>
            </a:r>
            <a:endParaRPr lang="ko-KR" altLang="en-US" sz="5000" kern="0" spc="0">
              <a:solidFill>
                <a:srgbClr val="000000"/>
              </a:solidFill>
              <a:effectLst/>
              <a:latin typeface="한컴 말랑말랑 Bold" panose="020F0803000000000000" pitchFamily="50" charset="-127"/>
              <a:ea typeface="한컴 말랑말랑 Bold"/>
            </a:endParaRPr>
          </a:p>
          <a:p>
            <a:pPr marL="0" marR="0" indent="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5000" kern="0" spc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/>
              </a:rPr>
              <a:t>2. </a:t>
            </a:r>
            <a:r>
              <a:rPr lang="ko-KR" altLang="en-US" sz="5000" kern="10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/>
              </a:rPr>
              <a:t>지금까지 한 내용</a:t>
            </a:r>
            <a:endParaRPr lang="en-US" altLang="ko-KR" sz="5000" kern="100">
              <a:solidFill>
                <a:srgbClr val="000000"/>
              </a:solidFill>
              <a:latin typeface="한컴 말랑말랑 Bold" panose="020F0803000000000000" pitchFamily="50" charset="-127"/>
              <a:ea typeface="한컴 말랑말랑 Bold"/>
            </a:endParaRPr>
          </a:p>
          <a:p>
            <a:pPr marL="0" marR="0" indent="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5000" kern="10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/>
              </a:rPr>
              <a:t>3. </a:t>
            </a:r>
            <a:r>
              <a:rPr lang="ko-KR" altLang="en-US" sz="5000" kern="10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/>
              </a:rPr>
              <a:t>앞으로 해야 할 것</a:t>
            </a:r>
            <a:r>
              <a:rPr lang="en-US" altLang="ko-KR" sz="5000" kern="10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/>
              </a:rPr>
              <a:t>(</a:t>
            </a:r>
            <a:r>
              <a:rPr lang="ko-KR" altLang="en-US" sz="5000" kern="10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/>
              </a:rPr>
              <a:t>수정</a:t>
            </a:r>
            <a:r>
              <a:rPr lang="en-US" altLang="ko-KR" sz="5000" kern="10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/>
              </a:rPr>
              <a:t>/</a:t>
            </a:r>
            <a:r>
              <a:rPr lang="ko-KR" altLang="en-US" sz="5000" kern="10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/>
              </a:rPr>
              <a:t>보완</a:t>
            </a:r>
            <a:r>
              <a:rPr lang="en-US" altLang="ko-KR" sz="5000" kern="10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/>
              </a:rPr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7285" y="383857"/>
            <a:ext cx="8878715" cy="8156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700" err="1">
                <a:solidFill>
                  <a:srgbClr val="FC523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캡스톤디자인의</a:t>
            </a:r>
            <a:r>
              <a:rPr lang="ko-KR" altLang="en-US" sz="4700">
                <a:solidFill>
                  <a:srgbClr val="FC523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목표 및 구성도</a:t>
            </a:r>
            <a:endParaRPr lang="en-US" sz="4700">
              <a:solidFill>
                <a:srgbClr val="FC523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165442" y="1210861"/>
            <a:ext cx="2430063" cy="35800"/>
            <a:chOff x="1817556" y="1273973"/>
            <a:chExt cx="2430063" cy="358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sp>
        <p:nvSpPr>
          <p:cNvPr id="11" name="Object 2">
            <a:extLst>
              <a:ext uri="{FF2B5EF4-FFF2-40B4-BE49-F238E27FC236}">
                <a16:creationId xmlns:a16="http://schemas.microsoft.com/office/drawing/2014/main" id="{843F47A5-D779-470E-4961-2C92665C4C39}"/>
              </a:ext>
            </a:extLst>
          </p:cNvPr>
          <p:cNvSpPr txBox="1"/>
          <p:nvPr/>
        </p:nvSpPr>
        <p:spPr>
          <a:xfrm>
            <a:off x="1057102" y="7499628"/>
            <a:ext cx="16171510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00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병원에 가기 힘든 사람들이 아프거나 불편한 부분들이 있을 때 쉽게 의사와 상담 할 수 있는 서비스 앱</a:t>
            </a:r>
            <a:endParaRPr lang="en-US" sz="300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984F38A-81E0-D7FE-DC98-C6A0933A9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519" y="2283534"/>
            <a:ext cx="9210675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7285" y="383857"/>
            <a:ext cx="8878715" cy="8156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700">
                <a:solidFill>
                  <a:srgbClr val="FC523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지금까지 한 내용</a:t>
            </a:r>
            <a:endParaRPr lang="en-US" sz="4700">
              <a:solidFill>
                <a:srgbClr val="FC523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165442" y="1210861"/>
            <a:ext cx="2430063" cy="35800"/>
            <a:chOff x="1817556" y="1273973"/>
            <a:chExt cx="2430063" cy="358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sp>
        <p:nvSpPr>
          <p:cNvPr id="11" name="Object 2">
            <a:extLst>
              <a:ext uri="{FF2B5EF4-FFF2-40B4-BE49-F238E27FC236}">
                <a16:creationId xmlns:a16="http://schemas.microsoft.com/office/drawing/2014/main" id="{843F47A5-D779-470E-4961-2C92665C4C39}"/>
              </a:ext>
            </a:extLst>
          </p:cNvPr>
          <p:cNvSpPr txBox="1"/>
          <p:nvPr/>
        </p:nvSpPr>
        <p:spPr>
          <a:xfrm>
            <a:off x="1057102" y="7499628"/>
            <a:ext cx="16171510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00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    라즈베리파이 모듈 제작 </a:t>
            </a:r>
            <a:r>
              <a:rPr lang="en-US" altLang="ko-KR" sz="300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					</a:t>
            </a:r>
            <a:r>
              <a:rPr lang="ko-KR" altLang="en-US" sz="300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의사</a:t>
            </a:r>
            <a:r>
              <a:rPr lang="en-US" altLang="ko-KR" sz="300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300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환자용 앱 및 웹</a:t>
            </a:r>
            <a:r>
              <a:rPr lang="en-US" altLang="ko-KR" sz="300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/ </a:t>
            </a:r>
            <a:r>
              <a:rPr lang="ko-KR" altLang="en-US" sz="300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상담 기능</a:t>
            </a:r>
            <a:r>
              <a:rPr lang="en-US" altLang="ko-KR" sz="300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</a:t>
            </a:r>
            <a:r>
              <a:rPr lang="ko-KR" altLang="en-US" sz="300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영상 통화</a:t>
            </a:r>
            <a:r>
              <a:rPr lang="en-US" altLang="ko-KR" sz="300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</a:t>
            </a:r>
            <a:endParaRPr lang="en-US" sz="300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pic>
        <p:nvPicPr>
          <p:cNvPr id="10" name="Picture 1">
            <a:extLst>
              <a:ext uri="{FF2B5EF4-FFF2-40B4-BE49-F238E27FC236}">
                <a16:creationId xmlns:a16="http://schemas.microsoft.com/office/drawing/2014/main" id="{C030FCA9-10EE-F6D9-01C1-2DFD8712A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012562" y="1919807"/>
            <a:ext cx="4208291" cy="561098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2" name="Picture 3">
            <a:extLst>
              <a:ext uri="{FF2B5EF4-FFF2-40B4-BE49-F238E27FC236}">
                <a16:creationId xmlns:a16="http://schemas.microsoft.com/office/drawing/2014/main" id="{57EBA59E-5569-039C-5B17-F7B39ECD35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8985" y="2431284"/>
            <a:ext cx="8450271" cy="4588030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07998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7285" y="383857"/>
            <a:ext cx="8878715" cy="8156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700">
                <a:solidFill>
                  <a:srgbClr val="FC523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마이크 노이즈 캔슬링</a:t>
            </a:r>
            <a:r>
              <a:rPr lang="en-US" altLang="ko-KR" sz="4700">
                <a:solidFill>
                  <a:srgbClr val="FC523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</a:t>
            </a:r>
            <a:r>
              <a:rPr lang="ko-KR" altLang="en-US" sz="4700">
                <a:solidFill>
                  <a:srgbClr val="FC523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잡음 제거</a:t>
            </a:r>
            <a:r>
              <a:rPr lang="en-US" altLang="ko-KR" sz="4700">
                <a:solidFill>
                  <a:srgbClr val="FC523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</a:t>
            </a:r>
            <a:endParaRPr lang="en-US" sz="4700">
              <a:solidFill>
                <a:srgbClr val="FC523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165442" y="1210861"/>
            <a:ext cx="2430063" cy="35800"/>
            <a:chOff x="1817556" y="1273973"/>
            <a:chExt cx="2430063" cy="358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pic>
        <p:nvPicPr>
          <p:cNvPr id="8" name="Picture 9">
            <a:extLst>
              <a:ext uri="{FF2B5EF4-FFF2-40B4-BE49-F238E27FC236}">
                <a16:creationId xmlns:a16="http://schemas.microsoft.com/office/drawing/2014/main" id="{3AAE796E-FCFD-1E46-7BE7-D39ECA2B3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598" y="2868635"/>
            <a:ext cx="8124517" cy="4549730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42763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7285" y="383857"/>
            <a:ext cx="8878715" cy="8156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700">
                <a:solidFill>
                  <a:srgbClr val="FC523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모듈 사용법 추가</a:t>
            </a:r>
            <a:endParaRPr lang="en-US" sz="4700">
              <a:solidFill>
                <a:srgbClr val="FC523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165442" y="1210861"/>
            <a:ext cx="2430063" cy="35800"/>
            <a:chOff x="1817556" y="1273973"/>
            <a:chExt cx="2430063" cy="358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2D374369-1119-16D0-0580-3839808388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473" y="2116581"/>
            <a:ext cx="3664744" cy="6515100"/>
          </a:xfrm>
          <a:prstGeom prst="rect">
            <a:avLst/>
          </a:prstGeom>
        </p:spPr>
      </p:pic>
      <p:pic>
        <p:nvPicPr>
          <p:cNvPr id="1026" name="Picture 2" descr="사용자 설명서 - 무료 교육개 아이콘">
            <a:extLst>
              <a:ext uri="{FF2B5EF4-FFF2-40B4-BE49-F238E27FC236}">
                <a16:creationId xmlns:a16="http://schemas.microsoft.com/office/drawing/2014/main" id="{19712D51-B710-ED04-A8D2-CBC1F0085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638" y="7936407"/>
            <a:ext cx="553999" cy="55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4A9D57E-104A-F815-FEF2-FF410EB97129}"/>
              </a:ext>
            </a:extLst>
          </p:cNvPr>
          <p:cNvSpPr/>
          <p:nvPr/>
        </p:nvSpPr>
        <p:spPr>
          <a:xfrm rot="20039590">
            <a:off x="5275319" y="7119267"/>
            <a:ext cx="4384755" cy="139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7">
            <a:extLst>
              <a:ext uri="{FF2B5EF4-FFF2-40B4-BE49-F238E27FC236}">
                <a16:creationId xmlns:a16="http://schemas.microsoft.com/office/drawing/2014/main" id="{2FC5D0A4-AFDD-6A4B-D9FD-F6BCA612E9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29390" y="3033573"/>
            <a:ext cx="2725530" cy="402334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30" name="Picture 6" descr="What Causes a Swollen Uvula?">
            <a:extLst>
              <a:ext uri="{FF2B5EF4-FFF2-40B4-BE49-F238E27FC236}">
                <a16:creationId xmlns:a16="http://schemas.microsoft.com/office/drawing/2014/main" id="{D6678D5C-E8CC-0054-E11A-CE1963CEF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3812" y="3952875"/>
            <a:ext cx="3810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81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7285" y="383857"/>
            <a:ext cx="8878715" cy="8156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700">
                <a:solidFill>
                  <a:srgbClr val="FC523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UI/UX </a:t>
            </a:r>
            <a:r>
              <a:rPr lang="ko-KR" altLang="en-US" sz="4700">
                <a:solidFill>
                  <a:srgbClr val="FC523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수정</a:t>
            </a:r>
            <a:endParaRPr lang="en-US" sz="4700">
              <a:solidFill>
                <a:srgbClr val="FC523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165442" y="1210861"/>
            <a:ext cx="2430063" cy="35800"/>
            <a:chOff x="1817556" y="1273973"/>
            <a:chExt cx="2430063" cy="358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89486DEA-EB7C-60C7-B86C-D3872EF9EF67}"/>
              </a:ext>
            </a:extLst>
          </p:cNvPr>
          <p:cNvSpPr/>
          <p:nvPr/>
        </p:nvSpPr>
        <p:spPr>
          <a:xfrm>
            <a:off x="3935896" y="3180522"/>
            <a:ext cx="1205947" cy="636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C0A661-DD12-DC51-CD7A-047B3243E370}"/>
              </a:ext>
            </a:extLst>
          </p:cNvPr>
          <p:cNvSpPr/>
          <p:nvPr/>
        </p:nvSpPr>
        <p:spPr>
          <a:xfrm>
            <a:off x="6155635" y="1888435"/>
            <a:ext cx="1205947" cy="636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249ED721-A24C-925E-C9F7-8DC26F0EE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967" y="1501545"/>
            <a:ext cx="10664065" cy="840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7B5DF56-F88E-B3F4-F18D-4A5E40267A65}"/>
              </a:ext>
            </a:extLst>
          </p:cNvPr>
          <p:cNvSpPr/>
          <p:nvPr/>
        </p:nvSpPr>
        <p:spPr>
          <a:xfrm>
            <a:off x="4280452" y="3180522"/>
            <a:ext cx="1205947" cy="636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DA6FCA-F7BC-534B-7859-BC8D7E6FAFC9}"/>
              </a:ext>
            </a:extLst>
          </p:cNvPr>
          <p:cNvSpPr/>
          <p:nvPr/>
        </p:nvSpPr>
        <p:spPr>
          <a:xfrm>
            <a:off x="6659218" y="1888435"/>
            <a:ext cx="1205947" cy="636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720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7285" y="383857"/>
            <a:ext cx="8878715" cy="8156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700">
                <a:solidFill>
                  <a:srgbClr val="FC523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UI/UX </a:t>
            </a:r>
            <a:r>
              <a:rPr lang="ko-KR" altLang="en-US" sz="4700">
                <a:solidFill>
                  <a:srgbClr val="FC523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수정</a:t>
            </a:r>
            <a:endParaRPr lang="en-US" sz="4700">
              <a:solidFill>
                <a:srgbClr val="FC523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165442" y="1210861"/>
            <a:ext cx="2430063" cy="35800"/>
            <a:chOff x="1817556" y="1273973"/>
            <a:chExt cx="2430063" cy="358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pic>
        <p:nvPicPr>
          <p:cNvPr id="4100" name="Picture 4">
            <a:extLst>
              <a:ext uri="{FF2B5EF4-FFF2-40B4-BE49-F238E27FC236}">
                <a16:creationId xmlns:a16="http://schemas.microsoft.com/office/drawing/2014/main" id="{21204E5B-84F7-06A5-24A6-B6A283FF9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906" y="1470784"/>
            <a:ext cx="6822188" cy="812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992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7285" y="383857"/>
            <a:ext cx="8878715" cy="8156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700">
                <a:solidFill>
                  <a:srgbClr val="FC523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UI/UX </a:t>
            </a:r>
            <a:r>
              <a:rPr lang="ko-KR" altLang="en-US" sz="4700">
                <a:solidFill>
                  <a:srgbClr val="FC523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수정</a:t>
            </a:r>
            <a:endParaRPr lang="en-US" sz="4700">
              <a:solidFill>
                <a:srgbClr val="FC523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165442" y="1210861"/>
            <a:ext cx="2430063" cy="35800"/>
            <a:chOff x="1817556" y="1273973"/>
            <a:chExt cx="2430063" cy="358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A538752E-3C84-F09A-964C-22FB69DA7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148" y="1339429"/>
            <a:ext cx="6929704" cy="832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397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191</Words>
  <Application>Microsoft Office PowerPoint</Application>
  <PresentationFormat>사용자 지정</PresentationFormat>
  <Paragraphs>32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-apple-system</vt:lpstr>
      <vt:lpstr>Jalnan OTF</vt:lpstr>
      <vt:lpstr>맑은 고딕</vt:lpstr>
      <vt:lpstr>한컴 말랑말랑 Bold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종호 박</cp:lastModifiedBy>
  <cp:revision>13</cp:revision>
  <dcterms:created xsi:type="dcterms:W3CDTF">2022-03-15T21:52:57Z</dcterms:created>
  <dcterms:modified xsi:type="dcterms:W3CDTF">2022-07-05T07:46:18Z</dcterms:modified>
</cp:coreProperties>
</file>