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6" r:id="rId5"/>
    <p:sldId id="277" r:id="rId6"/>
    <p:sldId id="278" r:id="rId7"/>
    <p:sldId id="279" r:id="rId8"/>
    <p:sldId id="282" r:id="rId9"/>
    <p:sldId id="280" r:id="rId10"/>
    <p:sldId id="283" r:id="rId11"/>
    <p:sldId id="281" r:id="rId12"/>
    <p:sldId id="275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542" y="2778596"/>
            <a:ext cx="18793347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원격 진료 도구 및</a:t>
            </a:r>
            <a:br>
              <a:rPr lang="en-US" altLang="ko-KR" sz="9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sz="9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의사</a:t>
            </a:r>
            <a:r>
              <a:rPr lang="en-US" altLang="ko-KR" sz="9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</a:t>
            </a:r>
            <a:r>
              <a:rPr lang="ko-KR" altLang="en-US" sz="96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환자 연결 플랫폼</a:t>
            </a:r>
            <a:endParaRPr lang="en-US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1697" y="2028385"/>
            <a:ext cx="7857459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한밭대학교 컴퓨터공학과</a:t>
            </a:r>
            <a:endParaRPr 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289157" y="6320138"/>
            <a:ext cx="18936776" cy="4199656"/>
            <a:chOff x="-289157" y="6320138"/>
            <a:chExt cx="18936776" cy="41996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9157" y="6320138"/>
              <a:ext cx="18936776" cy="419965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1697" y="7708981"/>
            <a:ext cx="6709344" cy="1246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>
                <a:solidFill>
                  <a:srgbClr val="3B3B3B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S-Core Dream 3 Light" pitchFamily="34" charset="0"/>
              </a:rPr>
              <a:t>팀장 박종호</a:t>
            </a:r>
            <a:endParaRPr lang="en-US" altLang="ko-KR" sz="2500" dirty="0">
              <a:solidFill>
                <a:srgbClr val="3B3B3B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S-Core Dream 3 Light" pitchFamily="34" charset="0"/>
            </a:endParaRPr>
          </a:p>
          <a:p>
            <a:r>
              <a:rPr lang="ko-KR" altLang="en-US" sz="2500" dirty="0">
                <a:solidFill>
                  <a:srgbClr val="3B3B3B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팀원 정지호</a:t>
            </a:r>
            <a:endParaRPr lang="en-US" altLang="ko-KR" sz="2500" dirty="0">
              <a:solidFill>
                <a:srgbClr val="3B3B3B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2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팀원 </a:t>
            </a:r>
            <a:r>
              <a:rPr lang="ko-KR" altLang="en-US" sz="25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임서진</a:t>
            </a:r>
            <a:endParaRPr lang="en-US" sz="25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101697" y="7421377"/>
            <a:ext cx="3717864" cy="35800"/>
            <a:chOff x="1101697" y="7421377"/>
            <a:chExt cx="3717864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1697" y="7421377"/>
              <a:ext cx="3717864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285" y="383857"/>
            <a:ext cx="887871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 dirty="0" err="1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캡스톤디자인</a:t>
            </a:r>
            <a:r>
              <a:rPr lang="ko-KR" altLang="en-US" sz="4700" dirty="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추진전략 및 방법</a:t>
            </a:r>
            <a:endParaRPr lang="en-US" sz="4700" dirty="0">
              <a:solidFill>
                <a:srgbClr val="FC523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65442" y="1210861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0" name="Object 16">
            <a:extLst>
              <a:ext uri="{FF2B5EF4-FFF2-40B4-BE49-F238E27FC236}">
                <a16:creationId xmlns:a16="http://schemas.microsoft.com/office/drawing/2014/main" id="{2AF59057-1F62-47AD-B7C9-0DC2B5704D07}"/>
              </a:ext>
            </a:extLst>
          </p:cNvPr>
          <p:cNvSpPr txBox="1"/>
          <p:nvPr/>
        </p:nvSpPr>
        <p:spPr>
          <a:xfrm>
            <a:off x="1165442" y="1552538"/>
            <a:ext cx="16201326" cy="7357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0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웹 서버 및 플랫폼</a:t>
            </a:r>
            <a:r>
              <a:rPr lang="en-US" altLang="ko-KR" sz="30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(UI)</a:t>
            </a:r>
            <a:endParaRPr lang="ko-KR" altLang="en-US" sz="30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997348A8-FD95-464E-80D5-D660285B9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909" y="2659612"/>
            <a:ext cx="9896181" cy="552873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798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285" y="383857"/>
            <a:ext cx="887871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 dirty="0" err="1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캡스톤디자인</a:t>
            </a:r>
            <a:r>
              <a:rPr lang="ko-KR" altLang="en-US" sz="4700" dirty="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추진전략 및 방법</a:t>
            </a:r>
            <a:endParaRPr lang="en-US" sz="4700" dirty="0">
              <a:solidFill>
                <a:srgbClr val="FC523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65442" y="1210861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0" name="Object 16">
            <a:extLst>
              <a:ext uri="{FF2B5EF4-FFF2-40B4-BE49-F238E27FC236}">
                <a16:creationId xmlns:a16="http://schemas.microsoft.com/office/drawing/2014/main" id="{2AF59057-1F62-47AD-B7C9-0DC2B5704D07}"/>
              </a:ext>
            </a:extLst>
          </p:cNvPr>
          <p:cNvSpPr txBox="1"/>
          <p:nvPr/>
        </p:nvSpPr>
        <p:spPr>
          <a:xfrm>
            <a:off x="1165442" y="1552538"/>
            <a:ext cx="16201326" cy="7357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0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웹 서버 및 플랫폼 </a:t>
            </a:r>
            <a:r>
              <a:rPr lang="en-US" altLang="ko-KR" sz="30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(WebRTC SFU)</a:t>
            </a:r>
            <a:endParaRPr lang="ko-KR" altLang="en-US" sz="30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9C5F0C55-55FA-477A-9A88-860FD591A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940" y="3172420"/>
            <a:ext cx="3276600" cy="394215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DD0C5BEE-D197-4056-8E82-B100502CB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9727" y="2641390"/>
            <a:ext cx="6273800" cy="480993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97603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600" y="4174004"/>
            <a:ext cx="411480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 pitchFamily="34" charset="0"/>
              </a:rPr>
              <a:t>Q&amp;A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5028350" cy="12589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dirty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Contents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067733" y="986962"/>
            <a:ext cx="1992205" cy="9301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dirty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25" name="Object 16">
            <a:extLst>
              <a:ext uri="{FF2B5EF4-FFF2-40B4-BE49-F238E27FC236}">
                <a16:creationId xmlns:a16="http://schemas.microsoft.com/office/drawing/2014/main" id="{E7B428DB-DB4A-4CC1-BCE0-4CA4C106A361}"/>
              </a:ext>
            </a:extLst>
          </p:cNvPr>
          <p:cNvSpPr txBox="1"/>
          <p:nvPr/>
        </p:nvSpPr>
        <p:spPr>
          <a:xfrm>
            <a:off x="1057102" y="2794657"/>
            <a:ext cx="16201326" cy="36270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50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5000" kern="10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캡스톤디자인의</a:t>
            </a:r>
            <a:r>
              <a:rPr lang="ko-KR" altLang="en-US" sz="5000" kern="10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배경 및 필요성</a:t>
            </a:r>
            <a:endParaRPr lang="ko-KR" altLang="en-US" sz="50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50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sz="5000" kern="100" dirty="0" err="1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캡스톤디자인</a:t>
            </a:r>
            <a:r>
              <a:rPr lang="ko-KR" altLang="en-US" sz="5000" kern="10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목표 및 비전</a:t>
            </a:r>
            <a:endParaRPr lang="en-US" altLang="ko-KR" sz="5000" kern="100" dirty="0">
              <a:solidFill>
                <a:srgbClr val="0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50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5000" kern="10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캡스톤</a:t>
            </a:r>
            <a:r>
              <a:rPr lang="ko-KR" altLang="en-US" sz="5000" kern="10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추진전략 및 방법</a:t>
            </a:r>
            <a:endParaRPr lang="ko-KR" altLang="en-US" sz="50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285" y="383857"/>
            <a:ext cx="887871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 dirty="0" err="1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캡스톤디자인의</a:t>
            </a:r>
            <a:r>
              <a:rPr lang="ko-KR" altLang="en-US" sz="4700" dirty="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배경 및 필요성</a:t>
            </a:r>
            <a:endParaRPr lang="en-US" sz="4700" dirty="0">
              <a:solidFill>
                <a:srgbClr val="FC523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65442" y="1210861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6ED4B49-F848-4A1E-B8D4-C4938CE35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94" y="2400300"/>
            <a:ext cx="17992725" cy="4752975"/>
          </a:xfrm>
          <a:prstGeom prst="rect">
            <a:avLst/>
          </a:prstGeom>
        </p:spPr>
      </p:pic>
      <p:sp>
        <p:nvSpPr>
          <p:cNvPr id="19" name="Object 16">
            <a:extLst>
              <a:ext uri="{FF2B5EF4-FFF2-40B4-BE49-F238E27FC236}">
                <a16:creationId xmlns:a16="http://schemas.microsoft.com/office/drawing/2014/main" id="{9FECA992-4E03-4F3B-9FA5-50BC8C1FF4BA}"/>
              </a:ext>
            </a:extLst>
          </p:cNvPr>
          <p:cNvSpPr txBox="1"/>
          <p:nvPr/>
        </p:nvSpPr>
        <p:spPr>
          <a:xfrm>
            <a:off x="685800" y="8891473"/>
            <a:ext cx="1620132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rgbClr val="3B3B3B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출처 </a:t>
            </a:r>
            <a:r>
              <a:rPr lang="en-US" altLang="ko-KR" dirty="0">
                <a:solidFill>
                  <a:srgbClr val="3B3B3B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https://m.healthcaren.com/news/news_article_yong.jsp?mn_idx=442942</a:t>
            </a:r>
            <a:endParaRPr 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285" y="383857"/>
            <a:ext cx="887871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 dirty="0" err="1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캡스톤디자인의</a:t>
            </a:r>
            <a:r>
              <a:rPr lang="ko-KR" altLang="en-US" sz="4700" dirty="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배경 및 필요성</a:t>
            </a:r>
            <a:endParaRPr lang="en-US" sz="4700" dirty="0">
              <a:solidFill>
                <a:srgbClr val="FC523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65442" y="1210861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Picture 1">
            <a:extLst>
              <a:ext uri="{FF2B5EF4-FFF2-40B4-BE49-F238E27FC236}">
                <a16:creationId xmlns:a16="http://schemas.microsoft.com/office/drawing/2014/main" id="{D7094A3E-BD91-4C30-B097-5E526AB9B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873396"/>
            <a:ext cx="10907406" cy="454020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6" name="Picture 2" descr="이슈분석]불확실성 속에서도 비대면 진료 서비스 쑥쑥 성장 - 전자신문">
            <a:extLst>
              <a:ext uri="{FF2B5EF4-FFF2-40B4-BE49-F238E27FC236}">
                <a16:creationId xmlns:a16="http://schemas.microsoft.com/office/drawing/2014/main" id="{AE9F12A2-3402-421F-995E-079554642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657" y="3467100"/>
            <a:ext cx="598714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74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285" y="383857"/>
            <a:ext cx="887871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 dirty="0" err="1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캡스톤디자인</a:t>
            </a:r>
            <a:r>
              <a:rPr lang="ko-KR" altLang="en-US" sz="4700" dirty="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목표 빛 비전</a:t>
            </a:r>
            <a:endParaRPr lang="en-US" sz="4700" dirty="0">
              <a:solidFill>
                <a:srgbClr val="FC523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65442" y="1210861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0" name="Object 16">
            <a:extLst>
              <a:ext uri="{FF2B5EF4-FFF2-40B4-BE49-F238E27FC236}">
                <a16:creationId xmlns:a16="http://schemas.microsoft.com/office/drawing/2014/main" id="{2AF59057-1F62-47AD-B7C9-0DC2B5704D07}"/>
              </a:ext>
            </a:extLst>
          </p:cNvPr>
          <p:cNvSpPr txBox="1"/>
          <p:nvPr/>
        </p:nvSpPr>
        <p:spPr>
          <a:xfrm>
            <a:off x="1027285" y="2476500"/>
            <a:ext cx="16201326" cy="36904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0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스마트폰 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USB 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연결 원격 청진기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내시경 모듈 개발</a:t>
            </a:r>
            <a:endParaRPr lang="ko-KR" altLang="en-US" sz="30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0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3D 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프린터를 이용한 모듈 </a:t>
            </a:r>
            <a:r>
              <a:rPr lang="ko-KR" altLang="en-US" sz="3000" kern="10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하우징제작</a:t>
            </a:r>
            <a:endParaRPr lang="ko-KR" altLang="en-US" sz="30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0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영상 통화 </a:t>
            </a:r>
            <a:r>
              <a:rPr lang="ko-KR" altLang="en-US" sz="3000" kern="10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앱개발</a:t>
            </a:r>
            <a:endParaRPr lang="ko-KR" altLang="en-US" sz="30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0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</a:t>
            </a:r>
            <a:r>
              <a:rPr lang="ko-KR" altLang="en-US" sz="3000" kern="10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의사용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영상 통화 웹 개발</a:t>
            </a:r>
            <a:endParaRPr lang="ko-KR" altLang="en-US" sz="30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0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5. 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보호자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환자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 – 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의사 플랫폼 서버 구축</a:t>
            </a:r>
            <a:endParaRPr lang="ko-KR" altLang="en-US" sz="30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11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285" y="383857"/>
            <a:ext cx="887871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 dirty="0" err="1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캡스톤디자인</a:t>
            </a:r>
            <a:r>
              <a:rPr lang="ko-KR" altLang="en-US" sz="4700" dirty="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추진전략 및 방법</a:t>
            </a:r>
            <a:endParaRPr lang="en-US" sz="4700" dirty="0">
              <a:solidFill>
                <a:srgbClr val="FC523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65442" y="1210861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0" name="Object 16">
            <a:extLst>
              <a:ext uri="{FF2B5EF4-FFF2-40B4-BE49-F238E27FC236}">
                <a16:creationId xmlns:a16="http://schemas.microsoft.com/office/drawing/2014/main" id="{2AF59057-1F62-47AD-B7C9-0DC2B5704D07}"/>
              </a:ext>
            </a:extLst>
          </p:cNvPr>
          <p:cNvSpPr txBox="1"/>
          <p:nvPr/>
        </p:nvSpPr>
        <p:spPr>
          <a:xfrm>
            <a:off x="1165442" y="1552538"/>
            <a:ext cx="16201326" cy="7357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0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라즈베리파이</a:t>
            </a:r>
            <a:r>
              <a:rPr lang="ko-KR" altLang="en-US" sz="30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모듈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7EAB5FA-C15E-42C8-8283-1CBC14DEE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473" y="3468329"/>
            <a:ext cx="3853534" cy="273002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3F59230D-D2B9-437C-B87B-2C2A678BF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0327" y="3099331"/>
            <a:ext cx="3208020" cy="32080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996BF877-0278-4397-8495-5447FC14C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9079" y="3050128"/>
            <a:ext cx="3352800" cy="33528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Object 16">
            <a:extLst>
              <a:ext uri="{FF2B5EF4-FFF2-40B4-BE49-F238E27FC236}">
                <a16:creationId xmlns:a16="http://schemas.microsoft.com/office/drawing/2014/main" id="{4ECBBC73-B7C1-4E46-B622-F56B08958727}"/>
              </a:ext>
            </a:extLst>
          </p:cNvPr>
          <p:cNvSpPr txBox="1"/>
          <p:nvPr/>
        </p:nvSpPr>
        <p:spPr>
          <a:xfrm>
            <a:off x="1323084" y="6729579"/>
            <a:ext cx="573960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내시경 모듈</a:t>
            </a:r>
            <a:endParaRPr 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48CF6499-0FD7-481E-B21D-7632E27931C5}"/>
              </a:ext>
            </a:extLst>
          </p:cNvPr>
          <p:cNvSpPr txBox="1"/>
          <p:nvPr/>
        </p:nvSpPr>
        <p:spPr>
          <a:xfrm>
            <a:off x="9448800" y="6903173"/>
            <a:ext cx="573960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청진기 모듈</a:t>
            </a:r>
            <a:endParaRPr 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99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285" y="383857"/>
            <a:ext cx="887871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 dirty="0" err="1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캡스톤디자인</a:t>
            </a:r>
            <a:r>
              <a:rPr lang="ko-KR" altLang="en-US" sz="4700" dirty="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추진전략 및 방법</a:t>
            </a:r>
            <a:endParaRPr lang="en-US" sz="4700" dirty="0">
              <a:solidFill>
                <a:srgbClr val="FC523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65442" y="1210861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0" name="Object 16">
            <a:extLst>
              <a:ext uri="{FF2B5EF4-FFF2-40B4-BE49-F238E27FC236}">
                <a16:creationId xmlns:a16="http://schemas.microsoft.com/office/drawing/2014/main" id="{2AF59057-1F62-47AD-B7C9-0DC2B5704D07}"/>
              </a:ext>
            </a:extLst>
          </p:cNvPr>
          <p:cNvSpPr txBox="1"/>
          <p:nvPr/>
        </p:nvSpPr>
        <p:spPr>
          <a:xfrm>
            <a:off x="1165442" y="1552538"/>
            <a:ext cx="16201326" cy="7357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0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스마트폰 앱</a:t>
            </a:r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10CE974B-DC0C-4CB0-9E17-2003C2F81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054" y="3022626"/>
            <a:ext cx="11907606" cy="392853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889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285" y="383857"/>
            <a:ext cx="887871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 dirty="0" err="1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캡스톤디자인</a:t>
            </a:r>
            <a:r>
              <a:rPr lang="ko-KR" altLang="en-US" sz="4700" dirty="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추진전략 및 방법</a:t>
            </a:r>
            <a:endParaRPr lang="en-US" sz="4700" dirty="0">
              <a:solidFill>
                <a:srgbClr val="FC523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65442" y="1210861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0" name="Object 16">
            <a:extLst>
              <a:ext uri="{FF2B5EF4-FFF2-40B4-BE49-F238E27FC236}">
                <a16:creationId xmlns:a16="http://schemas.microsoft.com/office/drawing/2014/main" id="{2AF59057-1F62-47AD-B7C9-0DC2B5704D07}"/>
              </a:ext>
            </a:extLst>
          </p:cNvPr>
          <p:cNvSpPr txBox="1"/>
          <p:nvPr/>
        </p:nvSpPr>
        <p:spPr>
          <a:xfrm>
            <a:off x="1165442" y="1552538"/>
            <a:ext cx="16201326" cy="7357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0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스마트폰 앱</a:t>
            </a:r>
            <a:r>
              <a:rPr lang="en-US" altLang="ko-KR" sz="30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(UI)</a:t>
            </a:r>
            <a:endParaRPr lang="ko-KR" altLang="en-US" sz="30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2E6AE5D-27B9-49D3-B69B-3295DC64C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861" y="3250967"/>
            <a:ext cx="11576954" cy="378505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7B1E5711-A557-49A8-BAE8-9886753A0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1767" y="3524475"/>
            <a:ext cx="2578372" cy="323804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9826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285" y="383857"/>
            <a:ext cx="8878715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 dirty="0" err="1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캡스톤디자인</a:t>
            </a:r>
            <a:r>
              <a:rPr lang="ko-KR" altLang="en-US" sz="4700" dirty="0">
                <a:solidFill>
                  <a:srgbClr val="FC523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추진전략 및 방법</a:t>
            </a:r>
            <a:endParaRPr lang="en-US" sz="4700" dirty="0">
              <a:solidFill>
                <a:srgbClr val="FC523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65442" y="1210861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0" name="Object 16">
            <a:extLst>
              <a:ext uri="{FF2B5EF4-FFF2-40B4-BE49-F238E27FC236}">
                <a16:creationId xmlns:a16="http://schemas.microsoft.com/office/drawing/2014/main" id="{2AF59057-1F62-47AD-B7C9-0DC2B5704D07}"/>
              </a:ext>
            </a:extLst>
          </p:cNvPr>
          <p:cNvSpPr txBox="1"/>
          <p:nvPr/>
        </p:nvSpPr>
        <p:spPr>
          <a:xfrm>
            <a:off x="1165442" y="1552538"/>
            <a:ext cx="16201326" cy="7357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0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웹 서버 및 플랫폼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38277F71-F236-4D1E-88DB-F2A395445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123" y="3331633"/>
            <a:ext cx="7247468" cy="362373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4560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175</Words>
  <Application>Microsoft Office PowerPoint</Application>
  <PresentationFormat>사용자 지정</PresentationFormat>
  <Paragraphs>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Jalnan OTF</vt:lpstr>
      <vt:lpstr>한컴 말랑말랑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종호 박</cp:lastModifiedBy>
  <cp:revision>15</cp:revision>
  <dcterms:created xsi:type="dcterms:W3CDTF">2022-03-15T21:52:57Z</dcterms:created>
  <dcterms:modified xsi:type="dcterms:W3CDTF">2022-03-15T13:16:10Z</dcterms:modified>
</cp:coreProperties>
</file>