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8" r:id="rId3"/>
    <p:sldId id="269" r:id="rId4"/>
    <p:sldId id="272" r:id="rId5"/>
    <p:sldId id="265" r:id="rId6"/>
    <p:sldId id="273" r:id="rId7"/>
    <p:sldId id="274" r:id="rId8"/>
    <p:sldId id="275" r:id="rId9"/>
    <p:sldId id="276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CCCC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594" y="-102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8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2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0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A835-7A10-4BE7-9316-24D962067182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477C-F319-487D-BDFF-91768D16E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1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2670175" y="1392555"/>
            <a:ext cx="7305675" cy="42894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63500" dist="63500" dir="2700000" algn="tl" rotWithShape="0">
              <a:srgbClr val="000000">
                <a:alpha val="34901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18840000">
            <a:off x="2139950" y="1485265"/>
            <a:ext cx="1419225" cy="402590"/>
          </a:xfrm>
          <a:prstGeom prst="rect">
            <a:avLst/>
          </a:prstGeom>
          <a:solidFill>
            <a:schemeClr val="accent6">
              <a:lumMod val="60000"/>
              <a:lumOff val="40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482975" y="1869440"/>
            <a:ext cx="4581525" cy="553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 strike="noStrike" cap="none" spc="-150" dirty="0" smtClean="0">
                <a:latin typeface="맑은 고딕" charset="0"/>
                <a:ea typeface="맑은 고딕" charset="0"/>
              </a:rPr>
              <a:t>LSTM을 활용한 주가 예측</a:t>
            </a:r>
            <a:endParaRPr lang="ko-KR" altLang="en-US" sz="3000" b="1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7698740" y="3539490"/>
            <a:ext cx="289814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20151970 진용원</a:t>
            </a:r>
            <a:r>
              <a:rPr lang="en-US" altLang="ko-KR" sz="2000" b="1" strike="noStrike" cap="none" spc="-150" dirty="0" smtClean="0">
                <a:latin typeface="맑은 고딕" charset="0"/>
                <a:ea typeface="맑은 고딕" charset="0"/>
              </a:rPr>
              <a:t> </a:t>
            </a:r>
            <a:endParaRPr lang="ko-KR" altLang="en-US" sz="2000" b="1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20157092 김상민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7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05. 개발환경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내용 개체 틀 15" descr="C:/Users/진용원/AppData/Roaming/PolarisOffice/ETemp/30080_8653280/fImage172987172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1425" y="1788160"/>
            <a:ext cx="5368290" cy="3437255"/>
          </a:xfrm>
          <a:prstGeom prst="rect">
            <a:avLst/>
          </a:prstGeom>
          <a:noFill/>
        </p:spPr>
      </p:pic>
      <p:pic>
        <p:nvPicPr>
          <p:cNvPr id="17" name="그림 16" descr="C:/Users/진용원/AppData/Roaming/PolarisOffice/ETemp/30080_8653280/fImage4331173446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04380" y="1911350"/>
            <a:ext cx="3202305" cy="3188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06. 참고자료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내용 개체 틀 15"/>
          <p:cNvSpPr txBox="1">
            <a:spLocks noGrp="1"/>
          </p:cNvSpPr>
          <p:nvPr>
            <p:ph idx="1"/>
          </p:nvPr>
        </p:nvSpPr>
        <p:spPr>
          <a:xfrm>
            <a:off x="1044575" y="1662430"/>
            <a:ext cx="10583545" cy="4053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https://www.joongang.co.kr/article/24123435#home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https://www.hankyung.com/economy/article/2021082964851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https://www.viva100.com/main/view.php?key=20220116010004044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https://news.nate.com/view/20220116n03765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https://www.mk.co.kr/news/special-edition/view/2022/02/135269/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https://www.hankyung.com/economy/article/2021052615196</a:t>
            </a:r>
            <a:endParaRPr lang="ko-KR" altLang="en-US" sz="1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54550" y="1900555"/>
            <a:ext cx="2901950" cy="3056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0975" y="3197860"/>
            <a:ext cx="167259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감사합니다</a:t>
            </a: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 rot="19658155">
            <a:off x="6853555" y="4722495"/>
            <a:ext cx="937895" cy="28384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4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6080" y="0"/>
            <a:ext cx="926592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0250" y="2114550"/>
            <a:ext cx="1456055" cy="224155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3270250" y="2931795"/>
            <a:ext cx="1457325" cy="194945"/>
          </a:xfrm>
          <a:prstGeom prst="rect">
            <a:avLst/>
          </a:prstGeom>
          <a:solidFill>
            <a:schemeClr val="accent6">
              <a:lumMod val="60000"/>
              <a:lumOff val="40000"/>
              <a:alpha val="3571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accent6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0250" y="3693795"/>
            <a:ext cx="1456055" cy="224155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0250" y="2016760"/>
            <a:ext cx="84455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1 서론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3270250" y="2813050"/>
            <a:ext cx="23260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2 주제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0250" y="3605530"/>
            <a:ext cx="1314450" cy="39941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3 추진전략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78435"/>
            <a:ext cx="601345" cy="2015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5245" y="229235"/>
            <a:ext cx="50355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</a:p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6833870" y="2105660"/>
            <a:ext cx="1456690" cy="224790"/>
          </a:xfrm>
          <a:prstGeom prst="rect">
            <a:avLst/>
          </a:prstGeom>
          <a:solidFill>
            <a:schemeClr val="accent6">
              <a:lumMod val="60000"/>
              <a:lumOff val="40000"/>
              <a:alpha val="3571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accent6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6833870" y="2007870"/>
            <a:ext cx="131445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4 역할분담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6833870" y="2918460"/>
            <a:ext cx="1456690" cy="224790"/>
          </a:xfrm>
          <a:prstGeom prst="rect">
            <a:avLst/>
          </a:prstGeom>
          <a:solidFill>
            <a:schemeClr val="accent6">
              <a:lumMod val="60000"/>
              <a:lumOff val="40000"/>
              <a:alpha val="3571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accent6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6833870" y="2820670"/>
            <a:ext cx="131445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5 개발환경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6878320" y="3704590"/>
            <a:ext cx="1456690" cy="224790"/>
          </a:xfrm>
          <a:prstGeom prst="rect">
            <a:avLst/>
          </a:prstGeom>
          <a:solidFill>
            <a:schemeClr val="accent6">
              <a:lumMod val="60000"/>
              <a:lumOff val="40000"/>
              <a:alpha val="3571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accent6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6878320" y="3606800"/>
            <a:ext cx="1314450" cy="39941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atin typeface="맑은 고딕" charset="0"/>
                <a:ea typeface="맑은 고딕" charset="0"/>
              </a:rPr>
              <a:t>6 참조자료</a:t>
            </a:r>
            <a:endParaRPr lang="ko-KR" altLang="en-US" sz="20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509520" cy="8299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01. 서론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주식에 대한 관심 증가</a:t>
            </a:r>
            <a:endParaRPr lang="ko-KR" altLang="en-US" sz="20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내용 개체 틀 15" descr="C:/Users/진용원/AppData/Roaming/PolarisOffice/ETemp/30080_8653280/fImage5422898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71540" y="1358900"/>
            <a:ext cx="4983480" cy="4527550"/>
          </a:xfrm>
          <a:prstGeom prst="rect">
            <a:avLst/>
          </a:prstGeom>
          <a:noFill/>
        </p:spPr>
      </p:pic>
      <p:pic>
        <p:nvPicPr>
          <p:cNvPr id="17" name="그림 16" descr="C:/Users/진용원/AppData/Roaming/PolarisOffice/ETemp/30080_8653280/fImage1448499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4200" y="1931670"/>
            <a:ext cx="3460750" cy="33737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750" cy="59772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875" cy="5831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875" cy="5831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3519805" cy="82994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01. 서론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주식 인공지능에 대한 관심 증가</a:t>
            </a:r>
            <a:endParaRPr lang="ko-KR" altLang="en-US" sz="20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780" cy="285115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내용 개체 틀 15" descr="C:/Users/진용원/AppData/Roaming/PolarisOffice/ETemp/30080_8653280/fImage17336166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7670" y="4971415"/>
            <a:ext cx="6196330" cy="1137920"/>
          </a:xfrm>
          <a:prstGeom prst="rect">
            <a:avLst/>
          </a:prstGeom>
          <a:noFill/>
        </p:spPr>
      </p:pic>
      <p:pic>
        <p:nvPicPr>
          <p:cNvPr id="17" name="그림 16" descr="C:/Users/진용원/AppData/Roaming/PolarisOffice/ETemp/30080_8653280/fImage23233167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3510" y="2875915"/>
            <a:ext cx="7335520" cy="1697355"/>
          </a:xfrm>
          <a:prstGeom prst="rect">
            <a:avLst/>
          </a:prstGeom>
          <a:noFill/>
        </p:spPr>
      </p:pic>
      <p:pic>
        <p:nvPicPr>
          <p:cNvPr id="18" name="그림 17" descr="C:/Users/진용원/AppData/Roaming/PolarisOffice/ETemp/30080_8653280/fImage8030168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6050" y="1812290"/>
            <a:ext cx="7547610" cy="671195"/>
          </a:xfrm>
          <a:prstGeom prst="rect">
            <a:avLst/>
          </a:prstGeom>
          <a:noFill/>
        </p:spPr>
      </p:pic>
      <p:pic>
        <p:nvPicPr>
          <p:cNvPr id="19" name="그림 18" descr="C:/Users/진용원/AppData/Roaming/PolarisOffice/ETemp/30080_8653280/fImage241471695724.jpe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485" y="2127250"/>
            <a:ext cx="3209290" cy="3407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1435978">
            <a:off x="703580" y="520065"/>
            <a:ext cx="11079480" cy="59759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 rot="217315">
            <a:off x="373380" y="513715"/>
            <a:ext cx="10809605" cy="5829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0880" y="513715"/>
            <a:ext cx="10809605" cy="5829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3366770" cy="8299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02. 주제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LSTM을 이용한 주식 가격 예측</a:t>
            </a:r>
            <a:endParaRPr lang="ko-KR" altLang="en-US" sz="20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 rot="17786902">
            <a:off x="5706745" y="393700"/>
            <a:ext cx="778510" cy="28384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내용 개체 틀 15"/>
          <p:cNvSpPr txBox="1">
            <a:spLocks noGrp="1"/>
          </p:cNvSpPr>
          <p:nvPr>
            <p:ph idx="1"/>
          </p:nvPr>
        </p:nvSpPr>
        <p:spPr>
          <a:xfrm>
            <a:off x="1000125" y="1777365"/>
            <a:ext cx="9850755" cy="38779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• S&amp;P500 지수 시가총액 상위 10개 종목 선정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• 15년치 Open, High, Low, Close 데이터를 사용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• 향후 n일의 주가 예측 데이터 출력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• 예측값을 기반으로 매도&amp;매수 의견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l" defTabSz="5080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1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03. 추진전략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273935" y="1414780"/>
            <a:ext cx="7705725" cy="11995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야후파이낸스에서 받은 CSV 주가 데이터를 이용하여 오픈소스 소프트웨어 라이브러리(tensorflow)와 LSTM 모델 구조로 테스트를 진행합니다.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출력된 데이터 값으로 예측값과 비교하면서 정확도를 측정합니다.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진용원/AppData/Roaming/PolarisOffice/ETemp/30080_8653280/fImage35650181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9140" y="2461895"/>
            <a:ext cx="8163560" cy="381063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03. 추진전략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021205" y="1468755"/>
            <a:ext cx="7633335" cy="3702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강화학습을 통해 점점 더 나은 데이터 예측률을 높입니다.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진용원/AppData/Roaming/PolarisOffice/ETemp/30080_8653280/fImage128900197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8860" y="1929130"/>
            <a:ext cx="7563485" cy="414401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03. 추진전략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68936"/>
              </p:ext>
            </p:extLst>
          </p:nvPr>
        </p:nvGraphicFramePr>
        <p:xfrm>
          <a:off x="1600200" y="1553845"/>
          <a:ext cx="8169275" cy="35471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7965"/>
                <a:gridCol w="669925"/>
                <a:gridCol w="694690"/>
                <a:gridCol w="694690"/>
                <a:gridCol w="682625"/>
                <a:gridCol w="670560"/>
                <a:gridCol w="658495"/>
                <a:gridCol w="658495"/>
                <a:gridCol w="671830"/>
              </a:tblGrid>
              <a:tr h="50673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800" b="1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자료수집 &amp; 현황조사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환경 구축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소프트웨어 설계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테스트 &amp; 수정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기능 개선 &amp; 완성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50673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최종보고서 작성 &amp; 발표</a:t>
                      </a: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21420000">
            <a:off x="703580" y="520065"/>
            <a:ext cx="11080115" cy="597662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180000">
            <a:off x="3733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0880" y="513715"/>
            <a:ext cx="10810240" cy="583057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95680" y="946150"/>
            <a:ext cx="2047875" cy="522604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150" dirty="0" smtClean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04. 역할분담</a:t>
            </a:r>
            <a:endParaRPr lang="ko-KR" altLang="en-US" sz="2800" b="0" strike="noStrike" cap="none" dirty="0" smtClean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17760000">
            <a:off x="5706745" y="393700"/>
            <a:ext cx="779145" cy="284480"/>
          </a:xfrm>
          <a:prstGeom prst="rect">
            <a:avLst/>
          </a:prstGeom>
          <a:solidFill>
            <a:schemeClr val="accent6">
              <a:lumMod val="75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27605" y="1945640"/>
          <a:ext cx="7203440" cy="29838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4205"/>
                <a:gridCol w="2769235"/>
              </a:tblGrid>
              <a:tr h="586105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b="1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담당 파트</a:t>
                      </a:r>
                      <a:endParaRPr lang="ko-KR" altLang="en-US" sz="3200" b="1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b="1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담당자</a:t>
                      </a:r>
                      <a:endParaRPr lang="ko-KR" altLang="en-US" sz="3200" b="1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데이터 수집 &amp; 모델 구축</a:t>
                      </a: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진용원</a:t>
                      </a: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noFill/>
                  </a:tcPr>
                </a:tc>
              </a:tr>
              <a:tr h="11988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데이터 전처리 &amp; 모델 개선</a:t>
                      </a: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400" b="0" strike="noStrike" kern="1200" cap="none" dirty="0" smtClean="0">
                          <a:latin typeface="맑은 고딕" charset="0"/>
                          <a:ea typeface="맑은 고딕" charset="0"/>
                        </a:rPr>
                        <a:t>김상민</a:t>
                      </a:r>
                      <a:endParaRPr lang="ko-KR" altLang="en-US" sz="2400" b="0" strike="noStrike" kern="1200" cap="none" dirty="0" smtClean="0"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Pages>12</Pages>
  <Words>202</Words>
  <Characters>0</Characters>
  <Application>Microsoft Office PowerPoint</Application>
  <DocSecurity>0</DocSecurity>
  <PresentationFormat>사용자 지정</PresentationFormat>
  <Lines>0</Lines>
  <Paragraphs>75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</cp:lastModifiedBy>
  <cp:revision>5</cp:revision>
  <dcterms:modified xsi:type="dcterms:W3CDTF">2022-03-15T13:01:37Z</dcterms:modified>
</cp:coreProperties>
</file>