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2EB797-9B8A-470E-8C43-2450848EE54C}" v="316" dt="2022-01-08T13:47:16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9DA15-E167-4A57-BB14-08653073C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031D8-FDE0-4872-8884-6992433C7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7461D-6A30-4AC7-8D56-7FD43985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46E5-4736-4CE4-B610-08E1C4AC438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1C399-9EFD-4297-8647-083AD318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010B2-813A-46E2-818B-C5A22EF5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B59A-06A8-410E-8A57-BBE1F8E4A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7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83664-FA39-4285-8DD8-23879AC8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A1818-509F-490B-AF81-553897812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498A1-1C81-4817-81F8-13FC70B8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46E5-4736-4CE4-B610-08E1C4AC438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24A79-2B74-4517-923F-94B0940B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8782-7BA5-4582-B77A-238AF58B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B59A-06A8-410E-8A57-BBE1F8E4A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6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A42C82-761C-43AC-B64E-F65009C6B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AD4DC-4EAA-431D-8350-DDA8E331A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CA67-CD74-4028-8C7A-7D1D32D3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46E5-4736-4CE4-B610-08E1C4AC438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24F79-1FE8-400B-8565-A263E637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F0365-AACD-4457-87BB-1BA4B80A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B59A-06A8-410E-8A57-BBE1F8E4A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6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C9175-DE0D-4FFD-9A15-D97C3024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A995A-9FE8-4E9C-959F-E5EC3F0CC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25E52-C199-4940-ACF6-7B72154C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46E5-4736-4CE4-B610-08E1C4AC438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E9AE9-6AC0-4EC2-A117-4FB70096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0CAA3-1786-4463-B5AD-1DEA088B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B59A-06A8-410E-8A57-BBE1F8E4A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8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35C50-5731-4431-BC0B-4824713D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C70B3-6C2A-43F4-B8EE-401A194BE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EF49F-6DFB-49D1-9E0B-6BE959A1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46E5-4736-4CE4-B610-08E1C4AC438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88721-78BC-4D4D-A6A1-2D90F676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0FFD2-C088-4A77-9C08-6BD3664C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B59A-06A8-410E-8A57-BBE1F8E4A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72F4F-BA81-4989-9C0E-224CC2DA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51B6A-AF52-44A9-8F97-60CE4FE91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294206-DBFA-4A71-9FC9-DBB84B837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069D2-26ED-435E-871D-A4912D2E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46E5-4736-4CE4-B610-08E1C4AC438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53061-518A-48E0-AC16-ADCFE78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4C3ED-526A-4386-8A4D-23FD030C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B59A-06A8-410E-8A57-BBE1F8E4A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8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2B9D-9289-4177-B129-C1007E92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CCF466-26A9-4621-950F-2C09E2E52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6BF1AC-384B-474E-8310-77ED9229D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16101C-1389-49A0-B9E2-D387BE83D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954780-9F05-4C53-9FCA-197FEEE3C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7D389E-4586-4BD4-A67A-C24354CD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46E5-4736-4CE4-B610-08E1C4AC438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C27FDC-61BA-4E15-BB07-70D4281B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DCE62B-5E39-4948-90B8-829ADA54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B59A-06A8-410E-8A57-BBE1F8E4A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3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21A64-3806-41B9-8C3E-63130607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7E962-324A-482B-821E-547DBD76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46E5-4736-4CE4-B610-08E1C4AC438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734775-258F-4561-A966-BE7C6B2D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D481EA-4F24-480D-8FDE-AC0F987F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B59A-06A8-410E-8A57-BBE1F8E4A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3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4C6A64-D749-4882-8B88-89182B39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46E5-4736-4CE4-B610-08E1C4AC438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490A17-DAFE-498B-95FC-ABEA966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BB9521-086B-4339-8A19-6BD3E59E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B59A-06A8-410E-8A57-BBE1F8E4A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41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E86EA-030A-446E-9600-95A9024E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74B17-5A9A-44EE-AD1B-C14D7424B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71A923-57E7-407D-A13D-287A4A4C5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83D088-685D-44F1-BC92-58F2C4A4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46E5-4736-4CE4-B610-08E1C4AC438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A7F23-53DE-45E3-8FB0-9B38E56E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28739-5E10-49F0-8DDD-BE6815F7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B59A-06A8-410E-8A57-BBE1F8E4A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66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A23B9-7C2D-4042-B0A7-2DA2B6B9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57F9FD-1A1E-4CC9-9CA7-03648AE86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8CA30A-E96F-4CC4-BBFA-067A9493A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EDF731-C469-4ED0-A09B-CD96508D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46E5-4736-4CE4-B610-08E1C4AC438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87B2C-59CC-4230-8165-2585F08B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50FBD9-4728-49F4-B91B-64035595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B59A-06A8-410E-8A57-BBE1F8E4A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5FC65F-175E-41CE-9834-21FE2CC1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8C074-583D-4DB5-9096-B676ADFD2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ED9A5-82F1-4DD0-AE0A-078233E6C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46E5-4736-4CE4-B610-08E1C4AC438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49E2C-CF16-4B3F-A5FE-75D482CBB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3BBE1-73A3-4C31-B7D7-A785779F5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0B59A-06A8-410E-8A57-BBE1F8E4A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xygen480-apps-hidef-internet-web-browser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reepngimg.com/png/286-smartphone-in-hand-png-image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D731C-8EBB-4BAC-B755-8D2EF50E1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RFID</a:t>
            </a:r>
            <a:r>
              <a:rPr lang="ko-KR" altLang="en-US" sz="4500" dirty="0"/>
              <a:t>와 카메라를 이용한</a:t>
            </a:r>
            <a:br>
              <a:rPr lang="en-US" altLang="ko-KR" sz="4500" dirty="0"/>
            </a:br>
            <a:r>
              <a:rPr lang="ko-KR" altLang="en-US" sz="4500" dirty="0"/>
              <a:t>객체 위치 파악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5887EB-883E-44FE-AF0D-F53A3FA6D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5333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000" dirty="0"/>
              <a:t>- </a:t>
            </a:r>
            <a:r>
              <a:rPr lang="ko-KR" altLang="en-US" sz="3000" dirty="0"/>
              <a:t>계획발표</a:t>
            </a:r>
            <a:r>
              <a:rPr lang="en-US" altLang="ko-KR" sz="3000" dirty="0"/>
              <a:t> -</a:t>
            </a:r>
          </a:p>
          <a:p>
            <a:pPr algn="r"/>
            <a:endParaRPr lang="en-US" altLang="ko-KR" dirty="0"/>
          </a:p>
          <a:p>
            <a:pPr algn="r"/>
            <a:r>
              <a:rPr lang="en-US" altLang="ko-KR" sz="2200" dirty="0"/>
              <a:t>20172608 </a:t>
            </a:r>
            <a:r>
              <a:rPr lang="ko-KR" altLang="en-US" sz="2200" dirty="0"/>
              <a:t>이동진</a:t>
            </a:r>
            <a:endParaRPr lang="en-US" altLang="ko-KR" sz="2200" dirty="0"/>
          </a:p>
          <a:p>
            <a:pPr algn="r"/>
            <a:r>
              <a:rPr lang="en-US" altLang="ko-KR" sz="2200" dirty="0"/>
              <a:t>20172598 </a:t>
            </a:r>
            <a:r>
              <a:rPr lang="ko-KR" altLang="en-US" sz="2200" dirty="0" err="1"/>
              <a:t>김규진</a:t>
            </a:r>
            <a:endParaRPr lang="en-US" altLang="ko-KR" sz="2200" dirty="0"/>
          </a:p>
          <a:p>
            <a:pPr algn="r"/>
            <a:r>
              <a:rPr lang="en-US" altLang="ko-KR" sz="2200" dirty="0"/>
              <a:t>20172615 </a:t>
            </a:r>
            <a:r>
              <a:rPr lang="ko-KR" altLang="en-US" sz="2200" dirty="0"/>
              <a:t>최우석</a:t>
            </a:r>
            <a:endParaRPr lang="en-US" altLang="ko-KR" sz="2200" dirty="0"/>
          </a:p>
          <a:p>
            <a:pPr algn="r"/>
            <a:r>
              <a:rPr lang="en-US" altLang="ko-KR" sz="2200" dirty="0"/>
              <a:t>20172616 </a:t>
            </a:r>
            <a:r>
              <a:rPr lang="ko-KR" altLang="en-US" sz="2200" dirty="0" err="1"/>
              <a:t>한수호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8050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B6505-A607-4255-A27B-6E3476035552}"/>
              </a:ext>
            </a:extLst>
          </p:cNvPr>
          <p:cNvSpPr txBox="1"/>
          <p:nvPr/>
        </p:nvSpPr>
        <p:spPr>
          <a:xfrm>
            <a:off x="497305" y="794084"/>
            <a:ext cx="83583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수행할 과제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RFID </a:t>
            </a:r>
            <a:r>
              <a:rPr lang="ko-KR" altLang="en-US" dirty="0"/>
              <a:t>태그를 장착한 객체의 출입을 관리하고 카메라를 통해 객체를 식별한다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정보를 서버로 전송하고 최종적으로 엑셀 등의 형태로 사용자에게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3E765-164D-42C7-BF5A-2AA74268EF12}"/>
              </a:ext>
            </a:extLst>
          </p:cNvPr>
          <p:cNvSpPr txBox="1"/>
          <p:nvPr/>
        </p:nvSpPr>
        <p:spPr>
          <a:xfrm>
            <a:off x="497305" y="3093529"/>
            <a:ext cx="42386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세부내용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RFID </a:t>
            </a:r>
            <a:r>
              <a:rPr lang="ko-KR" altLang="en-US" dirty="0"/>
              <a:t>주파수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객체 탐지 </a:t>
            </a:r>
            <a:r>
              <a:rPr lang="en-US" altLang="ko-KR" dirty="0"/>
              <a:t>AI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 처리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데이터를 사용자에게 제공하는 방법</a:t>
            </a:r>
          </a:p>
        </p:txBody>
      </p:sp>
    </p:spTree>
    <p:extLst>
      <p:ext uri="{BB962C8B-B14F-4D97-AF65-F5344CB8AC3E}">
        <p14:creationId xmlns:p14="http://schemas.microsoft.com/office/powerpoint/2010/main" val="266648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76BEFC-792C-46D7-8187-CCD85A3FC71D}"/>
              </a:ext>
            </a:extLst>
          </p:cNvPr>
          <p:cNvSpPr txBox="1"/>
          <p:nvPr/>
        </p:nvSpPr>
        <p:spPr>
          <a:xfrm>
            <a:off x="360947" y="350241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RFID </a:t>
            </a:r>
            <a:r>
              <a:rPr lang="ko-KR" altLang="en-US" dirty="0"/>
              <a:t>주파수 선택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75A5921-47DE-451F-8E21-0D3A9B37F449}"/>
              </a:ext>
            </a:extLst>
          </p:cNvPr>
          <p:cNvGrpSpPr/>
          <p:nvPr/>
        </p:nvGrpSpPr>
        <p:grpSpPr>
          <a:xfrm>
            <a:off x="802105" y="1080337"/>
            <a:ext cx="6720109" cy="5242756"/>
            <a:chOff x="521368" y="1147011"/>
            <a:chExt cx="6720109" cy="52427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14FF53-89AA-4D81-8BC1-DFC88E5FD0B5}"/>
                </a:ext>
              </a:extLst>
            </p:cNvPr>
            <p:cNvSpPr txBox="1"/>
            <p:nvPr/>
          </p:nvSpPr>
          <p:spPr>
            <a:xfrm>
              <a:off x="521368" y="1147011"/>
              <a:ext cx="672010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저주파 대역</a:t>
              </a:r>
              <a:r>
                <a:rPr lang="en-US" altLang="ko-KR" dirty="0"/>
                <a:t>(30~500kHz, 125kHz, 134kHz)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인식범위 </a:t>
              </a:r>
              <a:r>
                <a:rPr lang="en-US" altLang="ko-KR" dirty="0"/>
                <a:t>50cm </a:t>
              </a:r>
              <a:r>
                <a:rPr lang="ko-KR" altLang="en-US" dirty="0"/>
                <a:t>이내의 근거리 위주</a:t>
              </a:r>
              <a:endParaRPr lang="en-US" altLang="ko-KR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125kHz : </a:t>
              </a:r>
              <a:r>
                <a:rPr lang="ko-KR" altLang="en-US" dirty="0"/>
                <a:t>출입통제</a:t>
              </a:r>
              <a:r>
                <a:rPr lang="en-US" altLang="ko-KR" dirty="0"/>
                <a:t>, </a:t>
              </a:r>
              <a:r>
                <a:rPr lang="ko-KR" altLang="en-US" dirty="0" err="1"/>
                <a:t>방문증</a:t>
              </a:r>
              <a:r>
                <a:rPr lang="en-US" altLang="ko-KR" dirty="0"/>
                <a:t>, </a:t>
              </a:r>
              <a:r>
                <a:rPr lang="ko-KR" altLang="en-US" dirty="0"/>
                <a:t>재고자산 추적</a:t>
              </a:r>
              <a:r>
                <a:rPr lang="en-US" altLang="ko-KR" dirty="0"/>
                <a:t>, </a:t>
              </a:r>
              <a:r>
                <a:rPr lang="ko-KR" altLang="en-US" dirty="0"/>
                <a:t>자동차 키 등</a:t>
              </a:r>
              <a:endParaRPr lang="en-US" altLang="ko-KR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135kHz : </a:t>
              </a:r>
              <a:r>
                <a:rPr lang="ko-KR" altLang="en-US" dirty="0"/>
                <a:t>동물식별 등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DC7E61-D252-4B95-B6DA-D09165B0CAC0}"/>
                </a:ext>
              </a:extLst>
            </p:cNvPr>
            <p:cNvSpPr txBox="1"/>
            <p:nvPr/>
          </p:nvSpPr>
          <p:spPr>
            <a:xfrm>
              <a:off x="521368" y="2614227"/>
              <a:ext cx="628729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고주파 대역</a:t>
              </a:r>
              <a:r>
                <a:rPr lang="en-US" altLang="ko-KR" dirty="0"/>
                <a:t>(13.56MHz)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인식범위는 저주파 대역과 비슷함</a:t>
              </a:r>
              <a:endParaRPr lang="en-US" altLang="ko-KR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수 </a:t>
              </a:r>
              <a:r>
                <a:rPr lang="en-US" altLang="ko-KR" dirty="0"/>
                <a:t>cm </a:t>
              </a:r>
              <a:r>
                <a:rPr lang="ko-KR" altLang="en-US" dirty="0"/>
                <a:t>이하의 짧은 거리에서 다중 태그 인식에 유용</a:t>
              </a:r>
              <a:endParaRPr lang="en-US" altLang="ko-KR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교통카드</a:t>
              </a:r>
              <a:r>
                <a:rPr lang="en-US" altLang="ko-KR" dirty="0"/>
                <a:t>, IC</a:t>
              </a:r>
              <a:r>
                <a:rPr lang="ko-KR" altLang="en-US" dirty="0"/>
                <a:t> 카드</a:t>
              </a:r>
              <a:r>
                <a:rPr lang="en-US" altLang="ko-KR" dirty="0"/>
                <a:t>, </a:t>
              </a:r>
              <a:r>
                <a:rPr lang="ko-KR" altLang="en-US" dirty="0"/>
                <a:t>스마트카드 등</a:t>
              </a:r>
              <a:endParaRPr lang="en-US" altLang="ko-KR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NFC</a:t>
              </a:r>
              <a:r>
                <a:rPr lang="ko-KR" altLang="en-US" dirty="0"/>
                <a:t>와 같은 주파수 대역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608B8E-1652-44E9-BC3A-05499313C4F7}"/>
                </a:ext>
              </a:extLst>
            </p:cNvPr>
            <p:cNvSpPr txBox="1"/>
            <p:nvPr/>
          </p:nvSpPr>
          <p:spPr>
            <a:xfrm>
              <a:off x="521368" y="4358442"/>
              <a:ext cx="5971507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초고주파 대역</a:t>
              </a:r>
              <a:r>
                <a:rPr lang="en-US" altLang="ko-KR" dirty="0"/>
                <a:t>(300MHz~300GHz)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433MHz : </a:t>
              </a:r>
              <a:r>
                <a:rPr lang="ko-KR" altLang="en-US" dirty="0"/>
                <a:t>인식거리 </a:t>
              </a:r>
              <a:r>
                <a:rPr lang="en-US" altLang="ko-KR" dirty="0"/>
                <a:t>50~100m</a:t>
              </a:r>
              <a:br>
                <a:rPr lang="en-US" altLang="ko-KR" dirty="0"/>
              </a:br>
              <a:r>
                <a:rPr lang="en-US" altLang="ko-KR" dirty="0"/>
                <a:t>              </a:t>
              </a:r>
              <a:r>
                <a:rPr lang="ko-KR" altLang="en-US" dirty="0"/>
                <a:t>국방</a:t>
              </a:r>
              <a:r>
                <a:rPr lang="en-US" altLang="ko-KR" dirty="0"/>
                <a:t>, </a:t>
              </a:r>
              <a:r>
                <a:rPr lang="ko-KR" altLang="en-US" dirty="0"/>
                <a:t>컨테이너 관리</a:t>
              </a:r>
              <a:r>
                <a:rPr lang="en-US" altLang="ko-KR" dirty="0"/>
                <a:t>, </a:t>
              </a:r>
              <a:r>
                <a:rPr lang="ko-KR" altLang="en-US" dirty="0"/>
                <a:t>원격시동장치 등</a:t>
              </a:r>
              <a:endParaRPr lang="en-US" altLang="ko-KR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900(860~960)MHz : </a:t>
              </a:r>
              <a:r>
                <a:rPr lang="ko-KR" altLang="en-US" dirty="0"/>
                <a:t>인식거리 </a:t>
              </a:r>
              <a:r>
                <a:rPr lang="en-US" altLang="ko-KR" dirty="0"/>
                <a:t>3.5~10m</a:t>
              </a:r>
              <a:br>
                <a:rPr lang="en-US" altLang="ko-KR" dirty="0"/>
              </a:br>
              <a:r>
                <a:rPr lang="en-US" altLang="ko-KR" dirty="0"/>
                <a:t>                           </a:t>
              </a:r>
              <a:r>
                <a:rPr lang="ko-KR" altLang="en-US" dirty="0"/>
                <a:t>유통 및 물류 관리</a:t>
              </a:r>
              <a:r>
                <a:rPr lang="en-US" altLang="ko-KR" dirty="0"/>
                <a:t> </a:t>
              </a:r>
              <a:r>
                <a:rPr lang="ko-KR" altLang="en-US" dirty="0"/>
                <a:t>등</a:t>
              </a:r>
              <a:br>
                <a:rPr lang="en-US" altLang="ko-KR" dirty="0"/>
              </a:br>
              <a:r>
                <a:rPr lang="en-US" altLang="ko-KR" dirty="0"/>
                <a:t>                           </a:t>
              </a:r>
              <a:r>
                <a:rPr lang="ko-KR" altLang="en-US" dirty="0"/>
                <a:t>고속 데이터 전송이 가능</a:t>
              </a:r>
              <a:endParaRPr lang="en-US" altLang="ko-KR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2.4~2.5GHz : </a:t>
              </a:r>
              <a:r>
                <a:rPr lang="ko-KR" altLang="en-US" dirty="0"/>
                <a:t>인식거리 </a:t>
              </a:r>
              <a:r>
                <a:rPr lang="en-US" altLang="ko-KR" dirty="0"/>
                <a:t>1m </a:t>
              </a:r>
              <a:r>
                <a:rPr lang="ko-KR" altLang="en-US" dirty="0"/>
                <a:t>이내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57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E9DCD3-D155-4D48-AA22-57B0726F614C}"/>
              </a:ext>
            </a:extLst>
          </p:cNvPr>
          <p:cNvSpPr txBox="1"/>
          <p:nvPr/>
        </p:nvSpPr>
        <p:spPr>
          <a:xfrm>
            <a:off x="360947" y="350241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RFID </a:t>
            </a:r>
            <a:r>
              <a:rPr lang="ko-KR" altLang="en-US" dirty="0"/>
              <a:t>주파수 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DA840-5F31-4D68-84BB-EDD78BA09882}"/>
              </a:ext>
            </a:extLst>
          </p:cNvPr>
          <p:cNvSpPr txBox="1"/>
          <p:nvPr/>
        </p:nvSpPr>
        <p:spPr>
          <a:xfrm>
            <a:off x="802105" y="1080337"/>
            <a:ext cx="1006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수동 태그</a:t>
            </a:r>
            <a:r>
              <a:rPr lang="en-US" altLang="ko-KR" dirty="0"/>
              <a:t> : </a:t>
            </a:r>
            <a:r>
              <a:rPr lang="ko-KR" altLang="en-US" dirty="0"/>
              <a:t>수</a:t>
            </a:r>
            <a:r>
              <a:rPr lang="en-US" altLang="ko-KR" dirty="0"/>
              <a:t>cm~</a:t>
            </a:r>
            <a:r>
              <a:rPr lang="ko-KR" altLang="en-US" dirty="0"/>
              <a:t>수</a:t>
            </a:r>
            <a:r>
              <a:rPr lang="en-US" altLang="ko-KR" dirty="0"/>
              <a:t>m, </a:t>
            </a:r>
            <a:r>
              <a:rPr lang="ko-KR" altLang="en-US" dirty="0"/>
              <a:t>저가</a:t>
            </a:r>
            <a:r>
              <a:rPr lang="en-US" altLang="ko-KR" dirty="0"/>
              <a:t>, </a:t>
            </a:r>
            <a:r>
              <a:rPr lang="ko-KR" altLang="en-US" dirty="0"/>
              <a:t>소형</a:t>
            </a:r>
            <a:r>
              <a:rPr lang="en-US" altLang="ko-KR" dirty="0"/>
              <a:t>, </a:t>
            </a:r>
            <a:r>
              <a:rPr lang="ko-KR" altLang="en-US" dirty="0"/>
              <a:t>경량</a:t>
            </a:r>
            <a:r>
              <a:rPr lang="en-US" altLang="ko-KR" dirty="0"/>
              <a:t>, </a:t>
            </a:r>
            <a:r>
              <a:rPr lang="ko-KR" altLang="en-US" dirty="0"/>
              <a:t>반영구적 사용가능</a:t>
            </a:r>
            <a:r>
              <a:rPr lang="en-US" altLang="ko-KR" dirty="0"/>
              <a:t>, </a:t>
            </a:r>
            <a:r>
              <a:rPr lang="ko-KR" altLang="en-US" dirty="0"/>
              <a:t>태그에는 </a:t>
            </a:r>
            <a:r>
              <a:rPr lang="en-US" altLang="ko-KR" dirty="0"/>
              <a:t>ID</a:t>
            </a:r>
            <a:r>
              <a:rPr lang="ko-KR" altLang="en-US" dirty="0"/>
              <a:t>정보만 저장</a:t>
            </a:r>
            <a:endParaRPr lang="en-US" altLang="ko-KR" dirty="0"/>
          </a:p>
          <a:p>
            <a:r>
              <a:rPr lang="ko-KR" altLang="en-US" dirty="0"/>
              <a:t>능동 태그 </a:t>
            </a:r>
            <a:r>
              <a:rPr lang="en-US" altLang="ko-KR" dirty="0"/>
              <a:t>: </a:t>
            </a:r>
            <a:r>
              <a:rPr lang="ko-KR" altLang="en-US" dirty="0"/>
              <a:t>수십</a:t>
            </a:r>
            <a:r>
              <a:rPr lang="en-US" altLang="ko-KR" dirty="0"/>
              <a:t>m~</a:t>
            </a:r>
            <a:r>
              <a:rPr lang="ko-KR" altLang="en-US" dirty="0"/>
              <a:t>수백</a:t>
            </a:r>
            <a:r>
              <a:rPr lang="en-US" altLang="ko-KR" dirty="0"/>
              <a:t>m, </a:t>
            </a:r>
            <a:r>
              <a:rPr lang="ko-KR" altLang="en-US" dirty="0"/>
              <a:t>고가</a:t>
            </a:r>
            <a:r>
              <a:rPr lang="en-US" altLang="ko-KR" dirty="0"/>
              <a:t>, </a:t>
            </a:r>
            <a:r>
              <a:rPr lang="ko-KR" altLang="en-US" dirty="0"/>
              <a:t>전지수명</a:t>
            </a:r>
            <a:r>
              <a:rPr lang="en-US" altLang="ko-KR" dirty="0"/>
              <a:t>(1~10</a:t>
            </a:r>
            <a:r>
              <a:rPr lang="ko-KR" altLang="en-US" dirty="0"/>
              <a:t>년</a:t>
            </a:r>
            <a:r>
              <a:rPr lang="en-US" altLang="ko-KR" dirty="0"/>
              <a:t>), </a:t>
            </a:r>
            <a:r>
              <a:rPr lang="ko-KR" altLang="en-US" dirty="0"/>
              <a:t>리더 등에 액세스 가능</a:t>
            </a:r>
            <a:r>
              <a:rPr lang="en-US" altLang="ko-KR" dirty="0"/>
              <a:t>, </a:t>
            </a:r>
            <a:r>
              <a:rPr lang="ko-KR" altLang="en-US" dirty="0"/>
              <a:t>센서가 붙은 고기능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09DBC9-937A-4888-98BF-2CD1510772B7}"/>
              </a:ext>
            </a:extLst>
          </p:cNvPr>
          <p:cNvGrpSpPr/>
          <p:nvPr/>
        </p:nvGrpSpPr>
        <p:grpSpPr>
          <a:xfrm>
            <a:off x="802105" y="3622611"/>
            <a:ext cx="5516254" cy="2772853"/>
            <a:chOff x="1339515" y="2815389"/>
            <a:chExt cx="5516254" cy="277285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B545CE0-762C-4D9B-844A-0CCEA644EA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9" t="9384" r="20339" b="9776"/>
            <a:stretch/>
          </p:blipFill>
          <p:spPr bwMode="auto">
            <a:xfrm>
              <a:off x="1443788" y="2815389"/>
              <a:ext cx="1965159" cy="252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1019D7-5843-42F5-AA31-A1CE6E15A277}"/>
                </a:ext>
              </a:extLst>
            </p:cNvPr>
            <p:cNvSpPr txBox="1"/>
            <p:nvPr/>
          </p:nvSpPr>
          <p:spPr>
            <a:xfrm>
              <a:off x="1339515" y="5342021"/>
              <a:ext cx="55162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↳ ‘</a:t>
              </a:r>
              <a:r>
                <a:rPr lang="ko-KR" altLang="en-US" sz="1000" dirty="0" err="1"/>
                <a:t>나이콤</a:t>
              </a:r>
              <a:r>
                <a:rPr lang="en-US" altLang="ko-KR" sz="1000" dirty="0"/>
                <a:t>’ </a:t>
              </a:r>
              <a:r>
                <a:rPr lang="ko-KR" altLang="en-US" sz="1000" dirty="0"/>
                <a:t>사의 국제대회 </a:t>
              </a:r>
              <a:r>
                <a:rPr lang="en-US" altLang="ko-KR" sz="1000" dirty="0"/>
                <a:t>RFID </a:t>
              </a:r>
              <a:r>
                <a:rPr lang="ko-KR" altLang="en-US" sz="1000" dirty="0"/>
                <a:t>보안 출입관리 시스템</a:t>
              </a:r>
              <a:r>
                <a:rPr lang="en-US" altLang="ko-KR" sz="1000" dirty="0"/>
                <a:t>. </a:t>
              </a:r>
              <a:r>
                <a:rPr lang="ko-KR" altLang="en-US" sz="1000" dirty="0"/>
                <a:t>고주파 대역의 </a:t>
              </a:r>
              <a:r>
                <a:rPr lang="en-US" altLang="ko-KR" sz="1000" dirty="0"/>
                <a:t>RFID </a:t>
              </a:r>
              <a:r>
                <a:rPr lang="ko-KR" altLang="en-US" sz="1000" dirty="0"/>
                <a:t>시스템을 사용한다</a:t>
              </a:r>
              <a:r>
                <a:rPr lang="en-US" altLang="ko-KR" sz="1000" dirty="0"/>
                <a:t>.</a:t>
              </a:r>
              <a:endParaRPr lang="ko-KR" altLang="en-US" sz="1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434A495-EEE6-4B77-8EC3-51DF8F798464}"/>
              </a:ext>
            </a:extLst>
          </p:cNvPr>
          <p:cNvSpPr txBox="1"/>
          <p:nvPr/>
        </p:nvSpPr>
        <p:spPr>
          <a:xfrm>
            <a:off x="802105" y="2114018"/>
            <a:ext cx="83215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대다수의 가축용 </a:t>
            </a:r>
            <a:r>
              <a:rPr lang="en-US" altLang="ko-KR" dirty="0"/>
              <a:t>RFID</a:t>
            </a:r>
            <a:r>
              <a:rPr lang="ko-KR" altLang="en-US" dirty="0"/>
              <a:t>가 </a:t>
            </a:r>
            <a:r>
              <a:rPr lang="en-US" altLang="ko-KR" dirty="0"/>
              <a:t>135kHz</a:t>
            </a:r>
            <a:r>
              <a:rPr lang="ko-KR" altLang="en-US" dirty="0"/>
              <a:t>의 저주파 대역을 사용함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습도 등에 의한 환경에 따른 성능 저하가 없는 것이 가장 큰 장점이라고 생각함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필요에 따라 고주파 또는 초고주파 대역을 사용할 수도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88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0DCB57-BAAB-4406-A57D-A97D2E371819}"/>
              </a:ext>
            </a:extLst>
          </p:cNvPr>
          <p:cNvSpPr txBox="1"/>
          <p:nvPr/>
        </p:nvSpPr>
        <p:spPr>
          <a:xfrm>
            <a:off x="513347" y="534907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객체 탐지 </a:t>
            </a:r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873C7-729B-4A8C-8D59-BDDCB3B3D197}"/>
              </a:ext>
            </a:extLst>
          </p:cNvPr>
          <p:cNvSpPr txBox="1"/>
          <p:nvPr/>
        </p:nvSpPr>
        <p:spPr>
          <a:xfrm>
            <a:off x="986590" y="1536122"/>
            <a:ext cx="973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Yolo </a:t>
            </a:r>
            <a:r>
              <a:rPr lang="ko-KR" altLang="en-US" dirty="0"/>
              <a:t>등을 활용해 제공받은 데이터를 학습시키고 학습시킨 </a:t>
            </a:r>
            <a:r>
              <a:rPr lang="en-US" altLang="ko-KR" dirty="0"/>
              <a:t>AI</a:t>
            </a:r>
            <a:r>
              <a:rPr lang="ko-KR" altLang="en-US" dirty="0"/>
              <a:t>로 카메라에 찍히는 객체를 검출</a:t>
            </a:r>
          </a:p>
        </p:txBody>
      </p:sp>
      <p:pic>
        <p:nvPicPr>
          <p:cNvPr id="1026" name="Picture 2" descr="야간 돼지 탐지 인공지능 모델 구동 화면(사진=한국축산데이터)">
            <a:extLst>
              <a:ext uri="{FF2B5EF4-FFF2-40B4-BE49-F238E27FC236}">
                <a16:creationId xmlns:a16="http://schemas.microsoft.com/office/drawing/2014/main" id="{CAFBE981-8D52-4E3F-90D9-5589BCBBD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90" y="2310225"/>
            <a:ext cx="677227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79F05E-8742-47F1-895D-638CB77EBDE7}"/>
              </a:ext>
            </a:extLst>
          </p:cNvPr>
          <p:cNvSpPr txBox="1"/>
          <p:nvPr/>
        </p:nvSpPr>
        <p:spPr>
          <a:xfrm>
            <a:off x="890336" y="5924147"/>
            <a:ext cx="5807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Apple SD Gothic Neo"/>
              </a:rPr>
              <a:t>출처 </a:t>
            </a:r>
            <a:r>
              <a:rPr lang="en-US" altLang="ko-KR" sz="1200" b="0" i="0" dirty="0">
                <a:effectLst/>
                <a:latin typeface="Apple SD Gothic Neo"/>
              </a:rPr>
              <a:t>: </a:t>
            </a:r>
            <a:r>
              <a:rPr lang="ko-KR" altLang="en-US" sz="1200" b="0" i="0" dirty="0">
                <a:effectLst/>
                <a:latin typeface="Apple SD Gothic Neo"/>
              </a:rPr>
              <a:t>한국축산데이터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3830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0DCB57-BAAB-4406-A57D-A97D2E371819}"/>
              </a:ext>
            </a:extLst>
          </p:cNvPr>
          <p:cNvSpPr txBox="1"/>
          <p:nvPr/>
        </p:nvSpPr>
        <p:spPr>
          <a:xfrm>
            <a:off x="561473" y="502641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데이터 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81295-D9C8-43E9-A69F-AAA82739CFE9}"/>
              </a:ext>
            </a:extLst>
          </p:cNvPr>
          <p:cNvSpPr txBox="1"/>
          <p:nvPr/>
        </p:nvSpPr>
        <p:spPr>
          <a:xfrm>
            <a:off x="1082842" y="1507957"/>
            <a:ext cx="68228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RFID </a:t>
            </a:r>
            <a:r>
              <a:rPr lang="ko-KR" altLang="en-US" dirty="0"/>
              <a:t>리더기를 통해 읽은 </a:t>
            </a:r>
            <a:r>
              <a:rPr lang="en-US" altLang="ko-KR" dirty="0"/>
              <a:t>ID</a:t>
            </a:r>
            <a:r>
              <a:rPr lang="ko-KR" altLang="en-US" dirty="0"/>
              <a:t>를 서버로 전송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en-US" altLang="ko-KR" dirty="0"/>
              <a:t>ID</a:t>
            </a:r>
            <a:r>
              <a:rPr lang="ko-KR" altLang="en-US" dirty="0"/>
              <a:t>를 가진 객체의 상태를 갱신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CCTV </a:t>
            </a:r>
            <a:r>
              <a:rPr lang="ko-KR" altLang="en-US" dirty="0"/>
              <a:t>영상을 객체 탐지를 통해 객체를 식별한 영상으로 변환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처리한 데이터를 사용자에게 전송</a:t>
            </a:r>
          </a:p>
        </p:txBody>
      </p:sp>
    </p:spTree>
    <p:extLst>
      <p:ext uri="{BB962C8B-B14F-4D97-AF65-F5344CB8AC3E}">
        <p14:creationId xmlns:p14="http://schemas.microsoft.com/office/powerpoint/2010/main" val="330384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0DCB57-BAAB-4406-A57D-A97D2E371819}"/>
              </a:ext>
            </a:extLst>
          </p:cNvPr>
          <p:cNvSpPr txBox="1"/>
          <p:nvPr/>
        </p:nvSpPr>
        <p:spPr>
          <a:xfrm>
            <a:off x="417094" y="534906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/>
              <a:t>사용자에게 데이터를 제공하는 방법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637547-9E28-4871-8CA7-F2F7580E5790}"/>
              </a:ext>
            </a:extLst>
          </p:cNvPr>
          <p:cNvSpPr txBox="1"/>
          <p:nvPr/>
        </p:nvSpPr>
        <p:spPr>
          <a:xfrm>
            <a:off x="657726" y="1622738"/>
            <a:ext cx="103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서버를 구현하고 모바일 어플리케이션을 </a:t>
            </a:r>
            <a:r>
              <a:rPr lang="ko-KR" altLang="en-US" dirty="0" err="1"/>
              <a:t>웹뷰로</a:t>
            </a:r>
            <a:r>
              <a:rPr lang="ko-KR" altLang="en-US" dirty="0"/>
              <a:t> 구현하여 여러 환경에서 사용할 수 있도록 제작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1B6BDC-2E38-42A5-97FD-069139606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648" b="4035"/>
          <a:stretch/>
        </p:blipFill>
        <p:spPr>
          <a:xfrm>
            <a:off x="1534774" y="2895236"/>
            <a:ext cx="3130672" cy="267101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5B9825-1B4D-44F9-8585-F41C7FDAC5B1}"/>
              </a:ext>
            </a:extLst>
          </p:cNvPr>
          <p:cNvGrpSpPr/>
          <p:nvPr/>
        </p:nvGrpSpPr>
        <p:grpSpPr>
          <a:xfrm>
            <a:off x="6096000" y="2757008"/>
            <a:ext cx="3351068" cy="2751221"/>
            <a:chOff x="5175926" y="2676797"/>
            <a:chExt cx="3351068" cy="2751221"/>
          </a:xfrm>
        </p:grpSpPr>
        <p:pic>
          <p:nvPicPr>
            <p:cNvPr id="8" name="그림 7" descr="텍스트, 쥐고있는, 사람, 손이(가) 표시된 사진&#10;&#10;자동 생성된 설명">
              <a:extLst>
                <a:ext uri="{FF2B5EF4-FFF2-40B4-BE49-F238E27FC236}">
                  <a16:creationId xmlns:a16="http://schemas.microsoft.com/office/drawing/2014/main" id="{1FB3E989-DCCC-4A27-9CDE-E704DA8E1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5175926" y="2676797"/>
              <a:ext cx="3351068" cy="275122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6297983-856C-4D76-B1B2-909FF26ABB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10648" b="4035"/>
            <a:stretch/>
          </p:blipFill>
          <p:spPr>
            <a:xfrm rot="1505138">
              <a:off x="7109619" y="3402349"/>
              <a:ext cx="1001709" cy="854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905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607A967326FF4FB78B7217086D26E9" ma:contentTypeVersion="4" ma:contentTypeDescription="새 문서를 만듭니다." ma:contentTypeScope="" ma:versionID="cb0b8024c496e2a2b1152b89c911c9c8">
  <xsd:schema xmlns:xsd="http://www.w3.org/2001/XMLSchema" xmlns:xs="http://www.w3.org/2001/XMLSchema" xmlns:p="http://schemas.microsoft.com/office/2006/metadata/properties" xmlns:ns3="df9264e2-5f6a-49b9-ab93-c78cdf82105d" targetNamespace="http://schemas.microsoft.com/office/2006/metadata/properties" ma:root="true" ma:fieldsID="55c1c1bdc05bdf4933fec100baee67d9" ns3:_="">
    <xsd:import namespace="df9264e2-5f6a-49b9-ab93-c78cdf8210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64e2-5f6a-49b9-ab93-c78cdf8210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3207CE-F4AA-439C-BDFB-625B65BFDE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64e2-5f6a-49b9-ab93-c78cdf8210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8B7D42-1FB3-4BEE-8EE2-7AEE870EC8BF}">
  <ds:schemaRefs>
    <ds:schemaRef ds:uri="http://schemas.microsoft.com/office/2006/documentManagement/types"/>
    <ds:schemaRef ds:uri="df9264e2-5f6a-49b9-ab93-c78cdf82105d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729B7E1-805E-41B5-90B4-46627D1C71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346</Words>
  <Application>Microsoft Office PowerPoint</Application>
  <PresentationFormat>와이드스크린</PresentationFormat>
  <Paragraphs>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Apple SD Gothic Neo</vt:lpstr>
      <vt:lpstr>맑은 고딕</vt:lpstr>
      <vt:lpstr>Arial</vt:lpstr>
      <vt:lpstr>Office 테마</vt:lpstr>
      <vt:lpstr>RFID와 카메라를 이용한 객체 위치 파악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동진</dc:creator>
  <cp:lastModifiedBy>이 동진</cp:lastModifiedBy>
  <cp:revision>42</cp:revision>
  <dcterms:created xsi:type="dcterms:W3CDTF">2022-01-07T17:16:36Z</dcterms:created>
  <dcterms:modified xsi:type="dcterms:W3CDTF">2022-12-06T11:09:12Z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0x01010066607A967326FF4FB78B7217086D26E9</vt:lpwstr>
  </property>
</Properties>
</file>