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Relationship Id="rId10" Type="http://schemas.openxmlformats.org/officeDocument/2006/relationships/image" Target="../media/image104.png"/><Relationship Id="rId11" Type="http://schemas.openxmlformats.org/officeDocument/2006/relationships/image" Target="../media/image105.png"/><Relationship Id="rId12" Type="http://schemas.openxmlformats.org/officeDocument/2006/relationships/image" Target="../media/image106.png"/><Relationship Id="rId13" Type="http://schemas.openxmlformats.org/officeDocument/2006/relationships/image" Target="../media/image107.png"/><Relationship Id="rId14" Type="http://schemas.openxmlformats.org/officeDocument/2006/relationships/image" Target="../media/image10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Relationship Id="rId6" Type="http://schemas.openxmlformats.org/officeDocument/2006/relationships/image" Target="../media/image116.png"/><Relationship Id="rId7" Type="http://schemas.openxmlformats.org/officeDocument/2006/relationships/image" Target="../media/image117.png"/><Relationship Id="rId8" Type="http://schemas.openxmlformats.org/officeDocument/2006/relationships/image" Target="../media/image118.png"/><Relationship Id="rId9" Type="http://schemas.openxmlformats.org/officeDocument/2006/relationships/image" Target="../media/image119.png"/><Relationship Id="rId10" Type="http://schemas.openxmlformats.org/officeDocument/2006/relationships/image" Target="../media/image120.png"/><Relationship Id="rId11" Type="http://schemas.openxmlformats.org/officeDocument/2006/relationships/image" Target="../media/image121.png"/><Relationship Id="rId12" Type="http://schemas.openxmlformats.org/officeDocument/2006/relationships/image" Target="../media/image122.png"/><Relationship Id="rId13" Type="http://schemas.openxmlformats.org/officeDocument/2006/relationships/image" Target="../media/image123.png"/><Relationship Id="rId14" Type="http://schemas.openxmlformats.org/officeDocument/2006/relationships/image" Target="../media/image124.png"/><Relationship Id="rId15" Type="http://schemas.openxmlformats.org/officeDocument/2006/relationships/image" Target="../media/image12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8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9.png"/><Relationship Id="rId3" Type="http://schemas.openxmlformats.org/officeDocument/2006/relationships/image" Target="../media/image130.png"/><Relationship Id="rId4" Type="http://schemas.openxmlformats.org/officeDocument/2006/relationships/image" Target="../media/image131.png"/><Relationship Id="rId5" Type="http://schemas.openxmlformats.org/officeDocument/2006/relationships/image" Target="../media/image132.png"/><Relationship Id="rId6" Type="http://schemas.openxmlformats.org/officeDocument/2006/relationships/image" Target="../media/image133.png"/><Relationship Id="rId7" Type="http://schemas.openxmlformats.org/officeDocument/2006/relationships/image" Target="../media/image134.png"/><Relationship Id="rId8" Type="http://schemas.openxmlformats.org/officeDocument/2006/relationships/image" Target="../media/image135.png"/><Relationship Id="rId9" Type="http://schemas.openxmlformats.org/officeDocument/2006/relationships/image" Target="../media/image136.png"/><Relationship Id="rId10" Type="http://schemas.openxmlformats.org/officeDocument/2006/relationships/image" Target="../media/image137.png"/><Relationship Id="rId11" Type="http://schemas.openxmlformats.org/officeDocument/2006/relationships/image" Target="../media/image138.png"/><Relationship Id="rId12" Type="http://schemas.openxmlformats.org/officeDocument/2006/relationships/image" Target="../media/image139.png"/><Relationship Id="rId13" Type="http://schemas.openxmlformats.org/officeDocument/2006/relationships/image" Target="../media/image140.png"/><Relationship Id="rId14" Type="http://schemas.openxmlformats.org/officeDocument/2006/relationships/image" Target="../media/image14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2.png"/><Relationship Id="rId3" Type="http://schemas.openxmlformats.org/officeDocument/2006/relationships/image" Target="../media/image143.png"/><Relationship Id="rId4" Type="http://schemas.openxmlformats.org/officeDocument/2006/relationships/image" Target="../media/image14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Relationship Id="rId12" Type="http://schemas.openxmlformats.org/officeDocument/2006/relationships/image" Target="../media/image49.png"/><Relationship Id="rId13" Type="http://schemas.openxmlformats.org/officeDocument/2006/relationships/image" Target="../media/image50.png"/><Relationship Id="rId14" Type="http://schemas.openxmlformats.org/officeDocument/2006/relationships/image" Target="../media/image51.png"/><Relationship Id="rId15" Type="http://schemas.openxmlformats.org/officeDocument/2006/relationships/image" Target="../media/image52.png"/><Relationship Id="rId16" Type="http://schemas.openxmlformats.org/officeDocument/2006/relationships/image" Target="../media/image53.png"/><Relationship Id="rId17" Type="http://schemas.openxmlformats.org/officeDocument/2006/relationships/image" Target="../media/image54.png"/><Relationship Id="rId18" Type="http://schemas.openxmlformats.org/officeDocument/2006/relationships/image" Target="../media/image55.png"/><Relationship Id="rId19" Type="http://schemas.openxmlformats.org/officeDocument/2006/relationships/image" Target="../media/image56.png"/><Relationship Id="rId20" Type="http://schemas.openxmlformats.org/officeDocument/2006/relationships/image" Target="../media/image5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Relationship Id="rId10" Type="http://schemas.openxmlformats.org/officeDocument/2006/relationships/image" Target="../media/image66.png"/><Relationship Id="rId11" Type="http://schemas.openxmlformats.org/officeDocument/2006/relationships/image" Target="../media/image67.png"/><Relationship Id="rId12" Type="http://schemas.openxmlformats.org/officeDocument/2006/relationships/image" Target="../media/image68.png"/><Relationship Id="rId13" Type="http://schemas.openxmlformats.org/officeDocument/2006/relationships/image" Target="../media/image69.png"/><Relationship Id="rId14" Type="http://schemas.openxmlformats.org/officeDocument/2006/relationships/image" Target="../media/image70.png"/><Relationship Id="rId15" Type="http://schemas.openxmlformats.org/officeDocument/2006/relationships/image" Target="../media/image71.png"/><Relationship Id="rId16" Type="http://schemas.openxmlformats.org/officeDocument/2006/relationships/image" Target="../media/image72.png"/><Relationship Id="rId17" Type="http://schemas.openxmlformats.org/officeDocument/2006/relationships/image" Target="../media/image7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Relationship Id="rId10" Type="http://schemas.openxmlformats.org/officeDocument/2006/relationships/image" Target="../media/image82.png"/><Relationship Id="rId11" Type="http://schemas.openxmlformats.org/officeDocument/2006/relationships/image" Target="../media/image83.png"/><Relationship Id="rId12" Type="http://schemas.openxmlformats.org/officeDocument/2006/relationships/image" Target="../media/image84.png"/><Relationship Id="rId13" Type="http://schemas.openxmlformats.org/officeDocument/2006/relationships/image" Target="../media/image85.png"/><Relationship Id="rId14" Type="http://schemas.openxmlformats.org/officeDocument/2006/relationships/image" Target="../media/image86.png"/><Relationship Id="rId15" Type="http://schemas.openxmlformats.org/officeDocument/2006/relationships/image" Target="../media/image87.png"/><Relationship Id="rId16" Type="http://schemas.openxmlformats.org/officeDocument/2006/relationships/image" Target="../media/image88.png"/><Relationship Id="rId17" Type="http://schemas.openxmlformats.org/officeDocument/2006/relationships/image" Target="../media/image89.png"/><Relationship Id="rId18" Type="http://schemas.openxmlformats.org/officeDocument/2006/relationships/image" Target="../media/image9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30309" y="5466323"/>
            <a:ext cx="6856484" cy="56848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010118" y="7631245"/>
            <a:ext cx="3383291" cy="205260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27714" y="1888868"/>
            <a:ext cx="12019763" cy="27813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4672" y="4730152"/>
            <a:ext cx="2965458" cy="7988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791072" cy="134169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20"/>
            <a:ext cx="1898436" cy="64511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7"/>
            <a:ext cx="1871442" cy="185573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3071563"/>
            <a:ext cx="1327909" cy="69157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3955754"/>
            <a:ext cx="2003900" cy="6915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09216" y="5664901"/>
            <a:ext cx="3428605" cy="69157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09216" y="6566181"/>
            <a:ext cx="2003900" cy="69157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738373" y="3046802"/>
            <a:ext cx="11166202" cy="610735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752" y="2912552"/>
            <a:ext cx="4643326" cy="481913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41993" y="4732713"/>
            <a:ext cx="2851620" cy="14690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4" y="5659638"/>
            <a:ext cx="2682820" cy="14623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6208253" cy="134169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09009" y="1018662"/>
            <a:ext cx="1663007" cy="119782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7"/>
            <a:ext cx="1890489" cy="185573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3071563"/>
            <a:ext cx="1327909" cy="69157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3944354"/>
            <a:ext cx="2003900" cy="69157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788" y="4817144"/>
            <a:ext cx="2305757" cy="6915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047278" y="3627435"/>
            <a:ext cx="546584" cy="546584"/>
            <a:chOff x="11047278" y="3627435"/>
            <a:chExt cx="546584" cy="54658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047278" y="3627435"/>
              <a:ext cx="546584" cy="54658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7788" y="7229081"/>
            <a:ext cx="2003900" cy="69157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-48803" y="2175859"/>
            <a:ext cx="23304377" cy="82514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752" y="2912552"/>
            <a:ext cx="4596707" cy="481913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41997" y="4944598"/>
            <a:ext cx="2798963" cy="7611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4672" y="6469371"/>
            <a:ext cx="2581211" cy="78934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159662" cy="133216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20"/>
            <a:ext cx="1586045" cy="64511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6"/>
            <a:ext cx="1871442" cy="185573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9216" y="3085335"/>
            <a:ext cx="1327909" cy="6915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7788" y="3932630"/>
            <a:ext cx="2003900" cy="69157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4804496"/>
            <a:ext cx="2305757" cy="69157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5661135"/>
            <a:ext cx="3428605" cy="6915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728226" y="3290589"/>
            <a:ext cx="12119691" cy="559647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6014" y="2899141"/>
            <a:ext cx="13598052" cy="48785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61164" y="2187688"/>
            <a:ext cx="893105" cy="51968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51850" y="1893176"/>
            <a:ext cx="4364164" cy="182248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29277" y="2561115"/>
            <a:ext cx="675777" cy="49470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29277" y="3594849"/>
            <a:ext cx="1232082" cy="49470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29277" y="4628572"/>
            <a:ext cx="1483101" cy="50422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29277" y="5662306"/>
            <a:ext cx="2447348" cy="50422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729277" y="6696039"/>
            <a:ext cx="1232082" cy="49470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22541" y="3605104"/>
            <a:ext cx="3826087" cy="313458"/>
            <a:chOff x="2522541" y="3605104"/>
            <a:chExt cx="3826087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755" y="2912556"/>
            <a:ext cx="4410238" cy="481913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45610" y="5077816"/>
            <a:ext cx="2370716" cy="7611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555394" y="5202162"/>
            <a:ext cx="3252939" cy="4850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4" y="2988581"/>
            <a:ext cx="1729934" cy="78934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875045" cy="64511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747632" cy="185573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4018344"/>
            <a:ext cx="2003900" cy="6915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890211"/>
            <a:ext cx="2305757" cy="69157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5746849"/>
            <a:ext cx="3428605" cy="6915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6648128"/>
            <a:ext cx="2003900" cy="69157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550840" y="1069237"/>
            <a:ext cx="7709261" cy="111395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739096" y="2847296"/>
            <a:ext cx="8337595" cy="224983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739096" y="5520496"/>
            <a:ext cx="11172576" cy="110044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39100" y="6891061"/>
            <a:ext cx="11076405" cy="151351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739100" y="8596949"/>
            <a:ext cx="10502823" cy="11004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752" y="2912552"/>
            <a:ext cx="4596707" cy="481913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14457" y="4965252"/>
            <a:ext cx="2789439" cy="77069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500287" y="4411249"/>
            <a:ext cx="3651910" cy="22014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1638" y="2820838"/>
            <a:ext cx="10722839" cy="118691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51638" y="4464011"/>
            <a:ext cx="11034811" cy="72924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51638" y="5627095"/>
            <a:ext cx="7654649" cy="75213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8967" y="1467720"/>
            <a:ext cx="1576521" cy="64511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0360" y="619187"/>
            <a:ext cx="1871442" cy="185573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3071563"/>
            <a:ext cx="1327909" cy="69157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788" y="6350705"/>
            <a:ext cx="2305757" cy="69157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7788" y="7207343"/>
            <a:ext cx="3428605" cy="69157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3244" y="3897904"/>
            <a:ext cx="2581211" cy="7988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8108623"/>
            <a:ext cx="2003900" cy="6915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70353" y="5282134"/>
            <a:ext cx="3215692" cy="49669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70353" y="5725258"/>
            <a:ext cx="2166330" cy="46023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387994" y="961146"/>
            <a:ext cx="6101300" cy="13702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378219" y="6645065"/>
            <a:ext cx="12564031" cy="2913285"/>
            <a:chOff x="5378219" y="6645065"/>
            <a:chExt cx="12564031" cy="291328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378219" y="6645065"/>
              <a:ext cx="12564031" cy="2913285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03592" y="4737382"/>
            <a:ext cx="2696443" cy="5742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5752" y="5191930"/>
            <a:ext cx="4052510" cy="6346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1576521" cy="64511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871442" cy="185573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3071563"/>
            <a:ext cx="1327909" cy="6915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6350705"/>
            <a:ext cx="2305757" cy="69157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7207343"/>
            <a:ext cx="3428605" cy="69157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244" y="3897904"/>
            <a:ext cx="2581211" cy="7988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7788" y="8108623"/>
            <a:ext cx="2003900" cy="6915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70353" y="5744306"/>
            <a:ext cx="2166330" cy="46023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87994" y="961146"/>
            <a:ext cx="9102595" cy="149676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70353" y="4746906"/>
            <a:ext cx="2147282" cy="46023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596533" y="3305152"/>
            <a:ext cx="11854068" cy="47228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211" y="5639544"/>
            <a:ext cx="2725014" cy="57423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1576521" cy="64511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7788" y="3071563"/>
            <a:ext cx="1327909" cy="69157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6350705"/>
            <a:ext cx="2305757" cy="6915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7207343"/>
            <a:ext cx="3428605" cy="69157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3244" y="3897904"/>
            <a:ext cx="2581211" cy="7988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7788" y="8108623"/>
            <a:ext cx="2003900" cy="6915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87994" y="961146"/>
            <a:ext cx="6139395" cy="13702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70353" y="4746906"/>
            <a:ext cx="2147282" cy="46023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596533" y="3305152"/>
            <a:ext cx="10800620" cy="247244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00360" y="619187"/>
            <a:ext cx="1871442" cy="185573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70353" y="5205944"/>
            <a:ext cx="3215692" cy="49669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567097" y="6774747"/>
            <a:ext cx="11197715" cy="237865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752" y="2912552"/>
            <a:ext cx="4596707" cy="481913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14454" y="4965254"/>
            <a:ext cx="2986782" cy="77069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86517" y="4939241"/>
            <a:ext cx="2782720" cy="10998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2022-07-01T14:06:50Z</dcterms:created>
  <dcterms:modified xsi:type="dcterms:W3CDTF">2022-07-01T14:06:50Z</dcterms:modified>
</cp:coreProperties>
</file>