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0" r:id="rId6"/>
    <p:sldId id="290" r:id="rId7"/>
    <p:sldId id="273" r:id="rId8"/>
    <p:sldId id="274" r:id="rId9"/>
    <p:sldId id="277" r:id="rId10"/>
    <p:sldId id="279" r:id="rId11"/>
    <p:sldId id="282" r:id="rId12"/>
    <p:sldId id="292" r:id="rId13"/>
    <p:sldId id="284" r:id="rId14"/>
    <p:sldId id="280" r:id="rId15"/>
    <p:sldId id="281" r:id="rId16"/>
    <p:sldId id="286" r:id="rId17"/>
    <p:sldId id="287" r:id="rId18"/>
    <p:sldId id="267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43CCE-BA2F-4428-9210-39AFDC125374}" v="198" dt="2022-03-15T15:24:06.016"/>
    <p1510:client id="{35BD5C44-3DA3-4B9C-8847-70602EEB6CF5}" v="1" dt="2022-07-05T07:26:26.424"/>
    <p1510:client id="{B274B113-207D-476C-B3AB-913F70B66834}" v="259" dt="2022-03-15T16:23:55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65" autoAdjust="0"/>
  </p:normalViewPr>
  <p:slideViewPr>
    <p:cSldViewPr>
      <p:cViewPr varScale="1">
        <p:scale>
          <a:sx n="58" d="100"/>
          <a:sy n="58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순규" userId="3f42a855-f32e-40ff-b661-dda5e545f1ce" providerId="ADAL" clId="{B274B113-207D-476C-B3AB-913F70B66834}"/>
    <pc:docChg chg="undo custSel delSld modSld">
      <pc:chgData name="황순규" userId="3f42a855-f32e-40ff-b661-dda5e545f1ce" providerId="ADAL" clId="{B274B113-207D-476C-B3AB-913F70B66834}" dt="2022-03-15T16:23:55.698" v="2886" actId="20577"/>
      <pc:docMkLst>
        <pc:docMk/>
      </pc:docMkLst>
      <pc:sldChg chg="modSp mod modNotesTx">
        <pc:chgData name="황순규" userId="3f42a855-f32e-40ff-b661-dda5e545f1ce" providerId="ADAL" clId="{B274B113-207D-476C-B3AB-913F70B66834}" dt="2022-03-15T15:55:55.344" v="721" actId="20577"/>
        <pc:sldMkLst>
          <pc:docMk/>
          <pc:sldMk cId="3491946030" sldId="273"/>
        </pc:sldMkLst>
        <pc:spChg chg="mod">
          <ac:chgData name="황순규" userId="3f42a855-f32e-40ff-b661-dda5e545f1ce" providerId="ADAL" clId="{B274B113-207D-476C-B3AB-913F70B66834}" dt="2022-03-15T15:55:55.344" v="721" actId="20577"/>
          <ac:spMkLst>
            <pc:docMk/>
            <pc:sldMk cId="3491946030" sldId="273"/>
            <ac:spMk id="22" creationId="{00000000-0000-0000-0000-000000000000}"/>
          </ac:spMkLst>
        </pc:spChg>
      </pc:sldChg>
      <pc:sldChg chg="modSp mod modNotesTx">
        <pc:chgData name="황순규" userId="3f42a855-f32e-40ff-b661-dda5e545f1ce" providerId="ADAL" clId="{B274B113-207D-476C-B3AB-913F70B66834}" dt="2022-03-15T15:55:48.768" v="717" actId="20577"/>
        <pc:sldMkLst>
          <pc:docMk/>
          <pc:sldMk cId="3651704645" sldId="274"/>
        </pc:sldMkLst>
        <pc:spChg chg="mod">
          <ac:chgData name="황순규" userId="3f42a855-f32e-40ff-b661-dda5e545f1ce" providerId="ADAL" clId="{B274B113-207D-476C-B3AB-913F70B66834}" dt="2022-03-15T15:55:48.768" v="717" actId="20577"/>
          <ac:spMkLst>
            <pc:docMk/>
            <pc:sldMk cId="3651704645" sldId="274"/>
            <ac:spMk id="22" creationId="{00000000-0000-0000-0000-000000000000}"/>
          </ac:spMkLst>
        </pc:spChg>
      </pc:sldChg>
      <pc:sldChg chg="del">
        <pc:chgData name="황순규" userId="3f42a855-f32e-40ff-b661-dda5e545f1ce" providerId="ADAL" clId="{B274B113-207D-476C-B3AB-913F70B66834}" dt="2022-03-15T15:55:45.617" v="715" actId="47"/>
        <pc:sldMkLst>
          <pc:docMk/>
          <pc:sldMk cId="4259956949" sldId="276"/>
        </pc:sldMkLst>
      </pc:sldChg>
      <pc:sldChg chg="modNotesTx">
        <pc:chgData name="황순규" userId="3f42a855-f32e-40ff-b661-dda5e545f1ce" providerId="ADAL" clId="{B274B113-207D-476C-B3AB-913F70B66834}" dt="2022-03-15T15:57:40.660" v="751" actId="20577"/>
        <pc:sldMkLst>
          <pc:docMk/>
          <pc:sldMk cId="1482362605" sldId="277"/>
        </pc:sldMkLst>
      </pc:sldChg>
      <pc:sldChg chg="modSp mod modNotesTx">
        <pc:chgData name="황순규" userId="3f42a855-f32e-40ff-b661-dda5e545f1ce" providerId="ADAL" clId="{B274B113-207D-476C-B3AB-913F70B66834}" dt="2022-03-15T16:12:23.041" v="2246" actId="20577"/>
        <pc:sldMkLst>
          <pc:docMk/>
          <pc:sldMk cId="457540656" sldId="279"/>
        </pc:sldMkLst>
        <pc:spChg chg="mod">
          <ac:chgData name="황순규" userId="3f42a855-f32e-40ff-b661-dda5e545f1ce" providerId="ADAL" clId="{B274B113-207D-476C-B3AB-913F70B66834}" dt="2022-03-15T15:48:37.773" v="447" actId="12"/>
          <ac:spMkLst>
            <pc:docMk/>
            <pc:sldMk cId="457540656" sldId="279"/>
            <ac:spMk id="7" creationId="{CF6B49DD-DFD0-4E9B-910F-0A6239404E1E}"/>
          </ac:spMkLst>
        </pc:spChg>
      </pc:sldChg>
      <pc:sldChg chg="modAnim modNotesTx">
        <pc:chgData name="황순규" userId="3f42a855-f32e-40ff-b661-dda5e545f1ce" providerId="ADAL" clId="{B274B113-207D-476C-B3AB-913F70B66834}" dt="2022-03-15T16:23:34.885" v="2804"/>
        <pc:sldMkLst>
          <pc:docMk/>
          <pc:sldMk cId="3486988817" sldId="280"/>
        </pc:sldMkLst>
      </pc:sldChg>
      <pc:sldChg chg="modNotesTx">
        <pc:chgData name="황순규" userId="3f42a855-f32e-40ff-b661-dda5e545f1ce" providerId="ADAL" clId="{B274B113-207D-476C-B3AB-913F70B66834}" dt="2022-03-15T16:23:55.698" v="2886" actId="20577"/>
        <pc:sldMkLst>
          <pc:docMk/>
          <pc:sldMk cId="1064406224" sldId="281"/>
        </pc:sldMkLst>
      </pc:sldChg>
      <pc:sldChg chg="modSp mod modNotesTx">
        <pc:chgData name="황순규" userId="3f42a855-f32e-40ff-b661-dda5e545f1ce" providerId="ADAL" clId="{B274B113-207D-476C-B3AB-913F70B66834}" dt="2022-03-15T16:05:56.624" v="1359" actId="20577"/>
        <pc:sldMkLst>
          <pc:docMk/>
          <pc:sldMk cId="1372891477" sldId="282"/>
        </pc:sldMkLst>
        <pc:spChg chg="mod">
          <ac:chgData name="황순규" userId="3f42a855-f32e-40ff-b661-dda5e545f1ce" providerId="ADAL" clId="{B274B113-207D-476C-B3AB-913F70B66834}" dt="2022-03-15T15:51:08.506" v="485" actId="2710"/>
          <ac:spMkLst>
            <pc:docMk/>
            <pc:sldMk cId="1372891477" sldId="282"/>
            <ac:spMk id="7" creationId="{CF6B49DD-DFD0-4E9B-910F-0A6239404E1E}"/>
          </ac:spMkLst>
        </pc:spChg>
      </pc:sldChg>
      <pc:sldChg chg="modSp mod modNotesTx">
        <pc:chgData name="황순규" userId="3f42a855-f32e-40ff-b661-dda5e545f1ce" providerId="ADAL" clId="{B274B113-207D-476C-B3AB-913F70B66834}" dt="2022-03-15T16:22:00.968" v="2799" actId="20577"/>
        <pc:sldMkLst>
          <pc:docMk/>
          <pc:sldMk cId="1930792208" sldId="284"/>
        </pc:sldMkLst>
        <pc:spChg chg="mod">
          <ac:chgData name="황순규" userId="3f42a855-f32e-40ff-b661-dda5e545f1ce" providerId="ADAL" clId="{B274B113-207D-476C-B3AB-913F70B66834}" dt="2022-03-15T15:49:22.783" v="484" actId="2710"/>
          <ac:spMkLst>
            <pc:docMk/>
            <pc:sldMk cId="1930792208" sldId="284"/>
            <ac:spMk id="7" creationId="{CF6B49DD-DFD0-4E9B-910F-0A6239404E1E}"/>
          </ac:spMkLst>
        </pc:spChg>
      </pc:sldChg>
      <pc:sldChg chg="modSp mod">
        <pc:chgData name="황순규" userId="3f42a855-f32e-40ff-b661-dda5e545f1ce" providerId="ADAL" clId="{B274B113-207D-476C-B3AB-913F70B66834}" dt="2022-03-15T15:55:57.832" v="723" actId="20577"/>
        <pc:sldMkLst>
          <pc:docMk/>
          <pc:sldMk cId="2283353310" sldId="290"/>
        </pc:sldMkLst>
        <pc:spChg chg="mod">
          <ac:chgData name="황순규" userId="3f42a855-f32e-40ff-b661-dda5e545f1ce" providerId="ADAL" clId="{B274B113-207D-476C-B3AB-913F70B66834}" dt="2022-03-15T15:55:57.832" v="723" actId="20577"/>
          <ac:spMkLst>
            <pc:docMk/>
            <pc:sldMk cId="2283353310" sldId="290"/>
            <ac:spMk id="22" creationId="{00000000-0000-0000-0000-000000000000}"/>
          </ac:spMkLst>
        </pc:spChg>
      </pc:sldChg>
      <pc:sldChg chg="modSp mod modNotesTx">
        <pc:chgData name="황순규" userId="3f42a855-f32e-40ff-b661-dda5e545f1ce" providerId="ADAL" clId="{B274B113-207D-476C-B3AB-913F70B66834}" dt="2022-03-15T16:03:24.057" v="1279" actId="20577"/>
        <pc:sldMkLst>
          <pc:docMk/>
          <pc:sldMk cId="3712194006" sldId="292"/>
        </pc:sldMkLst>
        <pc:spChg chg="mod">
          <ac:chgData name="황순규" userId="3f42a855-f32e-40ff-b661-dda5e545f1ce" providerId="ADAL" clId="{B274B113-207D-476C-B3AB-913F70B66834}" dt="2022-03-15T16:03:24.057" v="1279" actId="20577"/>
          <ac:spMkLst>
            <pc:docMk/>
            <pc:sldMk cId="3712194006" sldId="292"/>
            <ac:spMk id="3" creationId="{941F6F95-E870-4342-B842-6D2F8DA9D2D0}"/>
          </ac:spMkLst>
        </pc:spChg>
      </pc:sldChg>
    </pc:docChg>
  </pc:docChgLst>
  <pc:docChgLst>
    <pc:chgData name="황순규" userId="S::hsk980911@o365.hanbat.ac.kr::3f42a855-f32e-40ff-b661-dda5e545f1ce" providerId="AD" clId="Web-{35BD5C44-3DA3-4B9C-8847-70602EEB6CF5}"/>
    <pc:docChg chg="modSld">
      <pc:chgData name="황순규" userId="S::hsk980911@o365.hanbat.ac.kr::3f42a855-f32e-40ff-b661-dda5e545f1ce" providerId="AD" clId="Web-{35BD5C44-3DA3-4B9C-8847-70602EEB6CF5}" dt="2022-07-05T07:26:26.424" v="0" actId="1076"/>
      <pc:docMkLst>
        <pc:docMk/>
      </pc:docMkLst>
      <pc:sldChg chg="modSp">
        <pc:chgData name="황순규" userId="S::hsk980911@o365.hanbat.ac.kr::3f42a855-f32e-40ff-b661-dda5e545f1ce" providerId="AD" clId="Web-{35BD5C44-3DA3-4B9C-8847-70602EEB6CF5}" dt="2022-07-05T07:26:26.424" v="0" actId="1076"/>
        <pc:sldMkLst>
          <pc:docMk/>
          <pc:sldMk cId="2283353310" sldId="290"/>
        </pc:sldMkLst>
        <pc:grpChg chg="mod">
          <ac:chgData name="황순규" userId="S::hsk980911@o365.hanbat.ac.kr::3f42a855-f32e-40ff-b661-dda5e545f1ce" providerId="AD" clId="Web-{35BD5C44-3DA3-4B9C-8847-70602EEB6CF5}" dt="2022-07-05T07:26:26.424" v="0" actId="1076"/>
          <ac:grpSpMkLst>
            <pc:docMk/>
            <pc:sldMk cId="2283353310" sldId="290"/>
            <ac:grpSpMk id="15" creationId="{DA6FB473-82D1-4E8E-82A5-17E00D8E1E75}"/>
          </ac:grpSpMkLst>
        </pc:grpChg>
      </pc:sldChg>
    </pc:docChg>
  </pc:docChgLst>
  <pc:docChgLst>
    <pc:chgData name="황순규" userId="3f42a855-f32e-40ff-b661-dda5e545f1ce" providerId="ADAL" clId="{23243CCE-BA2F-4428-9210-39AFDC125374}"/>
    <pc:docChg chg="undo redo custSel addSld delSld modSld sldOrd">
      <pc:chgData name="황순규" userId="3f42a855-f32e-40ff-b661-dda5e545f1ce" providerId="ADAL" clId="{23243CCE-BA2F-4428-9210-39AFDC125374}" dt="2022-03-15T15:28:09.799" v="2217" actId="20577"/>
      <pc:docMkLst>
        <pc:docMk/>
      </pc:docMkLst>
      <pc:sldChg chg="addSp delSp modSp mod">
        <pc:chgData name="황순규" userId="3f42a855-f32e-40ff-b661-dda5e545f1ce" providerId="ADAL" clId="{23243CCE-BA2F-4428-9210-39AFDC125374}" dt="2022-03-15T14:20:33.284" v="984" actId="404"/>
        <pc:sldMkLst>
          <pc:docMk/>
          <pc:sldMk cId="0" sldId="256"/>
        </pc:sldMkLst>
        <pc:spChg chg="mod">
          <ac:chgData name="황순규" userId="3f42a855-f32e-40ff-b661-dda5e545f1ce" providerId="ADAL" clId="{23243CCE-BA2F-4428-9210-39AFDC125374}" dt="2022-03-15T14:20:25.961" v="982" actId="122"/>
          <ac:spMkLst>
            <pc:docMk/>
            <pc:sldMk cId="0" sldId="256"/>
            <ac:spMk id="5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4:20:33.284" v="984" actId="404"/>
          <ac:spMkLst>
            <pc:docMk/>
            <pc:sldMk cId="0" sldId="256"/>
            <ac:spMk id="16" creationId="{00000000-0000-0000-0000-000000000000}"/>
          </ac:spMkLst>
        </pc:spChg>
        <pc:grpChg chg="mod">
          <ac:chgData name="황순규" userId="3f42a855-f32e-40ff-b661-dda5e545f1ce" providerId="ADAL" clId="{23243CCE-BA2F-4428-9210-39AFDC125374}" dt="2022-03-15T13:07:18.244" v="3" actId="12788"/>
          <ac:grpSpMkLst>
            <pc:docMk/>
            <pc:sldMk cId="0" sldId="256"/>
            <ac:grpSpMk id="9" creationId="{DA84733C-3D62-4FDF-A4AE-8E93C236C908}"/>
          </ac:grpSpMkLst>
        </pc:grpChg>
        <pc:graphicFrameChg chg="add del mod modGraphic">
          <ac:chgData name="황순규" userId="3f42a855-f32e-40ff-b661-dda5e545f1ce" providerId="ADAL" clId="{23243CCE-BA2F-4428-9210-39AFDC125374}" dt="2022-03-15T13:50:27.447" v="210" actId="478"/>
          <ac:graphicFrameMkLst>
            <pc:docMk/>
            <pc:sldMk cId="0" sldId="256"/>
            <ac:graphicFrameMk id="10" creationId="{FF853DA9-005E-4090-A8AF-7B53BFE1F610}"/>
          </ac:graphicFrameMkLst>
        </pc:graphicFrameChg>
        <pc:graphicFrameChg chg="mod modGraphic">
          <ac:chgData name="황순규" userId="3f42a855-f32e-40ff-b661-dda5e545f1ce" providerId="ADAL" clId="{23243CCE-BA2F-4428-9210-39AFDC125374}" dt="2022-03-15T13:50:19.664" v="208"/>
          <ac:graphicFrameMkLst>
            <pc:docMk/>
            <pc:sldMk cId="0" sldId="256"/>
            <ac:graphicFrameMk id="21" creationId="{DFE428C7-E501-46AB-B76F-5AE9270B827C}"/>
          </ac:graphicFrameMkLst>
        </pc:graphicFrameChg>
        <pc:picChg chg="mod">
          <ac:chgData name="황순규" userId="3f42a855-f32e-40ff-b661-dda5e545f1ce" providerId="ADAL" clId="{23243CCE-BA2F-4428-9210-39AFDC125374}" dt="2022-03-15T13:07:12.683" v="2" actId="12788"/>
          <ac:picMkLst>
            <pc:docMk/>
            <pc:sldMk cId="0" sldId="256"/>
            <ac:picMk id="8" creationId="{00000000-0000-0000-0000-000000000000}"/>
          </ac:picMkLst>
        </pc:picChg>
      </pc:sldChg>
      <pc:sldChg chg="modSp mod">
        <pc:chgData name="황순규" userId="3f42a855-f32e-40ff-b661-dda5e545f1ce" providerId="ADAL" clId="{23243CCE-BA2F-4428-9210-39AFDC125374}" dt="2022-03-15T14:59:42.736" v="1726" actId="20577"/>
        <pc:sldMkLst>
          <pc:docMk/>
          <pc:sldMk cId="3491946030" sldId="273"/>
        </pc:sldMkLst>
        <pc:spChg chg="mod">
          <ac:chgData name="황순규" userId="3f42a855-f32e-40ff-b661-dda5e545f1ce" providerId="ADAL" clId="{23243CCE-BA2F-4428-9210-39AFDC125374}" dt="2022-03-15T14:59:42.736" v="1726" actId="20577"/>
          <ac:spMkLst>
            <pc:docMk/>
            <pc:sldMk cId="3491946030" sldId="273"/>
            <ac:spMk id="22" creationId="{00000000-0000-0000-0000-000000000000}"/>
          </ac:spMkLst>
        </pc:spChg>
        <pc:grpChg chg="mod">
          <ac:chgData name="황순규" userId="3f42a855-f32e-40ff-b661-dda5e545f1ce" providerId="ADAL" clId="{23243CCE-BA2F-4428-9210-39AFDC125374}" dt="2022-03-15T14:57:25.307" v="1720" actId="14100"/>
          <ac:grpSpMkLst>
            <pc:docMk/>
            <pc:sldMk cId="3491946030" sldId="273"/>
            <ac:grpSpMk id="122" creationId="{93919A4C-F3E7-4ED4-9253-8F5359C34631}"/>
          </ac:grpSpMkLst>
        </pc:grpChg>
      </pc:sldChg>
      <pc:sldChg chg="addSp delSp modSp mod">
        <pc:chgData name="황순규" userId="3f42a855-f32e-40ff-b661-dda5e545f1ce" providerId="ADAL" clId="{23243CCE-BA2F-4428-9210-39AFDC125374}" dt="2022-03-15T14:59:44.512" v="1729" actId="20577"/>
        <pc:sldMkLst>
          <pc:docMk/>
          <pc:sldMk cId="3651704645" sldId="274"/>
        </pc:sldMkLst>
        <pc:spChg chg="mod topLvl">
          <ac:chgData name="황순규" userId="3f42a855-f32e-40ff-b661-dda5e545f1ce" providerId="ADAL" clId="{23243CCE-BA2F-4428-9210-39AFDC125374}" dt="2022-03-15T13:50:58.271" v="214" actId="164"/>
          <ac:spMkLst>
            <pc:docMk/>
            <pc:sldMk cId="3651704645" sldId="274"/>
            <ac:spMk id="9" creationId="{B8DBEC3E-B968-4730-A8DB-095E278E3BF8}"/>
          </ac:spMkLst>
        </pc:spChg>
        <pc:spChg chg="add mod">
          <ac:chgData name="황순규" userId="3f42a855-f32e-40ff-b661-dda5e545f1ce" providerId="ADAL" clId="{23243CCE-BA2F-4428-9210-39AFDC125374}" dt="2022-03-15T13:50:59.865" v="215" actId="164"/>
          <ac:spMkLst>
            <pc:docMk/>
            <pc:sldMk cId="3651704645" sldId="274"/>
            <ac:spMk id="15" creationId="{5B020DF8-C3FA-4591-A4D2-74B02D252E89}"/>
          </ac:spMkLst>
        </pc:spChg>
        <pc:spChg chg="mod">
          <ac:chgData name="황순규" userId="3f42a855-f32e-40ff-b661-dda5e545f1ce" providerId="ADAL" clId="{23243CCE-BA2F-4428-9210-39AFDC125374}" dt="2022-03-15T14:59:44.512" v="1729" actId="20577"/>
          <ac:spMkLst>
            <pc:docMk/>
            <pc:sldMk cId="3651704645" sldId="274"/>
            <ac:spMk id="22" creationId="{00000000-0000-0000-0000-000000000000}"/>
          </ac:spMkLst>
        </pc:spChg>
        <pc:grpChg chg="add mod">
          <ac:chgData name="황순규" userId="3f42a855-f32e-40ff-b661-dda5e545f1ce" providerId="ADAL" clId="{23243CCE-BA2F-4428-9210-39AFDC125374}" dt="2022-03-15T13:51:01.464" v="216" actId="1076"/>
          <ac:grpSpMkLst>
            <pc:docMk/>
            <pc:sldMk cId="3651704645" sldId="274"/>
            <ac:grpSpMk id="6" creationId="{993B3F99-CE62-4C5F-81E0-C2FF6A34A8B5}"/>
          </ac:grpSpMkLst>
        </pc:grpChg>
        <pc:grpChg chg="del">
          <ac:chgData name="황순규" userId="3f42a855-f32e-40ff-b661-dda5e545f1ce" providerId="ADAL" clId="{23243CCE-BA2F-4428-9210-39AFDC125374}" dt="2022-03-15T13:48:05.655" v="127" actId="165"/>
          <ac:grpSpMkLst>
            <pc:docMk/>
            <pc:sldMk cId="3651704645" sldId="274"/>
            <ac:grpSpMk id="7" creationId="{DE38C2B5-B469-410A-821A-0E0C9231BC73}"/>
          </ac:grpSpMkLst>
        </pc:grpChg>
        <pc:grpChg chg="add mod">
          <ac:chgData name="황순규" userId="3f42a855-f32e-40ff-b661-dda5e545f1ce" providerId="ADAL" clId="{23243CCE-BA2F-4428-9210-39AFDC125374}" dt="2022-03-15T13:50:59.865" v="215" actId="164"/>
          <ac:grpSpMkLst>
            <pc:docMk/>
            <pc:sldMk cId="3651704645" sldId="274"/>
            <ac:grpSpMk id="10" creationId="{D8AC0DC1-BBA8-4402-8DF3-A1FE87713555}"/>
          </ac:grpSpMkLst>
        </pc:grpChg>
        <pc:picChg chg="add del">
          <ac:chgData name="황순규" userId="3f42a855-f32e-40ff-b661-dda5e545f1ce" providerId="ADAL" clId="{23243CCE-BA2F-4428-9210-39AFDC125374}" dt="2022-03-15T13:47:59.233" v="126" actId="22"/>
          <ac:picMkLst>
            <pc:docMk/>
            <pc:sldMk cId="3651704645" sldId="274"/>
            <ac:picMk id="3" creationId="{362D244E-0FFF-49A5-827A-A1ED0F83504F}"/>
          </ac:picMkLst>
        </pc:picChg>
        <pc:picChg chg="add del">
          <ac:chgData name="황순규" userId="3f42a855-f32e-40ff-b661-dda5e545f1ce" providerId="ADAL" clId="{23243CCE-BA2F-4428-9210-39AFDC125374}" dt="2022-03-15T13:48:09.664" v="129" actId="22"/>
          <ac:picMkLst>
            <pc:docMk/>
            <pc:sldMk cId="3651704645" sldId="274"/>
            <ac:picMk id="5" creationId="{D44395F2-E991-45D0-9616-645471B0903C}"/>
          </ac:picMkLst>
        </pc:picChg>
        <pc:picChg chg="mod topLvl">
          <ac:chgData name="황순규" userId="3f42a855-f32e-40ff-b661-dda5e545f1ce" providerId="ADAL" clId="{23243CCE-BA2F-4428-9210-39AFDC125374}" dt="2022-03-15T13:50:58.271" v="214" actId="164"/>
          <ac:picMkLst>
            <pc:docMk/>
            <pc:sldMk cId="3651704645" sldId="274"/>
            <ac:picMk id="8" creationId="{70D1EFE4-2979-4B41-8C16-038B237197D7}"/>
          </ac:picMkLst>
        </pc:picChg>
        <pc:picChg chg="mod">
          <ac:chgData name="황순규" userId="3f42a855-f32e-40ff-b661-dda5e545f1ce" providerId="ADAL" clId="{23243CCE-BA2F-4428-9210-39AFDC125374}" dt="2022-03-15T13:50:59.865" v="215" actId="164"/>
          <ac:picMkLst>
            <pc:docMk/>
            <pc:sldMk cId="3651704645" sldId="274"/>
            <ac:picMk id="12" creationId="{5828CD2E-DF05-4AB9-9E30-FF3428D7111F}"/>
          </ac:picMkLst>
        </pc:picChg>
      </pc:sldChg>
      <pc:sldChg chg="addSp delSp modSp mod">
        <pc:chgData name="황순규" userId="3f42a855-f32e-40ff-b661-dda5e545f1ce" providerId="ADAL" clId="{23243CCE-BA2F-4428-9210-39AFDC125374}" dt="2022-03-15T14:59:46.952" v="1732" actId="20577"/>
        <pc:sldMkLst>
          <pc:docMk/>
          <pc:sldMk cId="4259956949" sldId="276"/>
        </pc:sldMkLst>
        <pc:spChg chg="add del">
          <ac:chgData name="황순규" userId="3f42a855-f32e-40ff-b661-dda5e545f1ce" providerId="ADAL" clId="{23243CCE-BA2F-4428-9210-39AFDC125374}" dt="2022-03-15T13:54:15.126" v="218" actId="22"/>
          <ac:spMkLst>
            <pc:docMk/>
            <pc:sldMk cId="4259956949" sldId="276"/>
            <ac:spMk id="8" creationId="{0DF5D571-F4BB-49A7-9660-5486C24466D1}"/>
          </ac:spMkLst>
        </pc:spChg>
        <pc:spChg chg="add mod">
          <ac:chgData name="황순규" userId="3f42a855-f32e-40ff-b661-dda5e545f1ce" providerId="ADAL" clId="{23243CCE-BA2F-4428-9210-39AFDC125374}" dt="2022-03-15T14:30:30.344" v="1126" actId="6549"/>
          <ac:spMkLst>
            <pc:docMk/>
            <pc:sldMk cId="4259956949" sldId="276"/>
            <ac:spMk id="9" creationId="{86D4E80A-5651-4ED5-B96C-04AB1E9652AD}"/>
          </ac:spMkLst>
        </pc:spChg>
        <pc:spChg chg="mod">
          <ac:chgData name="황순규" userId="3f42a855-f32e-40ff-b661-dda5e545f1ce" providerId="ADAL" clId="{23243CCE-BA2F-4428-9210-39AFDC125374}" dt="2022-03-15T14:59:46.952" v="1732" actId="20577"/>
          <ac:spMkLst>
            <pc:docMk/>
            <pc:sldMk cId="4259956949" sldId="276"/>
            <ac:spMk id="22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3:07:33.626" v="4" actId="14100"/>
          <ac:spMkLst>
            <pc:docMk/>
            <pc:sldMk cId="4259956949" sldId="276"/>
            <ac:spMk id="63" creationId="{3D0CE42D-33A3-4237-89B1-207024D50233}"/>
          </ac:spMkLst>
        </pc:spChg>
      </pc:sldChg>
      <pc:sldChg chg="modSp mod">
        <pc:chgData name="황순규" userId="3f42a855-f32e-40ff-b661-dda5e545f1ce" providerId="ADAL" clId="{23243CCE-BA2F-4428-9210-39AFDC125374}" dt="2022-03-15T13:10:46.096" v="31" actId="20577"/>
        <pc:sldMkLst>
          <pc:docMk/>
          <pc:sldMk cId="1482362605" sldId="277"/>
        </pc:sldMkLst>
        <pc:spChg chg="mod">
          <ac:chgData name="황순규" userId="3f42a855-f32e-40ff-b661-dda5e545f1ce" providerId="ADAL" clId="{23243CCE-BA2F-4428-9210-39AFDC125374}" dt="2022-03-15T13:10:46.096" v="31" actId="20577"/>
          <ac:spMkLst>
            <pc:docMk/>
            <pc:sldMk cId="1482362605" sldId="277"/>
            <ac:spMk id="7" creationId="{CF6B49DD-DFD0-4E9B-910F-0A6239404E1E}"/>
          </ac:spMkLst>
        </pc:spChg>
      </pc:sldChg>
      <pc:sldChg chg="addSp modSp del ord modAnim">
        <pc:chgData name="황순규" userId="3f42a855-f32e-40ff-b661-dda5e545f1ce" providerId="ADAL" clId="{23243CCE-BA2F-4428-9210-39AFDC125374}" dt="2022-03-15T13:40:18.015" v="117" actId="47"/>
        <pc:sldMkLst>
          <pc:docMk/>
          <pc:sldMk cId="1378150827" sldId="278"/>
        </pc:sldMkLst>
        <pc:spChg chg="mod">
          <ac:chgData name="황순규" userId="3f42a855-f32e-40ff-b661-dda5e545f1ce" providerId="ADAL" clId="{23243CCE-BA2F-4428-9210-39AFDC125374}" dt="2022-03-15T13:37:49.385" v="80" actId="164"/>
          <ac:spMkLst>
            <pc:docMk/>
            <pc:sldMk cId="1378150827" sldId="278"/>
            <ac:spMk id="564" creationId="{D48740AA-C606-44F2-9682-6A56C5B5892A}"/>
          </ac:spMkLst>
        </pc:spChg>
        <pc:grpChg chg="add 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2" creationId="{17A93DB8-8D63-4E27-81DB-C298F39F7690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553" creationId="{9266A50A-48A1-4871-804A-A237264A8095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568" creationId="{DFE21B18-2927-4E32-9044-974E6EAD00AA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569" creationId="{4337C3D0-9212-461F-BFE2-9E5481D24994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06" creationId="{CD78DDB6-B99D-4086-B051-15FE4CFB5C4B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07" creationId="{2737DEFB-A5F3-4BA8-9C96-246C14D2C80F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44" creationId="{7F3726DF-2553-46B7-8FC0-E903DF18D0AD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45" creationId="{B8D33F21-0BAB-4E87-A6F7-202C15DA071F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85" creationId="{29503843-4D91-4811-92D6-1AB5921F2E71}"/>
          </ac:grpSpMkLst>
        </pc:grpChg>
        <pc:grpChg chg="mod">
          <ac:chgData name="황순규" userId="3f42a855-f32e-40ff-b661-dda5e545f1ce" providerId="ADAL" clId="{23243CCE-BA2F-4428-9210-39AFDC125374}" dt="2022-03-15T13:37:49.385" v="80" actId="164"/>
          <ac:grpSpMkLst>
            <pc:docMk/>
            <pc:sldMk cId="1378150827" sldId="278"/>
            <ac:grpSpMk id="686" creationId="{37E076FE-2D7B-43F6-ACA3-57D937CB1689}"/>
          </ac:grpSpMkLst>
        </pc:grpChg>
        <pc:picChg chg="mod">
          <ac:chgData name="황순규" userId="3f42a855-f32e-40ff-b661-dda5e545f1ce" providerId="ADAL" clId="{23243CCE-BA2F-4428-9210-39AFDC125374}" dt="2022-03-15T13:37:49.385" v="80" actId="164"/>
          <ac:picMkLst>
            <pc:docMk/>
            <pc:sldMk cId="1378150827" sldId="278"/>
            <ac:picMk id="561" creationId="{EF3A5BE9-16AC-4161-9B90-DFED4242390E}"/>
          </ac:picMkLst>
        </pc:picChg>
        <pc:picChg chg="mod">
          <ac:chgData name="황순규" userId="3f42a855-f32e-40ff-b661-dda5e545f1ce" providerId="ADAL" clId="{23243CCE-BA2F-4428-9210-39AFDC125374}" dt="2022-03-15T13:37:49.385" v="80" actId="164"/>
          <ac:picMkLst>
            <pc:docMk/>
            <pc:sldMk cId="1378150827" sldId="278"/>
            <ac:picMk id="562" creationId="{12489F52-1718-4833-A9E4-96A52D9D4CA6}"/>
          </ac:picMkLst>
        </pc:picChg>
        <pc:picChg chg="mod">
          <ac:chgData name="황순규" userId="3f42a855-f32e-40ff-b661-dda5e545f1ce" providerId="ADAL" clId="{23243CCE-BA2F-4428-9210-39AFDC125374}" dt="2022-03-15T13:37:49.385" v="80" actId="164"/>
          <ac:picMkLst>
            <pc:docMk/>
            <pc:sldMk cId="1378150827" sldId="278"/>
            <ac:picMk id="563" creationId="{FB3F4725-08AB-4673-89A8-0921E5BA237B}"/>
          </ac:picMkLst>
        </pc:pic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5" creationId="{3CE8920E-90C0-45CC-977B-A9AAB7E7F1CC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6" creationId="{6D0B1DFD-BFBF-457D-845E-663ABD0B68C0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7" creationId="{05216EBF-31D2-4E73-8628-358CD9863894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8" creationId="{297A0567-57F0-411D-A832-B025F987A5B3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59" creationId="{2A17E556-3E01-4AD5-930A-3C98072220E8}"/>
          </ac:cxnSpMkLst>
        </pc:cxnChg>
        <pc:cxnChg chg="mod">
          <ac:chgData name="황순규" userId="3f42a855-f32e-40ff-b661-dda5e545f1ce" providerId="ADAL" clId="{23243CCE-BA2F-4428-9210-39AFDC125374}" dt="2022-03-15T13:37:49.385" v="80" actId="164"/>
          <ac:cxnSpMkLst>
            <pc:docMk/>
            <pc:sldMk cId="1378150827" sldId="278"/>
            <ac:cxnSpMk id="560" creationId="{E84E4B96-80CF-42F9-A43D-2A9B0F42EE80}"/>
          </ac:cxnSpMkLst>
        </pc:cxnChg>
      </pc:sldChg>
      <pc:sldChg chg="addSp delSp modSp mod ord">
        <pc:chgData name="황순규" userId="3f42a855-f32e-40ff-b661-dda5e545f1ce" providerId="ADAL" clId="{23243CCE-BA2F-4428-9210-39AFDC125374}" dt="2022-03-15T15:22:49.195" v="2191" actId="1036"/>
        <pc:sldMkLst>
          <pc:docMk/>
          <pc:sldMk cId="457540656" sldId="279"/>
        </pc:sldMkLst>
        <pc:spChg chg="add mod topLvl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5" creationId="{9D4F8E43-C2C2-4F2F-A642-ADCF4AE03BAF}"/>
          </ac:spMkLst>
        </pc:spChg>
        <pc:spChg chg="mod">
          <ac:chgData name="황순규" userId="3f42a855-f32e-40ff-b661-dda5e545f1ce" providerId="ADAL" clId="{23243CCE-BA2F-4428-9210-39AFDC125374}" dt="2022-03-15T15:06:23.899" v="1900" actId="20577"/>
          <ac:spMkLst>
            <pc:docMk/>
            <pc:sldMk cId="457540656" sldId="279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19:42.447" v="2173" actId="20577"/>
          <ac:spMkLst>
            <pc:docMk/>
            <pc:sldMk cId="457540656" sldId="279"/>
            <ac:spMk id="22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27" creationId="{FC78FAC6-0A7D-43D8-BF57-7FA5B42E3CFC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0" creationId="{D88BA7ED-FADB-494E-80C2-337505F4D75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2" creationId="{927DBC23-638C-4956-A708-35496417B6A4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4" creationId="{BEA8A4FE-7D8C-4451-9853-57D3FABEAE45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5" creationId="{8DB3772C-357D-48DF-8BE3-36BDAD105B6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6" creationId="{ADA27FF0-0B47-41CA-B8D3-F3CC1D392159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7" creationId="{646C7CEF-CA99-4913-9C19-770730FC5F0D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8" creationId="{BFCDD48A-1DFB-4438-9EE1-522EE34DF81E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39" creationId="{8E34B1E4-7C37-497F-9791-1AE4BE1A45C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40" creationId="{6A86150B-2706-4E00-A91C-B20AA4A8CE9F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41" creationId="{D7320766-DF9C-44F4-90EF-6FBAA65AD7B2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42" creationId="{7868ED7B-0FFB-426E-A42F-4B371C78314D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43" creationId="{2DD09791-BE84-470A-BF6A-E7C12A84972D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69" creationId="{93538B97-AE8E-4EC4-99BD-D843CB2D7491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0" creationId="{9B8BBB4C-FC7C-4D21-8CAC-8845E721B58C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1" creationId="{909CE0AC-A880-4F7C-9656-DDF875DD8249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2" creationId="{DB853C4F-9705-4983-BE63-F6F7731DF2C2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3" creationId="{D5ED2109-3440-48FE-9988-21F336A4985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4" creationId="{60AE48B7-AED8-4312-8D70-A15386441F2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5" creationId="{081AF2AE-9E0C-4602-9CB1-4BD21BA9775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6" creationId="{B4BA73EE-3237-49BF-B4F3-5CC1B83F54ED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7" creationId="{473726A6-7528-4ADA-A6B9-DCB89DAD0536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8" creationId="{62CDAC51-F456-4778-B807-632722EF07A6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79" creationId="{20A31275-1128-422D-8ED0-2E2F87D5F3E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5" creationId="{CE8FB387-3B16-4013-B46A-DAA6FCCADCF3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6" creationId="{1571109E-1D60-42BC-8C64-35F8D370FCC2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7" creationId="{747E40BB-A314-4272-B31E-03FD093BF741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8" creationId="{25C95E92-6C4A-4635-B8C4-3FF7B85B6E6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09" creationId="{FCBBFD48-78CC-4D0E-BDCD-F1059D05904F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0" creationId="{B6B8B06B-7262-4F33-A1CE-030391F247DA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1" creationId="{ACEECA39-F670-46C2-8B6E-F83ABA5457DB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2" creationId="{69A9D6D1-12E5-4343-A7C0-06D1A02624CA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3" creationId="{7C3D8FC1-DDFB-4D3E-8A25-7119333B4D15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4" creationId="{205E3C2F-90E4-47A2-BAA5-85E4F612BA30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15" creationId="{D5D927E1-5311-4E8F-85A5-0A4C390F7DA2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42" creationId="{18B1CE01-531E-4D8E-A024-A9221BACAA74}"/>
          </ac:spMkLst>
        </pc:spChg>
        <pc:spChg chg="mo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44" creationId="{A9E78734-502C-4630-9D3B-B6AD4B92B617}"/>
          </ac:spMkLst>
        </pc:spChg>
        <pc:spChg chg="add mod ord">
          <ac:chgData name="황순규" userId="3f42a855-f32e-40ff-b661-dda5e545f1ce" providerId="ADAL" clId="{23243CCE-BA2F-4428-9210-39AFDC125374}" dt="2022-03-15T15:22:49.195" v="2191" actId="1036"/>
          <ac:spMkLst>
            <pc:docMk/>
            <pc:sldMk cId="457540656" sldId="279"/>
            <ac:spMk id="145" creationId="{0D7B74F3-2968-4E4E-90C3-BE8D69AC7227}"/>
          </ac:spMkLst>
        </pc:spChg>
        <pc:spChg chg="add del mod">
          <ac:chgData name="황순규" userId="3f42a855-f32e-40ff-b661-dda5e545f1ce" providerId="ADAL" clId="{23243CCE-BA2F-4428-9210-39AFDC125374}" dt="2022-03-15T15:04:25.783" v="1819" actId="478"/>
          <ac:spMkLst>
            <pc:docMk/>
            <pc:sldMk cId="457540656" sldId="279"/>
            <ac:spMk id="147" creationId="{91D3D30F-5C3C-4D7D-8124-12D30964D500}"/>
          </ac:spMkLst>
        </pc:spChg>
        <pc:grpChg chg="add mod">
          <ac:chgData name="황순규" userId="3f42a855-f32e-40ff-b661-dda5e545f1ce" providerId="ADAL" clId="{23243CCE-BA2F-4428-9210-39AFDC125374}" dt="2022-03-15T13:39:17.929" v="113" actId="164"/>
          <ac:grpSpMkLst>
            <pc:docMk/>
            <pc:sldMk cId="457540656" sldId="279"/>
            <ac:grpSpMk id="2" creationId="{797049FF-9280-43A2-B6DA-7AA00C957AC7}"/>
          </ac:grpSpMkLst>
        </pc:grpChg>
        <pc:grpChg chg="add mod topLvl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2" creationId="{CFB10750-C0C7-47EC-8F51-E38A2D546604}"/>
          </ac:grpSpMkLst>
        </pc:grpChg>
        <pc:grpChg chg="add 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3" creationId="{2C57B2C6-1E10-4819-B350-1423ACEAE9CA}"/>
          </ac:grpSpMkLst>
        </pc:grpChg>
        <pc:grpChg chg="add del mod">
          <ac:chgData name="황순규" userId="3f42a855-f32e-40ff-b661-dda5e545f1ce" providerId="ADAL" clId="{23243CCE-BA2F-4428-9210-39AFDC125374}" dt="2022-03-15T15:22:32.227" v="2185" actId="165"/>
          <ac:grpSpMkLst>
            <pc:docMk/>
            <pc:sldMk cId="457540656" sldId="279"/>
            <ac:grpSpMk id="6" creationId="{228E8302-731C-4C83-B161-5CFD09D6F5AE}"/>
          </ac:grpSpMkLst>
        </pc:grpChg>
        <pc:grpChg chg="add 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8" creationId="{C194683A-C058-4EEB-9932-09851D896AE9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9" creationId="{AEF961C3-A0A2-489E-836E-FB1E3CB00BEC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0" creationId="{1ECE0CC3-4545-4999-A04F-AD7A3168E459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1" creationId="{CE865C88-0881-4DFD-9FD2-5698D54CF29E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2" creationId="{4FAD2D58-368E-458E-B52A-72DB24594C6E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3" creationId="{943C341B-316C-43D9-BB92-7040E38BD6BC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5" creationId="{25F64135-AD2F-491F-AEC5-924EAEC460D0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16" creationId="{84D49AB8-84AC-40E1-AB7B-935F1306E6ED}"/>
          </ac:grpSpMkLst>
        </pc:grpChg>
        <pc:grpChg chg="add 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24" creationId="{4573DF4F-243C-4B25-AF46-2E95374F2BAC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28" creationId="{00B797BF-6BE8-4FBE-B37E-BB9474FAFCCE}"/>
          </ac:grpSpMkLst>
        </pc:grpChg>
        <pc:grpChg chg="mod">
          <ac:chgData name="황순규" userId="3f42a855-f32e-40ff-b661-dda5e545f1ce" providerId="ADAL" clId="{23243CCE-BA2F-4428-9210-39AFDC125374}" dt="2022-03-15T15:22:49.195" v="2191" actId="1036"/>
          <ac:grpSpMkLst>
            <pc:docMk/>
            <pc:sldMk cId="457540656" sldId="279"/>
            <ac:grpSpMk id="29" creationId="{F46C2E84-9B9A-4248-8288-4741AF712533}"/>
          </ac:grpSpMkLst>
        </pc:grpChg>
        <pc:picChg chg="del mod">
          <ac:chgData name="황순규" userId="3f42a855-f32e-40ff-b661-dda5e545f1ce" providerId="ADAL" clId="{23243CCE-BA2F-4428-9210-39AFDC125374}" dt="2022-03-15T13:39:46.149" v="116" actId="478"/>
          <ac:picMkLst>
            <pc:docMk/>
            <pc:sldMk cId="457540656" sldId="279"/>
            <ac:picMk id="24" creationId="{F4EA11F5-5820-4665-94F7-375CDE78441A}"/>
          </ac:picMkLst>
        </pc:picChg>
        <pc:picChg chg="del mod">
          <ac:chgData name="황순규" userId="3f42a855-f32e-40ff-b661-dda5e545f1ce" providerId="ADAL" clId="{23243CCE-BA2F-4428-9210-39AFDC125374}" dt="2022-03-15T13:39:46.149" v="116" actId="478"/>
          <ac:picMkLst>
            <pc:docMk/>
            <pc:sldMk cId="457540656" sldId="279"/>
            <ac:picMk id="25" creationId="{90077B69-A605-4F46-972C-AF617478E0E5}"/>
          </ac:picMkLst>
        </pc:picChg>
        <pc:picChg chg="del mod">
          <ac:chgData name="황순규" userId="3f42a855-f32e-40ff-b661-dda5e545f1ce" providerId="ADAL" clId="{23243CCE-BA2F-4428-9210-39AFDC125374}" dt="2022-03-15T13:39:46.149" v="116" actId="478"/>
          <ac:picMkLst>
            <pc:docMk/>
            <pc:sldMk cId="457540656" sldId="279"/>
            <ac:picMk id="26" creationId="{15A11870-BB4C-45F8-8EEB-815ECC6848E6}"/>
          </ac:picMkLst>
        </pc:picChg>
        <pc:picChg chg="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68" creationId="{91A78A3A-9351-4E1D-80CC-DD7F9EE5E9BC}"/>
          </ac:picMkLst>
        </pc:picChg>
        <pc:picChg chg="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104" creationId="{EC143705-CBDF-471D-8EBE-A56D35BA1E9D}"/>
          </ac:picMkLst>
        </pc:picChg>
        <pc:picChg chg="add del mod">
          <ac:chgData name="황순규" userId="3f42a855-f32e-40ff-b661-dda5e545f1ce" providerId="ADAL" clId="{23243CCE-BA2F-4428-9210-39AFDC125374}" dt="2022-03-15T14:34:49.200" v="1230" actId="478"/>
          <ac:picMkLst>
            <pc:docMk/>
            <pc:sldMk cId="457540656" sldId="279"/>
            <ac:picMk id="140" creationId="{3DDEAE1C-5A73-43D9-9972-B24BDFB71E9A}"/>
          </ac:picMkLst>
        </pc:picChg>
        <pc:picChg chg="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141" creationId="{F5074387-ED0A-4028-A8FC-40CECF4E772D}"/>
          </ac:picMkLst>
        </pc:picChg>
        <pc:picChg chg="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143" creationId="{01899B80-6B4E-4E0F-ACD7-AAD1D984D524}"/>
          </ac:picMkLst>
        </pc:picChg>
        <pc:picChg chg="add mod">
          <ac:chgData name="황순규" userId="3f42a855-f32e-40ff-b661-dda5e545f1ce" providerId="ADAL" clId="{23243CCE-BA2F-4428-9210-39AFDC125374}" dt="2022-03-15T15:22:49.195" v="2191" actId="1036"/>
          <ac:picMkLst>
            <pc:docMk/>
            <pc:sldMk cId="457540656" sldId="279"/>
            <ac:picMk id="146" creationId="{1D0464DF-F58B-4E46-A0DE-083AB341636B}"/>
          </ac:picMkLst>
        </pc:pic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7" creationId="{35033870-8E69-47D7-8048-7EAB4A2BC00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8" creationId="{1022831B-9AF2-4161-8C7F-465B624B3D8B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9" creationId="{1D84E2C3-888F-4381-AF23-5E73BE6AF4F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20" creationId="{A0238AAF-8A60-4F14-97B1-272DB26E8C9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21" creationId="{E593A204-5976-4362-8593-3BC984D6C1C7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23" creationId="{E5BEDBEB-A168-4582-8715-93B17463ECF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31" creationId="{DB7DA0FF-12E8-4953-90C9-31CB6863617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33" creationId="{B7501619-8A93-43E1-BAE2-3AA3E7D83CA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4" creationId="{F584ECDE-2248-44F4-8108-05712C4D0A7F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5" creationId="{A4342E3F-ADCE-4B60-ABA8-7B5168F305D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6" creationId="{E4CFA800-3F55-4B41-A5C4-9F1E5903E337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7" creationId="{74B37B01-CA69-4EA0-AB9B-F16F107DD2A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8" creationId="{393E8BD1-0443-4B90-9B46-C61861C707E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49" creationId="{8B6ED8FB-74C4-4D8D-B23A-EFE1D690056B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0" creationId="{9873BE93-03A9-453E-AF62-E083118C4EA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1" creationId="{91356948-0B32-45FC-884A-B386724254B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2" creationId="{F6F0785A-C6E6-409B-853D-6820FA28DFDF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3" creationId="{93A7FB10-A96A-4D30-8C8F-07DAD3A2484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4" creationId="{6422324A-18CB-4294-BA8E-CE6B8A4DB0A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5" creationId="{BBB38DCA-6EB6-4831-8A0D-77ABE0F178D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6" creationId="{E8114918-43C8-40B7-9C91-CB2B8E5873A4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7" creationId="{85D8DA04-CFAD-48AB-86B0-0E70B8F8A69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8" creationId="{6D77C98F-315D-4C96-B3D7-16F6AA513FCA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59" creationId="{85961AD1-8ECC-4213-B6B4-E219CABA880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0" creationId="{E79F24D1-55DE-4164-95D6-7B69BA2991A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1" creationId="{095554D9-13D1-471C-9231-758E35E26506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2" creationId="{03A4CF68-F306-4B1D-9396-C4C4414705D9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3" creationId="{D8BAE31A-84C3-47B7-B7D6-F5AFAC719A57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4" creationId="{485EFCAE-EB08-4D1B-BFF4-EEE86098C790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5" creationId="{AD4DB02F-0236-47F4-B26D-3872C3696F70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6" creationId="{F983779B-2B8E-49E0-BCF3-294593A4441C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67" creationId="{8CCC2B1D-C281-4D3A-ACB4-37C79411180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0" creationId="{48A3D2C9-0FF7-4DE9-BD4B-5CB196D6BE5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1" creationId="{7FA93887-D293-4E66-9AA7-8D4808536A46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2" creationId="{DEAA79BD-3956-4D3E-A978-62A486DCB53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3" creationId="{CAF07CEF-D7C0-440C-9AE0-5DB16675F4C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4" creationId="{DA965C39-5C9E-4E79-B7BA-19B91D81D6E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5" creationId="{9702B923-4CBC-4F07-9A72-837A577CCD8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6" creationId="{37AF5B06-C62D-4761-A4EA-C277CED6EFF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7" creationId="{05E9393B-3D69-4B22-925F-2187CC56111A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8" creationId="{A40D2F99-C382-4A4E-A428-3F2DBF6DC40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89" creationId="{4D91A2F3-B08C-4CDE-B794-17CA7E0EF52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0" creationId="{65752446-A665-449D-A01C-F4032921CEB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1" creationId="{3B54A2A4-5A2A-47E9-9B7D-71BF14320C7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2" creationId="{61AA561F-6E64-47FD-ABB3-68A76681640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3" creationId="{B3DC4747-141E-43FF-9553-D1800886D97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4" creationId="{AB798A3B-F6CC-41E4-B7E2-EFA41701B7FC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5" creationId="{6903F812-9E29-41F1-89E0-6A0ED1B1157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6" creationId="{029A3968-2584-4CC2-873F-48619F3976D9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7" creationId="{E3666E9E-9EFA-458C-9979-4ACFF2C4D8C4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8" creationId="{0D40B632-4544-4BEC-B686-310592BB22A9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99" creationId="{2BFB7996-B536-4834-A8B5-494D3721CB77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00" creationId="{9A595E7C-8EFE-41C9-B42E-1228F18B11A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01" creationId="{D229BD2E-F991-4B1F-95AA-7788ADC945AB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02" creationId="{E128AD9E-6643-4828-8FE0-FCD6027FE97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03" creationId="{A4F5C607-A238-4E97-B6B2-D7C0224D535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16" creationId="{EEEE6182-7126-4853-9101-08F0B002CF8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17" creationId="{C002EB45-0454-4B9B-A874-AF695975FB5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18" creationId="{58472CE3-598F-475C-9C6B-F2C3279F6699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19" creationId="{6D61C6BD-C788-41B0-AA4C-21FF43855346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0" creationId="{0B5DB868-20DF-4482-81E6-4DDD7B60FB4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1" creationId="{F92C729F-2E0E-4B06-89E5-45DF53A340DD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2" creationId="{282AA3A9-87D0-4721-8DE5-D97741B3200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3" creationId="{36BBB106-FB60-441A-BE50-6DCEBB2F858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4" creationId="{F7B8F0C4-60CF-4542-BED4-620A9E59CE2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5" creationId="{B485A8B9-6119-47B0-A8BC-A2D0DF24B190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6" creationId="{B0B07E8D-A201-4232-99A0-2D745044F4C1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7" creationId="{7843AADD-829A-452A-BB8C-98A8DF0CBCEA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8" creationId="{04F70CEE-3C1B-4140-AD0A-9119E46CA6E2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29" creationId="{4589A1BE-7597-48E6-937F-6D7C6B102A6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0" creationId="{F16535EE-1431-4C5B-B097-AADDEA954BD6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1" creationId="{A20B991F-0D18-43DD-8FC7-4500B11BD70A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2" creationId="{B2B3A71F-DAD1-4FE8-88B0-38B57C57C743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3" creationId="{92E4926D-398D-45D1-865B-B7968C32AE2F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4" creationId="{182E0681-EB1A-483C-8E28-43BFA2F45C38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5" creationId="{8C7FD442-98F0-45C2-BCA3-A99300398E6F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6" creationId="{8CD4AF25-6C5A-48C4-91F3-EFF174F0AB0E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7" creationId="{AF1EB35A-1293-47FD-8144-519038932AC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8" creationId="{D6BF53FB-FA03-463B-A95E-6A46C3C52025}"/>
          </ac:cxnSpMkLst>
        </pc:cxnChg>
        <pc:cxnChg chg="mod">
          <ac:chgData name="황순규" userId="3f42a855-f32e-40ff-b661-dda5e545f1ce" providerId="ADAL" clId="{23243CCE-BA2F-4428-9210-39AFDC125374}" dt="2022-03-15T15:22:49.195" v="2191" actId="1036"/>
          <ac:cxnSpMkLst>
            <pc:docMk/>
            <pc:sldMk cId="457540656" sldId="279"/>
            <ac:cxnSpMk id="139" creationId="{C635C1B3-4B10-400D-8E29-AF6AA4D18F7A}"/>
          </ac:cxnSpMkLst>
        </pc:cxnChg>
      </pc:sldChg>
      <pc:sldChg chg="modSp mod">
        <pc:chgData name="황순규" userId="3f42a855-f32e-40ff-b661-dda5e545f1ce" providerId="ADAL" clId="{23243CCE-BA2F-4428-9210-39AFDC125374}" dt="2022-03-15T15:28:05.680" v="2213" actId="20577"/>
        <pc:sldMkLst>
          <pc:docMk/>
          <pc:sldMk cId="3486988817" sldId="280"/>
        </pc:sldMkLst>
        <pc:spChg chg="mod">
          <ac:chgData name="황순규" userId="3f42a855-f32e-40ff-b661-dda5e545f1ce" providerId="ADAL" clId="{23243CCE-BA2F-4428-9210-39AFDC125374}" dt="2022-03-15T14:15:43.528" v="971" actId="20577"/>
          <ac:spMkLst>
            <pc:docMk/>
            <pc:sldMk cId="3486988817" sldId="280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28:05.680" v="2213" actId="20577"/>
          <ac:spMkLst>
            <pc:docMk/>
            <pc:sldMk cId="3486988817" sldId="280"/>
            <ac:spMk id="22" creationId="{00000000-0000-0000-0000-000000000000}"/>
          </ac:spMkLst>
        </pc:spChg>
      </pc:sldChg>
      <pc:sldChg chg="modSp mod">
        <pc:chgData name="황순규" userId="3f42a855-f32e-40ff-b661-dda5e545f1ce" providerId="ADAL" clId="{23243CCE-BA2F-4428-9210-39AFDC125374}" dt="2022-03-15T15:28:09.799" v="2217" actId="20577"/>
        <pc:sldMkLst>
          <pc:docMk/>
          <pc:sldMk cId="1064406224" sldId="281"/>
        </pc:sldMkLst>
        <pc:spChg chg="mod">
          <ac:chgData name="황순규" userId="3f42a855-f32e-40ff-b661-dda5e545f1ce" providerId="ADAL" clId="{23243CCE-BA2F-4428-9210-39AFDC125374}" dt="2022-03-15T14:15:37.815" v="968" actId="20577"/>
          <ac:spMkLst>
            <pc:docMk/>
            <pc:sldMk cId="1064406224" sldId="281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28:09.799" v="2217" actId="20577"/>
          <ac:spMkLst>
            <pc:docMk/>
            <pc:sldMk cId="1064406224" sldId="281"/>
            <ac:spMk id="22" creationId="{00000000-0000-0000-0000-000000000000}"/>
          </ac:spMkLst>
        </pc:spChg>
      </pc:sldChg>
      <pc:sldChg chg="addSp delSp modSp mod ord">
        <pc:chgData name="황순규" userId="3f42a855-f32e-40ff-b661-dda5e545f1ce" providerId="ADAL" clId="{23243CCE-BA2F-4428-9210-39AFDC125374}" dt="2022-03-15T15:24:06.019" v="2209" actId="20577"/>
        <pc:sldMkLst>
          <pc:docMk/>
          <pc:sldMk cId="1372891477" sldId="282"/>
        </pc:sldMkLst>
        <pc:spChg chg="add del mod">
          <ac:chgData name="황순규" userId="3f42a855-f32e-40ff-b661-dda5e545f1ce" providerId="ADAL" clId="{23243CCE-BA2F-4428-9210-39AFDC125374}" dt="2022-03-15T15:10:20.091" v="2037" actId="478"/>
          <ac:spMkLst>
            <pc:docMk/>
            <pc:sldMk cId="1372891477" sldId="282"/>
            <ac:spMk id="2" creationId="{8D085840-0033-451F-B402-E51E8EB17411}"/>
          </ac:spMkLst>
        </pc:spChg>
        <pc:spChg chg="mod">
          <ac:chgData name="황순규" userId="3f42a855-f32e-40ff-b661-dda5e545f1ce" providerId="ADAL" clId="{23243CCE-BA2F-4428-9210-39AFDC125374}" dt="2022-03-15T15:24:06.019" v="2209" actId="20577"/>
          <ac:spMkLst>
            <pc:docMk/>
            <pc:sldMk cId="1372891477" sldId="282"/>
            <ac:spMk id="7" creationId="{CF6B49DD-DFD0-4E9B-910F-0A6239404E1E}"/>
          </ac:spMkLst>
        </pc:spChg>
        <pc:spChg chg="del">
          <ac:chgData name="황순규" userId="3f42a855-f32e-40ff-b661-dda5e545f1ce" providerId="ADAL" clId="{23243CCE-BA2F-4428-9210-39AFDC125374}" dt="2022-03-15T15:08:31.082" v="1901" actId="478"/>
          <ac:spMkLst>
            <pc:docMk/>
            <pc:sldMk cId="1372891477" sldId="282"/>
            <ac:spMk id="18" creationId="{20C6A7B1-E4A5-4C37-814F-5B981BB6ADB5}"/>
          </ac:spMkLst>
        </pc:spChg>
        <pc:spChg chg="del mod">
          <ac:chgData name="황순규" userId="3f42a855-f32e-40ff-b661-dda5e545f1ce" providerId="ADAL" clId="{23243CCE-BA2F-4428-9210-39AFDC125374}" dt="2022-03-15T15:09:49.875" v="2003" actId="478"/>
          <ac:spMkLst>
            <pc:docMk/>
            <pc:sldMk cId="1372891477" sldId="282"/>
            <ac:spMk id="19" creationId="{45D7359A-04F8-4043-A1F3-332F5CDFE108}"/>
          </ac:spMkLst>
        </pc:spChg>
        <pc:spChg chg="mod">
          <ac:chgData name="황순규" userId="3f42a855-f32e-40ff-b661-dda5e545f1ce" providerId="ADAL" clId="{23243CCE-BA2F-4428-9210-39AFDC125374}" dt="2022-03-15T15:19:39.584" v="2171" actId="20577"/>
          <ac:spMkLst>
            <pc:docMk/>
            <pc:sldMk cId="1372891477" sldId="282"/>
            <ac:spMk id="22" creationId="{00000000-0000-0000-0000-000000000000}"/>
          </ac:spMkLst>
        </pc:spChg>
        <pc:grpChg chg="del">
          <ac:chgData name="황순규" userId="3f42a855-f32e-40ff-b661-dda5e545f1ce" providerId="ADAL" clId="{23243CCE-BA2F-4428-9210-39AFDC125374}" dt="2022-03-15T15:08:31.082" v="1901" actId="478"/>
          <ac:grpSpMkLst>
            <pc:docMk/>
            <pc:sldMk cId="1372891477" sldId="282"/>
            <ac:grpSpMk id="13" creationId="{124A85D4-662C-4113-B354-7C713851192A}"/>
          </ac:grpSpMkLst>
        </pc:grpChg>
        <pc:picChg chg="add del">
          <ac:chgData name="황순규" userId="3f42a855-f32e-40ff-b661-dda5e545f1ce" providerId="ADAL" clId="{23243CCE-BA2F-4428-9210-39AFDC125374}" dt="2022-03-15T13:55:43.240" v="228" actId="22"/>
          <ac:picMkLst>
            <pc:docMk/>
            <pc:sldMk cId="1372891477" sldId="282"/>
            <ac:picMk id="3" creationId="{924ACED2-A157-4ECE-A0F6-1A7C0AAFA3BA}"/>
          </ac:picMkLst>
        </pc:picChg>
        <pc:picChg chg="mod">
          <ac:chgData name="황순규" userId="3f42a855-f32e-40ff-b661-dda5e545f1ce" providerId="ADAL" clId="{23243CCE-BA2F-4428-9210-39AFDC125374}" dt="2022-03-15T15:10:41.318" v="2040" actId="1076"/>
          <ac:picMkLst>
            <pc:docMk/>
            <pc:sldMk cId="1372891477" sldId="282"/>
            <ac:picMk id="17" creationId="{B4DFA9C2-30A1-44F5-B181-AD75B175D427}"/>
          </ac:picMkLst>
        </pc:picChg>
      </pc:sldChg>
      <pc:sldChg chg="modSp del mod ord">
        <pc:chgData name="황순규" userId="3f42a855-f32e-40ff-b661-dda5e545f1ce" providerId="ADAL" clId="{23243CCE-BA2F-4428-9210-39AFDC125374}" dt="2022-03-15T15:19:02.420" v="2157" actId="47"/>
        <pc:sldMkLst>
          <pc:docMk/>
          <pc:sldMk cId="3790798956" sldId="283"/>
        </pc:sldMkLst>
        <pc:spChg chg="mod">
          <ac:chgData name="황순규" userId="3f42a855-f32e-40ff-b661-dda5e545f1ce" providerId="ADAL" clId="{23243CCE-BA2F-4428-9210-39AFDC125374}" dt="2022-03-15T13:57:59.629" v="255" actId="12"/>
          <ac:spMkLst>
            <pc:docMk/>
            <pc:sldMk cId="3790798956" sldId="283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18:40.960" v="2155" actId="20577"/>
          <ac:spMkLst>
            <pc:docMk/>
            <pc:sldMk cId="3790798956" sldId="283"/>
            <ac:spMk id="22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3:57:26.137" v="246" actId="20577"/>
          <ac:spMkLst>
            <pc:docMk/>
            <pc:sldMk cId="3790798956" sldId="283"/>
            <ac:spMk id="25" creationId="{A8DEE614-78E9-4969-B3B7-9323E947E36B}"/>
          </ac:spMkLst>
        </pc:spChg>
        <pc:picChg chg="mod">
          <ac:chgData name="황순규" userId="3f42a855-f32e-40ff-b661-dda5e545f1ce" providerId="ADAL" clId="{23243CCE-BA2F-4428-9210-39AFDC125374}" dt="2022-03-15T13:57:31.538" v="247" actId="14100"/>
          <ac:picMkLst>
            <pc:docMk/>
            <pc:sldMk cId="3790798956" sldId="283"/>
            <ac:picMk id="23" creationId="{7A6CD53E-1714-47A6-9376-2854FB54A6DD}"/>
          </ac:picMkLst>
        </pc:picChg>
      </pc:sldChg>
      <pc:sldChg chg="addSp delSp modSp mod">
        <pc:chgData name="황순규" userId="3f42a855-f32e-40ff-b661-dda5e545f1ce" providerId="ADAL" clId="{23243CCE-BA2F-4428-9210-39AFDC125374}" dt="2022-03-15T15:28:03.136" v="2211" actId="20577"/>
        <pc:sldMkLst>
          <pc:docMk/>
          <pc:sldMk cId="1930792208" sldId="284"/>
        </pc:sldMkLst>
        <pc:spChg chg="mod">
          <ac:chgData name="황순규" userId="3f42a855-f32e-40ff-b661-dda5e545f1ce" providerId="ADAL" clId="{23243CCE-BA2F-4428-9210-39AFDC125374}" dt="2022-03-15T14:13:11.943" v="835" actId="404"/>
          <ac:spMkLst>
            <pc:docMk/>
            <pc:sldMk cId="1930792208" sldId="284"/>
            <ac:spMk id="7" creationId="{CF6B49DD-DFD0-4E9B-910F-0A6239404E1E}"/>
          </ac:spMkLst>
        </pc:spChg>
        <pc:spChg chg="add mod">
          <ac:chgData name="황순규" userId="3f42a855-f32e-40ff-b661-dda5e545f1ce" providerId="ADAL" clId="{23243CCE-BA2F-4428-9210-39AFDC125374}" dt="2022-03-15T14:14:07.499" v="871" actId="1076"/>
          <ac:spMkLst>
            <pc:docMk/>
            <pc:sldMk cId="1930792208" sldId="284"/>
            <ac:spMk id="12" creationId="{B76EC8F4-6AF1-4485-9028-75221F3D394E}"/>
          </ac:spMkLst>
        </pc:spChg>
        <pc:spChg chg="add mod">
          <ac:chgData name="황순규" userId="3f42a855-f32e-40ff-b661-dda5e545f1ce" providerId="ADAL" clId="{23243CCE-BA2F-4428-9210-39AFDC125374}" dt="2022-03-15T14:14:20.448" v="884" actId="1076"/>
          <ac:spMkLst>
            <pc:docMk/>
            <pc:sldMk cId="1930792208" sldId="284"/>
            <ac:spMk id="15" creationId="{05C45BBD-E198-4DEB-8387-31041100CBDF}"/>
          </ac:spMkLst>
        </pc:spChg>
        <pc:spChg chg="add mod">
          <ac:chgData name="황순규" userId="3f42a855-f32e-40ff-b661-dda5e545f1ce" providerId="ADAL" clId="{23243CCE-BA2F-4428-9210-39AFDC125374}" dt="2022-03-15T14:14:24.564" v="885" actId="1076"/>
          <ac:spMkLst>
            <pc:docMk/>
            <pc:sldMk cId="1930792208" sldId="284"/>
            <ac:spMk id="16" creationId="{8CD19884-3F9C-46FD-87CF-2C7189DEC6F9}"/>
          </ac:spMkLst>
        </pc:spChg>
        <pc:spChg chg="mod">
          <ac:chgData name="황순규" userId="3f42a855-f32e-40ff-b661-dda5e545f1ce" providerId="ADAL" clId="{23243CCE-BA2F-4428-9210-39AFDC125374}" dt="2022-03-15T15:28:03.136" v="2211" actId="20577"/>
          <ac:spMkLst>
            <pc:docMk/>
            <pc:sldMk cId="1930792208" sldId="284"/>
            <ac:spMk id="22" creationId="{00000000-0000-0000-0000-000000000000}"/>
          </ac:spMkLst>
        </pc:spChg>
        <pc:grpChg chg="add mod">
          <ac:chgData name="황순규" userId="3f42a855-f32e-40ff-b661-dda5e545f1ce" providerId="ADAL" clId="{23243CCE-BA2F-4428-9210-39AFDC125374}" dt="2022-03-15T14:14:07.499" v="871" actId="1076"/>
          <ac:grpSpMkLst>
            <pc:docMk/>
            <pc:sldMk cId="1930792208" sldId="284"/>
            <ac:grpSpMk id="4" creationId="{EC8B2A38-2527-4389-9E82-417A6A0C16F1}"/>
          </ac:grpSpMkLst>
        </pc:grpChg>
        <pc:grpChg chg="add mod">
          <ac:chgData name="황순규" userId="3f42a855-f32e-40ff-b661-dda5e545f1ce" providerId="ADAL" clId="{23243CCE-BA2F-4428-9210-39AFDC125374}" dt="2022-03-15T14:14:07.499" v="871" actId="1076"/>
          <ac:grpSpMkLst>
            <pc:docMk/>
            <pc:sldMk cId="1930792208" sldId="284"/>
            <ac:grpSpMk id="6" creationId="{6B3A98F8-CA74-4EC8-AB85-957B8EB4AF92}"/>
          </ac:grpSpMkLst>
        </pc:grpChg>
        <pc:graphicFrameChg chg="del mod modGraphic">
          <ac:chgData name="황순규" userId="3f42a855-f32e-40ff-b661-dda5e545f1ce" providerId="ADAL" clId="{23243CCE-BA2F-4428-9210-39AFDC125374}" dt="2022-03-15T14:04:50.292" v="561" actId="478"/>
          <ac:graphicFrameMkLst>
            <pc:docMk/>
            <pc:sldMk cId="1930792208" sldId="284"/>
            <ac:graphicFrameMk id="10" creationId="{FDA731F3-F343-44A4-8571-711E4C8CAFCC}"/>
          </ac:graphicFrameMkLst>
        </pc:graphicFrameChg>
        <pc:picChg chg="add mod">
          <ac:chgData name="황순규" userId="3f42a855-f32e-40ff-b661-dda5e545f1ce" providerId="ADAL" clId="{23243CCE-BA2F-4428-9210-39AFDC125374}" dt="2022-03-15T14:14:07.499" v="871" actId="1076"/>
          <ac:picMkLst>
            <pc:docMk/>
            <pc:sldMk cId="1930792208" sldId="284"/>
            <ac:picMk id="3" creationId="{D4324B68-405B-45BC-9ADF-9D77051F13F9}"/>
          </ac:picMkLst>
        </pc:picChg>
        <pc:picChg chg="add mod">
          <ac:chgData name="황순규" userId="3f42a855-f32e-40ff-b661-dda5e545f1ce" providerId="ADAL" clId="{23243CCE-BA2F-4428-9210-39AFDC125374}" dt="2022-03-15T14:14:07.499" v="871" actId="1076"/>
          <ac:picMkLst>
            <pc:docMk/>
            <pc:sldMk cId="1930792208" sldId="284"/>
            <ac:picMk id="1026" creationId="{83F8A9AC-1D1A-4209-9EAF-B8E263C835C1}"/>
          </ac:picMkLst>
        </pc:picChg>
      </pc:sldChg>
      <pc:sldChg chg="modSp del mod ord">
        <pc:chgData name="황순규" userId="3f42a855-f32e-40ff-b661-dda5e545f1ce" providerId="ADAL" clId="{23243CCE-BA2F-4428-9210-39AFDC125374}" dt="2022-03-15T15:01:05.642" v="1773" actId="47"/>
        <pc:sldMkLst>
          <pc:docMk/>
          <pc:sldMk cId="2800528942" sldId="285"/>
        </pc:sldMkLst>
        <pc:spChg chg="mod">
          <ac:chgData name="황순규" userId="3f42a855-f32e-40ff-b661-dda5e545f1ce" providerId="ADAL" clId="{23243CCE-BA2F-4428-9210-39AFDC125374}" dt="2022-03-15T14:36:03.786" v="1258" actId="20577"/>
          <ac:spMkLst>
            <pc:docMk/>
            <pc:sldMk cId="2800528942" sldId="285"/>
            <ac:spMk id="7" creationId="{CF6B49DD-DFD0-4E9B-910F-0A6239404E1E}"/>
          </ac:spMkLst>
        </pc:spChg>
        <pc:spChg chg="mod">
          <ac:chgData name="황순규" userId="3f42a855-f32e-40ff-b661-dda5e545f1ce" providerId="ADAL" clId="{23243CCE-BA2F-4428-9210-39AFDC125374}" dt="2022-03-15T15:00:14.304" v="1746" actId="20577"/>
          <ac:spMkLst>
            <pc:docMk/>
            <pc:sldMk cId="2800528942" sldId="285"/>
            <ac:spMk id="22" creationId="{00000000-0000-0000-0000-000000000000}"/>
          </ac:spMkLst>
        </pc:spChg>
      </pc:sldChg>
      <pc:sldChg chg="addSp delSp modSp mod">
        <pc:chgData name="황순규" userId="3f42a855-f32e-40ff-b661-dda5e545f1ce" providerId="ADAL" clId="{23243CCE-BA2F-4428-9210-39AFDC125374}" dt="2022-03-15T15:17:04.898" v="2153" actId="20577"/>
        <pc:sldMkLst>
          <pc:docMk/>
          <pc:sldMk cId="2514669927" sldId="287"/>
        </pc:sldMkLst>
        <pc:spChg chg="del">
          <ac:chgData name="황순규" userId="3f42a855-f32e-40ff-b661-dda5e545f1ce" providerId="ADAL" clId="{23243CCE-BA2F-4428-9210-39AFDC125374}" dt="2022-03-15T14:19:37.322" v="972" actId="478"/>
          <ac:spMkLst>
            <pc:docMk/>
            <pc:sldMk cId="2514669927" sldId="287"/>
            <ac:spMk id="7" creationId="{CF6B49DD-DFD0-4E9B-910F-0A6239404E1E}"/>
          </ac:spMkLst>
        </pc:spChg>
        <pc:graphicFrameChg chg="add mod modGraphic">
          <ac:chgData name="황순규" userId="3f42a855-f32e-40ff-b661-dda5e545f1ce" providerId="ADAL" clId="{23243CCE-BA2F-4428-9210-39AFDC125374}" dt="2022-03-15T15:17:04.898" v="2153" actId="20577"/>
          <ac:graphicFrameMkLst>
            <pc:docMk/>
            <pc:sldMk cId="2514669927" sldId="287"/>
            <ac:graphicFrameMk id="2" creationId="{1832F88A-8F96-4B38-BEA6-770AEAE2A935}"/>
          </ac:graphicFrameMkLst>
        </pc:graphicFrameChg>
      </pc:sldChg>
      <pc:sldChg chg="del">
        <pc:chgData name="황순규" userId="3f42a855-f32e-40ff-b661-dda5e545f1ce" providerId="ADAL" clId="{23243CCE-BA2F-4428-9210-39AFDC125374}" dt="2022-03-15T13:21:12.146" v="38" actId="47"/>
        <pc:sldMkLst>
          <pc:docMk/>
          <pc:sldMk cId="3788327182" sldId="288"/>
        </pc:sldMkLst>
      </pc:sldChg>
      <pc:sldChg chg="modSp mod modNotesTx">
        <pc:chgData name="황순규" userId="3f42a855-f32e-40ff-b661-dda5e545f1ce" providerId="ADAL" clId="{23243CCE-BA2F-4428-9210-39AFDC125374}" dt="2022-03-15T15:02:55.313" v="1810" actId="14100"/>
        <pc:sldMkLst>
          <pc:docMk/>
          <pc:sldMk cId="2283353310" sldId="290"/>
        </pc:sldMkLst>
        <pc:spChg chg="mod">
          <ac:chgData name="황순규" userId="3f42a855-f32e-40ff-b661-dda5e545f1ce" providerId="ADAL" clId="{23243CCE-BA2F-4428-9210-39AFDC125374}" dt="2022-03-15T13:10:01.854" v="28" actId="1037"/>
          <ac:spMkLst>
            <pc:docMk/>
            <pc:sldMk cId="2283353310" sldId="290"/>
            <ac:spMk id="10" creationId="{1B2F4AC6-1C0E-440C-A3EF-830115EAC8D1}"/>
          </ac:spMkLst>
        </pc:spChg>
        <pc:spChg chg="mod">
          <ac:chgData name="황순규" userId="3f42a855-f32e-40ff-b661-dda5e545f1ce" providerId="ADAL" clId="{23243CCE-BA2F-4428-9210-39AFDC125374}" dt="2022-03-15T14:59:40.009" v="1723" actId="20577"/>
          <ac:spMkLst>
            <pc:docMk/>
            <pc:sldMk cId="2283353310" sldId="290"/>
            <ac:spMk id="22" creationId="{00000000-0000-0000-0000-000000000000}"/>
          </ac:spMkLst>
        </pc:spChg>
        <pc:spChg chg="mod">
          <ac:chgData name="황순규" userId="3f42a855-f32e-40ff-b661-dda5e545f1ce" providerId="ADAL" clId="{23243CCE-BA2F-4428-9210-39AFDC125374}" dt="2022-03-15T15:02:32.921" v="1807" actId="14100"/>
          <ac:spMkLst>
            <pc:docMk/>
            <pc:sldMk cId="2283353310" sldId="290"/>
            <ac:spMk id="67" creationId="{973B6893-534D-45D1-BBA9-E5BCC84ABFA8}"/>
          </ac:spMkLst>
        </pc:spChg>
        <pc:grpChg chg="mod">
          <ac:chgData name="황순규" userId="3f42a855-f32e-40ff-b661-dda5e545f1ce" providerId="ADAL" clId="{23243CCE-BA2F-4428-9210-39AFDC125374}" dt="2022-03-15T15:02:55.313" v="1810" actId="14100"/>
          <ac:grpSpMkLst>
            <pc:docMk/>
            <pc:sldMk cId="2283353310" sldId="290"/>
            <ac:grpSpMk id="15" creationId="{DA6FB473-82D1-4E8E-82A5-17E00D8E1E75}"/>
          </ac:grpSpMkLst>
        </pc:grpChg>
        <pc:picChg chg="mod">
          <ac:chgData name="황순규" userId="3f42a855-f32e-40ff-b661-dda5e545f1ce" providerId="ADAL" clId="{23243CCE-BA2F-4428-9210-39AFDC125374}" dt="2022-03-15T15:02:52.732" v="1809" actId="14100"/>
          <ac:picMkLst>
            <pc:docMk/>
            <pc:sldMk cId="2283353310" sldId="290"/>
            <ac:picMk id="6" creationId="{A360D34D-01BF-4A10-81A2-29D595B89B29}"/>
          </ac:picMkLst>
        </pc:picChg>
      </pc:sldChg>
      <pc:sldChg chg="add del">
        <pc:chgData name="황순규" userId="3f42a855-f32e-40ff-b661-dda5e545f1ce" providerId="ADAL" clId="{23243CCE-BA2F-4428-9210-39AFDC125374}" dt="2022-03-15T13:31:18.340" v="46" actId="47"/>
        <pc:sldMkLst>
          <pc:docMk/>
          <pc:sldMk cId="963327005" sldId="291"/>
        </pc:sldMkLst>
      </pc:sldChg>
      <pc:sldChg chg="modSp add del mod">
        <pc:chgData name="황순규" userId="3f42a855-f32e-40ff-b661-dda5e545f1ce" providerId="ADAL" clId="{23243CCE-BA2F-4428-9210-39AFDC125374}" dt="2022-03-15T13:35:19.736" v="62" actId="47"/>
        <pc:sldMkLst>
          <pc:docMk/>
          <pc:sldMk cId="1445858179" sldId="291"/>
        </pc:sldMkLst>
        <pc:spChg chg="mod">
          <ac:chgData name="황순규" userId="3f42a855-f32e-40ff-b661-dda5e545f1ce" providerId="ADAL" clId="{23243CCE-BA2F-4428-9210-39AFDC125374}" dt="2022-03-15T13:34:32.583" v="57" actId="20577"/>
          <ac:spMkLst>
            <pc:docMk/>
            <pc:sldMk cId="1445858179" sldId="291"/>
            <ac:spMk id="7" creationId="{CF6B49DD-DFD0-4E9B-910F-0A6239404E1E}"/>
          </ac:spMkLst>
        </pc:spChg>
      </pc:sldChg>
      <pc:sldChg chg="addSp delSp modSp add del mod ord">
        <pc:chgData name="황순규" userId="3f42a855-f32e-40ff-b661-dda5e545f1ce" providerId="ADAL" clId="{23243CCE-BA2F-4428-9210-39AFDC125374}" dt="2022-03-15T15:20:43.245" v="2174" actId="47"/>
        <pc:sldMkLst>
          <pc:docMk/>
          <pc:sldMk cId="3853616691" sldId="291"/>
        </pc:sldMkLst>
        <pc:spChg chg="add del mod">
          <ac:chgData name="황순규" userId="3f42a855-f32e-40ff-b661-dda5e545f1ce" providerId="ADAL" clId="{23243CCE-BA2F-4428-9210-39AFDC125374}" dt="2022-03-15T13:57:51.824" v="253"/>
          <ac:spMkLst>
            <pc:docMk/>
            <pc:sldMk cId="3853616691" sldId="291"/>
            <ac:spMk id="4" creationId="{4CB00841-3EDA-451E-832D-6FF8A51D1555}"/>
          </ac:spMkLst>
        </pc:spChg>
        <pc:spChg chg="mod">
          <ac:chgData name="황순규" userId="3f42a855-f32e-40ff-b661-dda5e545f1ce" providerId="ADAL" clId="{23243CCE-BA2F-4428-9210-39AFDC125374}" dt="2022-03-15T14:02:45.339" v="556" actId="20577"/>
          <ac:spMkLst>
            <pc:docMk/>
            <pc:sldMk cId="3853616691" sldId="291"/>
            <ac:spMk id="7" creationId="{CF6B49DD-DFD0-4E9B-910F-0A6239404E1E}"/>
          </ac:spMkLst>
        </pc:spChg>
        <pc:spChg chg="add mod">
          <ac:chgData name="황순규" userId="3f42a855-f32e-40ff-b661-dda5e545f1ce" providerId="ADAL" clId="{23243CCE-BA2F-4428-9210-39AFDC125374}" dt="2022-03-15T14:12:59.160" v="833" actId="164"/>
          <ac:spMkLst>
            <pc:docMk/>
            <pc:sldMk cId="3853616691" sldId="291"/>
            <ac:spMk id="12" creationId="{E7D90042-D354-4097-90F9-48668D9FBB6F}"/>
          </ac:spMkLst>
        </pc:spChg>
        <pc:spChg chg="mod">
          <ac:chgData name="황순규" userId="3f42a855-f32e-40ff-b661-dda5e545f1ce" providerId="ADAL" clId="{23243CCE-BA2F-4428-9210-39AFDC125374}" dt="2022-03-15T15:19:27.087" v="2165" actId="20577"/>
          <ac:spMkLst>
            <pc:docMk/>
            <pc:sldMk cId="3853616691" sldId="291"/>
            <ac:spMk id="22" creationId="{00000000-0000-0000-0000-000000000000}"/>
          </ac:spMkLst>
        </pc:spChg>
        <pc:spChg chg="del">
          <ac:chgData name="황순규" userId="3f42a855-f32e-40ff-b661-dda5e545f1ce" providerId="ADAL" clId="{23243CCE-BA2F-4428-9210-39AFDC125374}" dt="2022-03-15T13:57:06.511" v="242" actId="478"/>
          <ac:spMkLst>
            <pc:docMk/>
            <pc:sldMk cId="3853616691" sldId="291"/>
            <ac:spMk id="25" creationId="{A8DEE614-78E9-4969-B3B7-9323E947E36B}"/>
          </ac:spMkLst>
        </pc:spChg>
        <pc:grpChg chg="add mod">
          <ac:chgData name="황순규" userId="3f42a855-f32e-40ff-b661-dda5e545f1ce" providerId="ADAL" clId="{23243CCE-BA2F-4428-9210-39AFDC125374}" dt="2022-03-15T14:13:01.257" v="834" actId="1076"/>
          <ac:grpSpMkLst>
            <pc:docMk/>
            <pc:sldMk cId="3853616691" sldId="291"/>
            <ac:grpSpMk id="5" creationId="{E4FC07BB-5722-42FA-A3A0-DFF68B241E5C}"/>
          </ac:grpSpMkLst>
        </pc:grpChg>
        <pc:picChg chg="add mod">
          <ac:chgData name="황순규" userId="3f42a855-f32e-40ff-b661-dda5e545f1ce" providerId="ADAL" clId="{23243CCE-BA2F-4428-9210-39AFDC125374}" dt="2022-03-15T14:12:59.160" v="833" actId="164"/>
          <ac:picMkLst>
            <pc:docMk/>
            <pc:sldMk cId="3853616691" sldId="291"/>
            <ac:picMk id="3" creationId="{198E55D9-BA3B-4A4F-88D6-9F986C603073}"/>
          </ac:picMkLst>
        </pc:picChg>
        <pc:picChg chg="del">
          <ac:chgData name="황순규" userId="3f42a855-f32e-40ff-b661-dda5e545f1ce" providerId="ADAL" clId="{23243CCE-BA2F-4428-9210-39AFDC125374}" dt="2022-03-15T13:57:06.511" v="242" actId="478"/>
          <ac:picMkLst>
            <pc:docMk/>
            <pc:sldMk cId="3853616691" sldId="291"/>
            <ac:picMk id="21" creationId="{86F89E55-C837-4DE5-9D4B-F4BB9840D4F3}"/>
          </ac:picMkLst>
        </pc:picChg>
        <pc:picChg chg="del">
          <ac:chgData name="황순규" userId="3f42a855-f32e-40ff-b661-dda5e545f1ce" providerId="ADAL" clId="{23243CCE-BA2F-4428-9210-39AFDC125374}" dt="2022-03-15T13:57:06.511" v="242" actId="478"/>
          <ac:picMkLst>
            <pc:docMk/>
            <pc:sldMk cId="3853616691" sldId="291"/>
            <ac:picMk id="23" creationId="{7A6CD53E-1714-47A6-9376-2854FB54A6DD}"/>
          </ac:picMkLst>
        </pc:picChg>
      </pc:sldChg>
      <pc:sldChg chg="add del">
        <pc:chgData name="황순규" userId="3f42a855-f32e-40ff-b661-dda5e545f1ce" providerId="ADAL" clId="{23243CCE-BA2F-4428-9210-39AFDC125374}" dt="2022-03-15T13:55:49.777" v="231" actId="47"/>
        <pc:sldMkLst>
          <pc:docMk/>
          <pc:sldMk cId="1229462849" sldId="292"/>
        </pc:sldMkLst>
      </pc:sldChg>
      <pc:sldChg chg="add del">
        <pc:chgData name="황순규" userId="3f42a855-f32e-40ff-b661-dda5e545f1ce" providerId="ADAL" clId="{23243CCE-BA2F-4428-9210-39AFDC125374}" dt="2022-03-15T13:55:52.890" v="233" actId="47"/>
        <pc:sldMkLst>
          <pc:docMk/>
          <pc:sldMk cId="1801832056" sldId="292"/>
        </pc:sldMkLst>
      </pc:sldChg>
      <pc:sldChg chg="add del">
        <pc:chgData name="황순규" userId="3f42a855-f32e-40ff-b661-dda5e545f1ce" providerId="ADAL" clId="{23243CCE-BA2F-4428-9210-39AFDC125374}" dt="2022-03-15T14:14:36.723" v="886" actId="47"/>
        <pc:sldMkLst>
          <pc:docMk/>
          <pc:sldMk cId="2488798598" sldId="292"/>
        </pc:sldMkLst>
      </pc:sldChg>
      <pc:sldChg chg="modSp add mod">
        <pc:chgData name="황순규" userId="3f42a855-f32e-40ff-b661-dda5e545f1ce" providerId="ADAL" clId="{23243CCE-BA2F-4428-9210-39AFDC125374}" dt="2022-03-15T15:19:23.129" v="2163" actId="20577"/>
        <pc:sldMkLst>
          <pc:docMk/>
          <pc:sldMk cId="3712194006" sldId="292"/>
        </pc:sldMkLst>
        <pc:spChg chg="mod">
          <ac:chgData name="황순규" userId="3f42a855-f32e-40ff-b661-dda5e545f1ce" providerId="ADAL" clId="{23243CCE-BA2F-4428-9210-39AFDC125374}" dt="2022-03-15T15:19:23.129" v="2163" actId="20577"/>
          <ac:spMkLst>
            <pc:docMk/>
            <pc:sldMk cId="3712194006" sldId="292"/>
            <ac:spMk id="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EA1FA-5E2C-4C0A-AE29-E6AF6416DEF5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88FD5-9ED7-4983-B35A-304CBE794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0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2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2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9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2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9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7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2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7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9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1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8FD5-9ED7-4983-B35A-304CBE7947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8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jpg"/><Relationship Id="rId4" Type="http://schemas.openxmlformats.org/officeDocument/2006/relationships/image" Target="../media/image2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A84733C-3D62-4FDF-A4AE-8E93C236C908}"/>
              </a:ext>
            </a:extLst>
          </p:cNvPr>
          <p:cNvGrpSpPr/>
          <p:nvPr/>
        </p:nvGrpSpPr>
        <p:grpSpPr>
          <a:xfrm>
            <a:off x="2800350" y="1562100"/>
            <a:ext cx="12687300" cy="3636014"/>
            <a:chOff x="533400" y="1856320"/>
            <a:chExt cx="12687300" cy="3636014"/>
          </a:xfrm>
        </p:grpSpPr>
        <p:sp>
          <p:nvSpPr>
            <p:cNvPr id="5" name="Object 5"/>
            <p:cNvSpPr txBox="1"/>
            <p:nvPr/>
          </p:nvSpPr>
          <p:spPr>
            <a:xfrm>
              <a:off x="533400" y="1856320"/>
              <a:ext cx="12687300" cy="2554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8000" kern="0" spc="-150" dirty="0" err="1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엣지</a:t>
              </a:r>
              <a:r>
                <a:rPr lang="ko-KR" altLang="en-US" sz="8000" kern="0" spc="-150" dirty="0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컴퓨팅 환경에서 </a:t>
              </a:r>
              <a:endParaRPr lang="en-US" altLang="ko-KR" sz="8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algn="ctr"/>
              <a:r>
                <a:rPr lang="ko-KR" altLang="en-US" sz="8000" kern="0" spc="-150" dirty="0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연합 학습 응용 시스템 개발</a:t>
              </a:r>
              <a:endParaRPr lang="en-US" spc="-15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1776440" y="4702119"/>
              <a:ext cx="10201220" cy="328550"/>
              <a:chOff x="13589293" y="4246590"/>
              <a:chExt cx="4461567" cy="32855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89293" y="4246590"/>
                <a:ext cx="4461567" cy="32855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3945275" y="5030669"/>
              <a:ext cx="586355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2400" b="1" kern="0" spc="-100" dirty="0" err="1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캡스톤</a:t>
              </a:r>
              <a:r>
                <a:rPr lang="ko-KR" altLang="en-US" sz="2400" b="1" kern="0" spc="-100" dirty="0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디자인</a:t>
              </a:r>
              <a:r>
                <a:rPr lang="en-US" altLang="ko-KR" sz="2400" b="1" kern="0" spc="-100" dirty="0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Ⅰ </a:t>
              </a:r>
              <a:r>
                <a:rPr lang="ko-KR" altLang="en-US" sz="2400" b="1" kern="0" spc="-100" dirty="0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계획발표 </a:t>
              </a:r>
              <a:r>
                <a:rPr lang="en-US" altLang="ko-KR" sz="2400" b="1" kern="0" spc="-100" dirty="0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2022.03.16(</a:t>
              </a:r>
              <a:r>
                <a:rPr lang="ko-KR" altLang="en-US" sz="2400" b="1" kern="0" spc="-100" dirty="0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수</a:t>
              </a:r>
              <a:r>
                <a:rPr lang="en-US" altLang="ko-KR" sz="2400" b="1" kern="0" spc="-100" dirty="0">
                  <a:solidFill>
                    <a:srgbClr val="4B455C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</a:t>
              </a:r>
              <a:endParaRPr lang="en-US" sz="16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DFE428C7-E501-46AB-B76F-5AE9270B8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67953"/>
              </p:ext>
            </p:extLst>
          </p:nvPr>
        </p:nvGraphicFramePr>
        <p:xfrm>
          <a:off x="11430000" y="6667500"/>
          <a:ext cx="6324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6528">
                  <a:extLst>
                    <a:ext uri="{9D8B030D-6E8A-4147-A177-3AD203B41FA5}">
                      <a16:colId xmlns:a16="http://schemas.microsoft.com/office/drawing/2014/main" val="335432521"/>
                    </a:ext>
                  </a:extLst>
                </a:gridCol>
                <a:gridCol w="1326828">
                  <a:extLst>
                    <a:ext uri="{9D8B030D-6E8A-4147-A177-3AD203B41FA5}">
                      <a16:colId xmlns:a16="http://schemas.microsoft.com/office/drawing/2014/main" val="427240619"/>
                    </a:ext>
                  </a:extLst>
                </a:gridCol>
                <a:gridCol w="1560622">
                  <a:extLst>
                    <a:ext uri="{9D8B030D-6E8A-4147-A177-3AD203B41FA5}">
                      <a16:colId xmlns:a16="http://schemas.microsoft.com/office/drawing/2014/main" val="2682571923"/>
                    </a:ext>
                  </a:extLst>
                </a:gridCol>
                <a:gridCol w="1560622">
                  <a:extLst>
                    <a:ext uri="{9D8B030D-6E8A-4147-A177-3AD203B41FA5}">
                      <a16:colId xmlns:a16="http://schemas.microsoft.com/office/drawing/2014/main" val="2361408621"/>
                    </a:ext>
                  </a:extLst>
                </a:gridCol>
              </a:tblGrid>
              <a:tr h="852668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1" dirty="0">
                          <a:solidFill>
                            <a:srgbClr val="4B455C"/>
                          </a:solidFill>
                          <a:latin typeface="Nunito Sans Black" pitchFamily="2" charset="0"/>
                        </a:rPr>
                        <a:t>지도교수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1" dirty="0">
                          <a:solidFill>
                            <a:srgbClr val="4B455C"/>
                          </a:solidFill>
                          <a:latin typeface="Nunito Sans Black" pitchFamily="2" charset="0"/>
                        </a:rPr>
                        <a:t>김태훈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2800" b="1" dirty="0">
                        <a:solidFill>
                          <a:srgbClr val="4B455C"/>
                        </a:solidFill>
                        <a:latin typeface="Nunito Sans Black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2800" b="1" dirty="0">
                        <a:solidFill>
                          <a:srgbClr val="4B455C"/>
                        </a:solidFill>
                        <a:latin typeface="Nunito Sans Black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211998"/>
                  </a:ext>
                </a:extLst>
              </a:tr>
              <a:tr h="1128532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1" dirty="0">
                          <a:solidFill>
                            <a:srgbClr val="4B455C"/>
                          </a:solidFill>
                          <a:latin typeface="Nunito Sans Black" pitchFamily="2" charset="0"/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1" dirty="0">
                          <a:solidFill>
                            <a:srgbClr val="4B455C"/>
                          </a:solidFill>
                          <a:latin typeface="Nunito Sans Black" pitchFamily="2" charset="0"/>
                        </a:rPr>
                        <a:t>백승진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1" dirty="0">
                          <a:solidFill>
                            <a:srgbClr val="4B455C"/>
                          </a:solidFill>
                          <a:latin typeface="Nunito Sans Black" pitchFamily="2" charset="0"/>
                        </a:rPr>
                        <a:t>박재현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2800" b="1" dirty="0">
                          <a:solidFill>
                            <a:srgbClr val="4B455C"/>
                          </a:solidFill>
                          <a:latin typeface="Nunito Sans Black" pitchFamily="2" charset="0"/>
                        </a:rPr>
                        <a:t>황순규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44134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 err="1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캡스톤</a:t>
            </a:r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 디자인 추진 내용 </a:t>
            </a:r>
            <a:r>
              <a:rPr lang="en-US" altLang="ko-KR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(4/6)</a:t>
            </a:r>
            <a:endParaRPr lang="en-US" altLang="ko-KR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B49DD-DFD0-4E9B-910F-0A6239404E1E}"/>
              </a:ext>
            </a:extLst>
          </p:cNvPr>
          <p:cNvSpPr txBox="1"/>
          <p:nvPr/>
        </p:nvSpPr>
        <p:spPr>
          <a:xfrm>
            <a:off x="656764" y="1790700"/>
            <a:ext cx="169744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0" i="0" dirty="0"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연합학습에 미치는 요인 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식별 및 상세 분석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자원의 비대칭성에 대한 영향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 수에 대한 영향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딜레이에 대한 영향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종류와 데이터 분포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 algn="just"/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 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3A98F8-CA74-4EC8-AB85-957B8EB4AF92}"/>
              </a:ext>
            </a:extLst>
          </p:cNvPr>
          <p:cNvGrpSpPr/>
          <p:nvPr/>
        </p:nvGrpSpPr>
        <p:grpSpPr>
          <a:xfrm>
            <a:off x="1828800" y="4686300"/>
            <a:ext cx="13938586" cy="5026213"/>
            <a:chOff x="1828800" y="4610100"/>
            <a:chExt cx="13938586" cy="502621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C8B2A38-2527-4389-9E82-417A6A0C16F1}"/>
                </a:ext>
              </a:extLst>
            </p:cNvPr>
            <p:cNvGrpSpPr/>
            <p:nvPr/>
          </p:nvGrpSpPr>
          <p:grpSpPr>
            <a:xfrm>
              <a:off x="1828800" y="4610100"/>
              <a:ext cx="13938586" cy="4695016"/>
              <a:chOff x="809164" y="4644384"/>
              <a:chExt cx="13938586" cy="469501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3F8A9AC-1D1A-4209-9EAF-B8E263C83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848"/>
              <a:stretch/>
            </p:blipFill>
            <p:spPr bwMode="auto">
              <a:xfrm>
                <a:off x="809164" y="6023802"/>
                <a:ext cx="7848600" cy="2969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4324B68-405B-45BC-9ADF-9D77051F1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74996" y="4644384"/>
                <a:ext cx="5572754" cy="469501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6EC8F4-6AF1-4485-9028-75221F3D394E}"/>
                </a:ext>
              </a:extLst>
            </p:cNvPr>
            <p:cNvSpPr txBox="1"/>
            <p:nvPr/>
          </p:nvSpPr>
          <p:spPr>
            <a:xfrm>
              <a:off x="6482756" y="9297759"/>
              <a:ext cx="44782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[</a:t>
              </a:r>
              <a:r>
                <a:rPr lang="ko-KR" altLang="en-US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출처</a:t>
              </a:r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: </a:t>
              </a:r>
              <a:r>
                <a:rPr lang="ko-KR" altLang="en-US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blog.openmined.org</a:t>
              </a:r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]</a:t>
              </a:r>
              <a:endPara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C45BBD-E198-4DEB-8387-31041100CBDF}"/>
              </a:ext>
            </a:extLst>
          </p:cNvPr>
          <p:cNvSpPr txBox="1"/>
          <p:nvPr/>
        </p:nvSpPr>
        <p:spPr>
          <a:xfrm>
            <a:off x="10741871" y="4181085"/>
            <a:ext cx="4478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Vertical Data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19884-3F9C-46FD-87CF-2C7189DEC6F9}"/>
              </a:ext>
            </a:extLst>
          </p:cNvPr>
          <p:cNvSpPr txBox="1"/>
          <p:nvPr/>
        </p:nvSpPr>
        <p:spPr>
          <a:xfrm>
            <a:off x="3513962" y="5628728"/>
            <a:ext cx="4478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Horizontal Data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9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 err="1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캡스톤</a:t>
            </a:r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 디자인 추진 내용 </a:t>
            </a:r>
            <a:r>
              <a:rPr lang="en-US" altLang="ko-KR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(5/6)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B49DD-DFD0-4E9B-910F-0A6239404E1E}"/>
              </a:ext>
            </a:extLst>
          </p:cNvPr>
          <p:cNvSpPr txBox="1"/>
          <p:nvPr/>
        </p:nvSpPr>
        <p:spPr>
          <a:xfrm>
            <a:off x="656764" y="1790700"/>
            <a:ext cx="16974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모니터링 대시보드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(1/2)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9FC5C8-0F4D-4218-A109-2DED0B687BF3}"/>
              </a:ext>
            </a:extLst>
          </p:cNvPr>
          <p:cNvGrpSpPr/>
          <p:nvPr/>
        </p:nvGrpSpPr>
        <p:grpSpPr>
          <a:xfrm>
            <a:off x="4007535" y="2585686"/>
            <a:ext cx="10195698" cy="7296409"/>
            <a:chOff x="1782806" y="374460"/>
            <a:chExt cx="8704835" cy="608849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EFCC5B-D6CD-447E-ADE0-74D2B961F2B2}"/>
                </a:ext>
              </a:extLst>
            </p:cNvPr>
            <p:cNvSpPr/>
            <p:nvPr/>
          </p:nvSpPr>
          <p:spPr>
            <a:xfrm>
              <a:off x="1782806" y="1052754"/>
              <a:ext cx="6940120" cy="54102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0ACF645-E80B-48BE-B9DF-DE184D1F2BA4}"/>
                </a:ext>
              </a:extLst>
            </p:cNvPr>
            <p:cNvSpPr/>
            <p:nvPr/>
          </p:nvSpPr>
          <p:spPr>
            <a:xfrm>
              <a:off x="4772641" y="3048000"/>
              <a:ext cx="3810000" cy="1326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17EDB80-A278-4AD4-B540-D8240061AA01}"/>
                </a:ext>
              </a:extLst>
            </p:cNvPr>
            <p:cNvSpPr/>
            <p:nvPr/>
          </p:nvSpPr>
          <p:spPr>
            <a:xfrm>
              <a:off x="1981200" y="1447800"/>
              <a:ext cx="1676400" cy="10982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8ED0055-A0D7-44DA-9DD0-DA6C207D3D5A}"/>
                </a:ext>
              </a:extLst>
            </p:cNvPr>
            <p:cNvSpPr/>
            <p:nvPr/>
          </p:nvSpPr>
          <p:spPr>
            <a:xfrm>
              <a:off x="2209800" y="1524000"/>
              <a:ext cx="1219200" cy="6858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380F1D38-9C73-4BA2-B199-E919D01E46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634289"/>
              <a:ext cx="270711" cy="270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553669-F1C9-4C7B-8E5E-77CDD70F22CF}"/>
                </a:ext>
              </a:extLst>
            </p:cNvPr>
            <p:cNvSpPr txBox="1"/>
            <p:nvPr/>
          </p:nvSpPr>
          <p:spPr>
            <a:xfrm>
              <a:off x="2151314" y="2209800"/>
              <a:ext cx="1447800" cy="25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/>
                <a:t>cAdvisor Container</a:t>
              </a:r>
              <a:endParaRPr lang="ko-KR" altLang="en-US" sz="1400" b="1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7A4A7E7-A025-414A-99BA-9203A374F872}"/>
                </a:ext>
              </a:extLst>
            </p:cNvPr>
            <p:cNvSpPr/>
            <p:nvPr/>
          </p:nvSpPr>
          <p:spPr>
            <a:xfrm>
              <a:off x="5001241" y="3363598"/>
              <a:ext cx="1219200" cy="685800"/>
            </a:xfrm>
            <a:prstGeom prst="round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D15398AA-D208-4516-9787-52BDC7A8A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566" y="3596034"/>
              <a:ext cx="1352550" cy="504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6D1861E2-878E-4EFE-A9AE-DF6FA321F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5485" y="3435787"/>
              <a:ext cx="270711" cy="270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679E54-D55C-46F3-A75D-51C894CF82C1}"/>
                </a:ext>
              </a:extLst>
            </p:cNvPr>
            <p:cNvSpPr txBox="1"/>
            <p:nvPr/>
          </p:nvSpPr>
          <p:spPr>
            <a:xfrm>
              <a:off x="5991841" y="3048000"/>
              <a:ext cx="1371600" cy="25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Data Query</a:t>
              </a:r>
              <a:endParaRPr lang="ko-KR" altLang="en-US" sz="1400" b="1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CEDC11D-F4A9-414D-B193-D5CF0B610E8D}"/>
                </a:ext>
              </a:extLst>
            </p:cNvPr>
            <p:cNvSpPr/>
            <p:nvPr/>
          </p:nvSpPr>
          <p:spPr>
            <a:xfrm>
              <a:off x="7134841" y="3352800"/>
              <a:ext cx="1219200" cy="685800"/>
            </a:xfrm>
            <a:prstGeom prst="round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1AD34380-F5E6-45B1-BA90-1374C7AAE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916" y="3504961"/>
              <a:ext cx="375517" cy="381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BDFB995F-C536-4E2B-88CF-CC4995B5D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089" y="3560343"/>
              <a:ext cx="270711" cy="270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3261550-E570-46C7-98E9-F8DDBC013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14444" y="3412148"/>
              <a:ext cx="298594" cy="608339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B8C6B23-7397-452D-A10F-B983763F4E70}"/>
                </a:ext>
              </a:extLst>
            </p:cNvPr>
            <p:cNvSpPr/>
            <p:nvPr/>
          </p:nvSpPr>
          <p:spPr>
            <a:xfrm>
              <a:off x="1981200" y="3127755"/>
              <a:ext cx="1676400" cy="10982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4C1C45C-BA03-47ED-9E63-546C651B7C28}"/>
                </a:ext>
              </a:extLst>
            </p:cNvPr>
            <p:cNvSpPr/>
            <p:nvPr/>
          </p:nvSpPr>
          <p:spPr>
            <a:xfrm>
              <a:off x="2209800" y="3203955"/>
              <a:ext cx="1219200" cy="6858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826E14F0-2433-4A52-ACBF-1FF7C247D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314244"/>
              <a:ext cx="270711" cy="270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6D8DF44-DE16-425E-A46B-CFC31BEFFA3A}"/>
                </a:ext>
              </a:extLst>
            </p:cNvPr>
            <p:cNvSpPr txBox="1"/>
            <p:nvPr/>
          </p:nvSpPr>
          <p:spPr>
            <a:xfrm>
              <a:off x="2151314" y="3889755"/>
              <a:ext cx="1447800" cy="25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/>
                <a:t>cAdvisor</a:t>
              </a:r>
              <a:r>
                <a:rPr lang="en-US" altLang="ko-KR" sz="1400" b="1" dirty="0"/>
                <a:t> Container</a:t>
              </a:r>
              <a:endParaRPr lang="ko-KR" altLang="en-US" sz="1400" b="1" dirty="0"/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1158B3E2-0A8F-42A9-B617-2ABE72281459}"/>
                </a:ext>
              </a:extLst>
            </p:cNvPr>
            <p:cNvSpPr/>
            <p:nvPr/>
          </p:nvSpPr>
          <p:spPr>
            <a:xfrm rot="10800000">
              <a:off x="8435721" y="3706494"/>
              <a:ext cx="1137519" cy="6994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5460EF-D370-43F4-A36A-E214696EE3E4}"/>
                </a:ext>
              </a:extLst>
            </p:cNvPr>
            <p:cNvSpPr txBox="1"/>
            <p:nvPr/>
          </p:nvSpPr>
          <p:spPr>
            <a:xfrm>
              <a:off x="8426560" y="3358497"/>
              <a:ext cx="1447800" cy="25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/>
                <a:t>Visualize</a:t>
              </a:r>
              <a:endParaRPr lang="ko-KR" altLang="en-US" sz="14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E791EE-43B5-4A0E-8D30-4E2D5963CF7E}"/>
                </a:ext>
              </a:extLst>
            </p:cNvPr>
            <p:cNvSpPr txBox="1"/>
            <p:nvPr/>
          </p:nvSpPr>
          <p:spPr>
            <a:xfrm>
              <a:off x="9039841" y="4047909"/>
              <a:ext cx="1447800" cy="25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Platform Admin</a:t>
              </a:r>
              <a:endParaRPr lang="ko-KR" altLang="en-US" sz="1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8543206A-CBF6-49F3-822C-4AEDCD4A8804}"/>
                </a:ext>
              </a:extLst>
            </p:cNvPr>
            <p:cNvCxnSpPr/>
            <p:nvPr/>
          </p:nvCxnSpPr>
          <p:spPr>
            <a:xfrm>
              <a:off x="6334151" y="3716317"/>
              <a:ext cx="68698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5D1836-494D-45BA-A153-82A6C81B3BFD}"/>
                </a:ext>
              </a:extLst>
            </p:cNvPr>
            <p:cNvSpPr txBox="1"/>
            <p:nvPr/>
          </p:nvSpPr>
          <p:spPr>
            <a:xfrm>
              <a:off x="2091959" y="2589876"/>
              <a:ext cx="1447800" cy="25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Node 1</a:t>
              </a:r>
              <a:endParaRPr lang="ko-KR" altLang="en-US" sz="1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34F7CE-AEE2-44A6-B412-3436F9928DA3}"/>
                </a:ext>
              </a:extLst>
            </p:cNvPr>
            <p:cNvSpPr txBox="1"/>
            <p:nvPr/>
          </p:nvSpPr>
          <p:spPr>
            <a:xfrm>
              <a:off x="2099378" y="4270755"/>
              <a:ext cx="1447800" cy="25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Node 2</a:t>
              </a:r>
              <a:endParaRPr lang="ko-KR" altLang="en-US" sz="1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BF8329F-765E-46F8-92F6-49095AF57E02}"/>
                </a:ext>
              </a:extLst>
            </p:cNvPr>
            <p:cNvSpPr txBox="1"/>
            <p:nvPr/>
          </p:nvSpPr>
          <p:spPr>
            <a:xfrm>
              <a:off x="4248598" y="2025134"/>
              <a:ext cx="2218360" cy="43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Cadvisor</a:t>
              </a:r>
              <a:r>
                <a:rPr lang="ko-KR" altLang="en-US" sz="1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가 </a:t>
              </a:r>
              <a:r>
                <a:rPr lang="en-US" altLang="ko-KR" sz="1400" b="1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InfluxDB</a:t>
              </a:r>
              <a:r>
                <a:rPr lang="ko-KR" altLang="en-US" sz="1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에 </a:t>
              </a:r>
              <a:r>
                <a:rPr lang="en-US" altLang="ko-KR" sz="1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metrics</a:t>
              </a:r>
              <a:r>
                <a:rPr lang="ko-KR" altLang="en-US" sz="1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를 저장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AE91B8A-DB95-49C6-A90B-463D01DF948E}"/>
                </a:ext>
              </a:extLst>
            </p:cNvPr>
            <p:cNvSpPr/>
            <p:nvPr/>
          </p:nvSpPr>
          <p:spPr>
            <a:xfrm>
              <a:off x="1987412" y="4914373"/>
              <a:ext cx="1676400" cy="10982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3C27311-45ED-4261-8CE3-CDDB921FB4B5}"/>
                </a:ext>
              </a:extLst>
            </p:cNvPr>
            <p:cNvSpPr/>
            <p:nvPr/>
          </p:nvSpPr>
          <p:spPr>
            <a:xfrm>
              <a:off x="2216012" y="4990573"/>
              <a:ext cx="1219200" cy="685800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246EB2E6-2763-4F9A-852F-B37D688E4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612" y="5100862"/>
              <a:ext cx="270711" cy="270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B86F28-2DEA-480B-A2E3-CFB897B8DBB4}"/>
                </a:ext>
              </a:extLst>
            </p:cNvPr>
            <p:cNvSpPr txBox="1"/>
            <p:nvPr/>
          </p:nvSpPr>
          <p:spPr>
            <a:xfrm>
              <a:off x="2157526" y="5676373"/>
              <a:ext cx="1447800" cy="25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/>
                <a:t>cAdvisor Container</a:t>
              </a:r>
              <a:endParaRPr lang="ko-KR" altLang="en-US" sz="1400" b="1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580780-0DCF-481E-9E3E-B5733F370D70}"/>
                </a:ext>
              </a:extLst>
            </p:cNvPr>
            <p:cNvSpPr txBox="1"/>
            <p:nvPr/>
          </p:nvSpPr>
          <p:spPr>
            <a:xfrm>
              <a:off x="2105590" y="6057373"/>
              <a:ext cx="1447800" cy="25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Node 3</a:t>
              </a:r>
              <a:endParaRPr lang="ko-KR" altLang="en-US" sz="1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4" name="화살표: 오른쪽 73">
              <a:extLst>
                <a:ext uri="{FF2B5EF4-FFF2-40B4-BE49-F238E27FC236}">
                  <a16:creationId xmlns:a16="http://schemas.microsoft.com/office/drawing/2014/main" id="{9972FAFE-4D7E-4036-8900-208E052F5836}"/>
                </a:ext>
              </a:extLst>
            </p:cNvPr>
            <p:cNvSpPr/>
            <p:nvPr/>
          </p:nvSpPr>
          <p:spPr>
            <a:xfrm rot="18570126">
              <a:off x="3270100" y="4738147"/>
              <a:ext cx="1998767" cy="7701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79614815-6F57-45BF-B262-7F4CEBC83F9A}"/>
                </a:ext>
              </a:extLst>
            </p:cNvPr>
            <p:cNvSpPr/>
            <p:nvPr/>
          </p:nvSpPr>
          <p:spPr>
            <a:xfrm>
              <a:off x="3547178" y="3706498"/>
              <a:ext cx="1343305" cy="6994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AB057BB6-ECB9-4E4B-B95F-6AA039095094}"/>
                </a:ext>
              </a:extLst>
            </p:cNvPr>
            <p:cNvSpPr/>
            <p:nvPr/>
          </p:nvSpPr>
          <p:spPr>
            <a:xfrm rot="2848131">
              <a:off x="3218153" y="2674016"/>
              <a:ext cx="1998767" cy="649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DBA79FE-150E-42AD-8BCC-2344F12F0392}"/>
                </a:ext>
              </a:extLst>
            </p:cNvPr>
            <p:cNvSpPr/>
            <p:nvPr/>
          </p:nvSpPr>
          <p:spPr>
            <a:xfrm>
              <a:off x="4731633" y="1245482"/>
              <a:ext cx="948489" cy="354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Docker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F1B20E2A-AA73-4548-A83C-9073BB16A8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266" y="37446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9" name="object 2">
            <a:extLst>
              <a:ext uri="{FF2B5EF4-FFF2-40B4-BE49-F238E27FC236}">
                <a16:creationId xmlns:a16="http://schemas.microsoft.com/office/drawing/2014/main" id="{58FA2623-DA5F-40D4-8DFB-183A6CE06B7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41136" y="1977483"/>
            <a:ext cx="6159591" cy="32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 err="1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캡스톤</a:t>
            </a:r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 디자인 추진 내용 </a:t>
            </a:r>
            <a:r>
              <a:rPr lang="en-US" altLang="ko-KR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(6/6)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B49DD-DFD0-4E9B-910F-0A6239404E1E}"/>
              </a:ext>
            </a:extLst>
          </p:cNvPr>
          <p:cNvSpPr txBox="1"/>
          <p:nvPr/>
        </p:nvSpPr>
        <p:spPr>
          <a:xfrm>
            <a:off x="656764" y="1790700"/>
            <a:ext cx="16974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모니터링 대시보드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(2/2)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6E4A411-8E9D-469C-BCCB-09504B405AAD}"/>
              </a:ext>
            </a:extLst>
          </p:cNvPr>
          <p:cNvGrpSpPr/>
          <p:nvPr/>
        </p:nvGrpSpPr>
        <p:grpSpPr>
          <a:xfrm>
            <a:off x="1057220" y="2864888"/>
            <a:ext cx="16535400" cy="6170173"/>
            <a:chOff x="2057400" y="1675329"/>
            <a:chExt cx="9825383" cy="3863551"/>
          </a:xfrm>
        </p:grpSpPr>
        <p:pic>
          <p:nvPicPr>
            <p:cNvPr id="87" name="Picture 4">
              <a:extLst>
                <a:ext uri="{FF2B5EF4-FFF2-40B4-BE49-F238E27FC236}">
                  <a16:creationId xmlns:a16="http://schemas.microsoft.com/office/drawing/2014/main" id="{A4F2FBC7-1978-4331-A75E-217ECC332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893544"/>
              <a:ext cx="2590800" cy="96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60FB6FFD-24AB-4048-BDE7-584CA8B69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62" y="4214575"/>
              <a:ext cx="685800" cy="696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89D6B8D3-9BA6-4015-8B05-47F5E6485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3262" y="1675329"/>
              <a:ext cx="1539077" cy="693687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05FBC52-A52C-41A4-80E6-91ADF113D8E9}"/>
                </a:ext>
              </a:extLst>
            </p:cNvPr>
            <p:cNvSpPr txBox="1"/>
            <p:nvPr/>
          </p:nvSpPr>
          <p:spPr>
            <a:xfrm>
              <a:off x="4648200" y="1676400"/>
              <a:ext cx="7234583" cy="86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3200" b="1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Cadvisor</a:t>
              </a:r>
              <a:br>
                <a:rPr lang="en-US" altLang="ko-KR" sz="32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</a:br>
              <a:endParaRPr lang="en-US" altLang="ko-KR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ko-KR" altLang="en-US" sz="28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도커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엔진 밑 컨테이너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,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이미지 등에 대한 데이터를 수집해주는 모니터링 도구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5AFA8C-BEC6-4215-BDC3-B69A798A1048}"/>
                </a:ext>
              </a:extLst>
            </p:cNvPr>
            <p:cNvSpPr txBox="1"/>
            <p:nvPr/>
          </p:nvSpPr>
          <p:spPr>
            <a:xfrm>
              <a:off x="4648200" y="2945487"/>
              <a:ext cx="6012070" cy="86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3200" b="1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Influxdb</a:t>
              </a:r>
              <a:endParaRPr lang="en-US" altLang="ko-KR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높은 쓰기 및 쿼리로드를 처리하도록 설계된 데이터베이스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E86E43-303C-4369-B17D-FE3BE6EC46D6}"/>
                </a:ext>
              </a:extLst>
            </p:cNvPr>
            <p:cNvSpPr txBox="1"/>
            <p:nvPr/>
          </p:nvSpPr>
          <p:spPr>
            <a:xfrm>
              <a:off x="4648198" y="4132030"/>
              <a:ext cx="6962914" cy="14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32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Grafana</a:t>
              </a:r>
              <a:endParaRPr lang="en-US" altLang="ko-KR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US" altLang="ko-KR" sz="28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Cadvisor</a:t>
              </a:r>
              <a:r>
                <a:rPr lang="en-US" altLang="ko-KR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, Prometheus </a:t>
              </a:r>
              <a:r>
                <a:rPr lang="ko-KR" altLang="en-US" sz="28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등의 데이터 수집 서버로부터 데이터를 제공받아 이를 사용자 입맛에 맞게 시각화 해주는 도구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sz="28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40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추진전략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B49DD-DFD0-4E9B-910F-0A6239404E1E}"/>
              </a:ext>
            </a:extLst>
          </p:cNvPr>
          <p:cNvSpPr txBox="1"/>
          <p:nvPr/>
        </p:nvSpPr>
        <p:spPr>
          <a:xfrm>
            <a:off x="656764" y="1790700"/>
            <a:ext cx="16974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b="0" i="0" dirty="0"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 단위 계획표</a:t>
            </a:r>
            <a:r>
              <a:rPr lang="en-US" altLang="ko-KR" sz="3200" b="0" i="0" dirty="0">
                <a:solidFill>
                  <a:srgbClr val="404040"/>
                </a:solidFill>
                <a:effectLst/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CF789-B146-4705-8EF7-1BFE5E3D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99" y="2781300"/>
            <a:ext cx="15017603" cy="61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2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업무분장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832F88A-8F96-4B38-BEA6-770AEAE2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16455"/>
              </p:ext>
            </p:extLst>
          </p:nvPr>
        </p:nvGraphicFramePr>
        <p:xfrm>
          <a:off x="656764" y="2019300"/>
          <a:ext cx="16974471" cy="7338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8157">
                  <a:extLst>
                    <a:ext uri="{9D8B030D-6E8A-4147-A177-3AD203B41FA5}">
                      <a16:colId xmlns:a16="http://schemas.microsoft.com/office/drawing/2014/main" val="2862602756"/>
                    </a:ext>
                  </a:extLst>
                </a:gridCol>
                <a:gridCol w="5658157">
                  <a:extLst>
                    <a:ext uri="{9D8B030D-6E8A-4147-A177-3AD203B41FA5}">
                      <a16:colId xmlns:a16="http://schemas.microsoft.com/office/drawing/2014/main" val="2943325100"/>
                    </a:ext>
                  </a:extLst>
                </a:gridCol>
                <a:gridCol w="5658157">
                  <a:extLst>
                    <a:ext uri="{9D8B030D-6E8A-4147-A177-3AD203B41FA5}">
                      <a16:colId xmlns:a16="http://schemas.microsoft.com/office/drawing/2014/main" val="1442296703"/>
                    </a:ext>
                  </a:extLst>
                </a:gridCol>
              </a:tblGrid>
              <a:tr h="108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백승진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박재현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황순규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618555"/>
                  </a:ext>
                </a:extLst>
              </a:tr>
              <a:tr h="6254086">
                <a:tc>
                  <a:txBody>
                    <a:bodyPr/>
                    <a:lstStyle/>
                    <a:p>
                      <a:pPr marL="285750" indent="-285750" algn="l" fontAlgn="base" latinLnBrk="1">
                        <a:buFont typeface="Wingdings" panose="05000000000000000000" pitchFamily="2" charset="2"/>
                        <a:buChar char="§"/>
                      </a:pPr>
                      <a:endParaRPr lang="en-US" altLang="ko-KR" sz="20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algn="l" fontAlgn="base" latinLnBrk="1">
                        <a:buFont typeface="Wingdings" panose="05000000000000000000" pitchFamily="2" charset="2"/>
                        <a:buChar char="§"/>
                      </a:pPr>
                      <a:endParaRPr lang="en-US" altLang="ko-KR" sz="20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algn="l" fontAlgn="base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도커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 환경 구축</a:t>
                      </a:r>
                    </a:p>
                    <a:p>
                      <a:pPr marL="800100" lvl="1" indent="-342900" algn="l" fontAlgn="base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도커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 기반 서버와 노드 환경 구축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algn="l" fontAlgn="base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algn="l" fontAlgn="base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algn="l" fontAlgn="base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컨테이너 오케스트레이션</a:t>
                      </a:r>
                      <a:endParaRPr lang="en-US" altLang="ko-KR" sz="20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742950" lvl="1" indent="-285750" algn="l" fontAlgn="base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도커스웜을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 사용하여 서버의 자원 확장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컨테이너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리소스의 자동화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정렬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조정 및 여러 개의 서버를 하나의 풀로 관리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algn="l" fontAlgn="base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algn="l" fontAlgn="base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algn="l" fontAlgn="base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데이터 </a:t>
                      </a: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전처리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algn="l" fontAlgn="base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공공데이터를 사용한 인공지능 학습의 성능 향상을 위해 데이터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전처리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 진행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8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endParaRPr lang="en-US" altLang="ko-KR" sz="2000" b="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endParaRPr lang="en-US" altLang="ko-KR" sz="2000" b="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연합학습 작동원리 파악</a:t>
                      </a: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MNIST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데이터를 활용하여 연합학습 작동원리     파악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공공데이터를 활용하여 연합학습 모델 설계</a:t>
                      </a: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실제 공공데이터를 사용하는 연합학습 모델 설계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Global Weights update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알고리즘 개발</a:t>
                      </a: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서버에서 수행되는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Global Weights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알고리즘    개발 및 개선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8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endParaRPr lang="en-US" altLang="ko-KR" sz="2000" b="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endParaRPr lang="en-US" altLang="ko-KR" sz="2000" b="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연합학습 작동원리 파악</a:t>
                      </a: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MNIST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데이터를 활용하여 연합학습 작동원리     파악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서버와 노드 간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Weight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통신 네트워크 구축</a:t>
                      </a: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소켓 통신을 활용하는 통신 네트워크 구축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  <a:cs typeface="+mn-cs"/>
                      </a:endParaRPr>
                    </a:p>
                    <a:p>
                      <a:pPr marL="285750" indent="-285750" fontAlgn="base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엣지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 단말을 노드로 추가 후 네트워크 구축</a:t>
                      </a:r>
                    </a:p>
                    <a:p>
                      <a:pPr marL="800100" lvl="1" indent="-342900" fontAlgn="base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물리적으로 분리된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엣지단말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젯슨나노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젯슨자비에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을 노드로 추가 후 네트워크 구축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8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1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66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4B4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CD9F49C7-7BC6-4F2B-B89D-2EE97512A66A}"/>
              </a:ext>
            </a:extLst>
          </p:cNvPr>
          <p:cNvSpPr txBox="1"/>
          <p:nvPr/>
        </p:nvSpPr>
        <p:spPr>
          <a:xfrm>
            <a:off x="5524500" y="4035505"/>
            <a:ext cx="7239000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Nunito Sans Black" pitchFamily="2" charset="0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000" kern="0" spc="-50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Contents</a:t>
            </a:r>
            <a:endParaRPr lang="en-US" sz="5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448F56-C81F-44A5-9568-77B151A43047}"/>
              </a:ext>
            </a:extLst>
          </p:cNvPr>
          <p:cNvGrpSpPr/>
          <p:nvPr/>
        </p:nvGrpSpPr>
        <p:grpSpPr>
          <a:xfrm>
            <a:off x="6057900" y="2298379"/>
            <a:ext cx="6172200" cy="7114768"/>
            <a:chOff x="6106276" y="1966460"/>
            <a:chExt cx="6172200" cy="711476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81D1AA-E9C3-4F9C-B2C7-E02F5EA400FB}"/>
                </a:ext>
              </a:extLst>
            </p:cNvPr>
            <p:cNvSpPr txBox="1"/>
            <p:nvPr/>
          </p:nvSpPr>
          <p:spPr>
            <a:xfrm>
              <a:off x="6106276" y="1966460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배경 및 필요성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25C368-F9BE-4E27-9048-7933B5DBF865}"/>
                </a:ext>
              </a:extLst>
            </p:cNvPr>
            <p:cNvSpPr txBox="1"/>
            <p:nvPr/>
          </p:nvSpPr>
          <p:spPr>
            <a:xfrm>
              <a:off x="6106276" y="3260147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3600" b="1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캡스톤디자인</a:t>
              </a:r>
              <a:r>
                <a:rPr lang="ko-KR" altLang="en-US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목표</a:t>
              </a:r>
              <a:endParaRPr lang="en-US" altLang="ko-KR" sz="36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2BA962-B17C-46B4-A2BE-292C88445159}"/>
                </a:ext>
              </a:extLst>
            </p:cNvPr>
            <p:cNvSpPr txBox="1"/>
            <p:nvPr/>
          </p:nvSpPr>
          <p:spPr>
            <a:xfrm>
              <a:off x="6106276" y="8434897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질의 응답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C9ABD1-C02F-4219-8C9A-452A977477A6}"/>
                </a:ext>
              </a:extLst>
            </p:cNvPr>
            <p:cNvSpPr txBox="1"/>
            <p:nvPr/>
          </p:nvSpPr>
          <p:spPr>
            <a:xfrm>
              <a:off x="6106276" y="5847521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추진 전략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C1E200-1D0B-4CCB-88BD-AB18945907C3}"/>
                </a:ext>
              </a:extLst>
            </p:cNvPr>
            <p:cNvSpPr txBox="1"/>
            <p:nvPr/>
          </p:nvSpPr>
          <p:spPr>
            <a:xfrm>
              <a:off x="6106276" y="4553834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3600" b="1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캡스톤디자인</a:t>
              </a:r>
              <a:r>
                <a:rPr lang="ko-KR" altLang="en-US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내용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61C1F7-49FA-49AB-AFED-B96088789547}"/>
                </a:ext>
              </a:extLst>
            </p:cNvPr>
            <p:cNvSpPr txBox="1"/>
            <p:nvPr/>
          </p:nvSpPr>
          <p:spPr>
            <a:xfrm>
              <a:off x="6106276" y="7141208"/>
              <a:ext cx="61722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3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업무분장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배경 및 필요성 </a:t>
            </a:r>
            <a:r>
              <a:rPr lang="en-US" altLang="ko-KR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(1/3)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60D34D-01BF-4A10-81A2-29D595B89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49" y="2408123"/>
            <a:ext cx="7107209" cy="2068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2F4AC6-1C0E-440C-A3EF-830115EAC8D1}"/>
              </a:ext>
            </a:extLst>
          </p:cNvPr>
          <p:cNvSpPr txBox="1"/>
          <p:nvPr/>
        </p:nvSpPr>
        <p:spPr>
          <a:xfrm>
            <a:off x="7848601" y="2529886"/>
            <a:ext cx="93428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딥러닝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패턴 인식 문제 또는 </a:t>
            </a:r>
            <a:r>
              <a:rPr lang="ko-KR" altLang="en-US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특징점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학습을 위해 많은 수의 신경층을 가지도록 모델을 구성하는 기계학습 기술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A6FB473-82D1-4E8E-82A5-17E00D8E1E75}"/>
              </a:ext>
            </a:extLst>
          </p:cNvPr>
          <p:cNvGrpSpPr/>
          <p:nvPr/>
        </p:nvGrpSpPr>
        <p:grpSpPr>
          <a:xfrm>
            <a:off x="673233" y="4783616"/>
            <a:ext cx="7107209" cy="4196361"/>
            <a:chOff x="2743200" y="2743866"/>
            <a:chExt cx="5943600" cy="3346810"/>
          </a:xfrm>
        </p:grpSpPr>
        <p:pic>
          <p:nvPicPr>
            <p:cNvPr id="16" name="그래픽 15" descr="클라우드 동기화 윤곽선">
              <a:extLst>
                <a:ext uri="{FF2B5EF4-FFF2-40B4-BE49-F238E27FC236}">
                  <a16:creationId xmlns:a16="http://schemas.microsoft.com/office/drawing/2014/main" id="{212F8E14-84C1-4D29-A3BE-09F76FCC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3945" y="3056584"/>
              <a:ext cx="712640" cy="73329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90429F-2FB5-4DCB-84E9-7DA686D5B6A6}"/>
                </a:ext>
              </a:extLst>
            </p:cNvPr>
            <p:cNvSpPr txBox="1"/>
            <p:nvPr/>
          </p:nvSpPr>
          <p:spPr>
            <a:xfrm>
              <a:off x="4999027" y="2743866"/>
              <a:ext cx="1249373" cy="381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server</a:t>
              </a:r>
              <a:endParaRPr lang="ko-KR" altLang="en-US" sz="16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pic>
          <p:nvPicPr>
            <p:cNvPr id="18" name="그래픽 17" descr="데이터베이스 단색으로 채워진">
              <a:extLst>
                <a:ext uri="{FF2B5EF4-FFF2-40B4-BE49-F238E27FC236}">
                  <a16:creationId xmlns:a16="http://schemas.microsoft.com/office/drawing/2014/main" id="{5A614499-853D-483E-AD5A-442EC6D6D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200" y="5171257"/>
              <a:ext cx="1049730" cy="55869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E162F0-A178-4D78-9613-4607BA26C822}"/>
                </a:ext>
              </a:extLst>
            </p:cNvPr>
            <p:cNvSpPr txBox="1"/>
            <p:nvPr/>
          </p:nvSpPr>
          <p:spPr>
            <a:xfrm>
              <a:off x="2760270" y="5709430"/>
              <a:ext cx="1049730" cy="381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client</a:t>
              </a:r>
              <a:endParaRPr lang="ko-KR" altLang="en-US" sz="16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pic>
          <p:nvPicPr>
            <p:cNvPr id="20" name="그래픽 19" descr="데이터베이스 단색으로 채워진">
              <a:extLst>
                <a:ext uri="{FF2B5EF4-FFF2-40B4-BE49-F238E27FC236}">
                  <a16:creationId xmlns:a16="http://schemas.microsoft.com/office/drawing/2014/main" id="{B24D8652-598D-4EB7-8347-34A1BF7D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20396" y="5171255"/>
              <a:ext cx="1049730" cy="55869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B6F46F-812D-4B37-9082-19A5A4CE860E}"/>
                </a:ext>
              </a:extLst>
            </p:cNvPr>
            <p:cNvSpPr txBox="1"/>
            <p:nvPr/>
          </p:nvSpPr>
          <p:spPr>
            <a:xfrm>
              <a:off x="5072770" y="5709428"/>
              <a:ext cx="1175630" cy="381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client</a:t>
              </a:r>
              <a:endParaRPr lang="ko-KR" altLang="en-US" sz="16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pic>
          <p:nvPicPr>
            <p:cNvPr id="23" name="그래픽 22" descr="데이터베이스 단색으로 채워진">
              <a:extLst>
                <a:ext uri="{FF2B5EF4-FFF2-40B4-BE49-F238E27FC236}">
                  <a16:creationId xmlns:a16="http://schemas.microsoft.com/office/drawing/2014/main" id="{5E2BC26A-904D-4945-B69F-121CA2A85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97593" y="5171255"/>
              <a:ext cx="1049730" cy="55869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C1AB31-3EB2-4B29-929F-FF8EB63197FE}"/>
                </a:ext>
              </a:extLst>
            </p:cNvPr>
            <p:cNvSpPr txBox="1"/>
            <p:nvPr/>
          </p:nvSpPr>
          <p:spPr>
            <a:xfrm>
              <a:off x="7511170" y="5709428"/>
              <a:ext cx="1175630" cy="381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client</a:t>
              </a:r>
              <a:endParaRPr lang="ko-KR" altLang="en-US" sz="16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A64631F-296B-4B3D-A071-51CEEA031B0D}"/>
                </a:ext>
              </a:extLst>
            </p:cNvPr>
            <p:cNvGrpSpPr/>
            <p:nvPr/>
          </p:nvGrpSpPr>
          <p:grpSpPr>
            <a:xfrm>
              <a:off x="5351430" y="3724608"/>
              <a:ext cx="563731" cy="620457"/>
              <a:chOff x="1114152" y="1508759"/>
              <a:chExt cx="976836" cy="1037687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0EB4CE50-5058-48E4-93E4-1D057B36F2DA}"/>
                  </a:ext>
                </a:extLst>
              </p:cNvPr>
              <p:cNvSpPr/>
              <p:nvPr/>
            </p:nvSpPr>
            <p:spPr>
              <a:xfrm>
                <a:off x="1512570" y="1508759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15CFE24-4856-4F31-AD2A-F2C6BD0424E2}"/>
                  </a:ext>
                </a:extLst>
              </p:cNvPr>
              <p:cNvSpPr/>
              <p:nvPr/>
            </p:nvSpPr>
            <p:spPr>
              <a:xfrm>
                <a:off x="1512570" y="1794655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F39B5F3-1DE6-4C0F-ABE5-E387C61348C8}"/>
                  </a:ext>
                </a:extLst>
              </p:cNvPr>
              <p:cNvSpPr/>
              <p:nvPr/>
            </p:nvSpPr>
            <p:spPr>
              <a:xfrm>
                <a:off x="1512570" y="2080551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017E2F9-E9A5-4068-9464-8FFC70A95F6F}"/>
                  </a:ext>
                </a:extLst>
              </p:cNvPr>
              <p:cNvSpPr/>
              <p:nvPr/>
            </p:nvSpPr>
            <p:spPr>
              <a:xfrm>
                <a:off x="1512570" y="2366446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1CD9B27F-BE68-4922-8F0A-77D8FC13F90C}"/>
                  </a:ext>
                </a:extLst>
              </p:cNvPr>
              <p:cNvSpPr/>
              <p:nvPr/>
            </p:nvSpPr>
            <p:spPr>
              <a:xfrm>
                <a:off x="1910988" y="1661137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EED7740-C6F3-49FC-A360-93D09A55F81C}"/>
                  </a:ext>
                </a:extLst>
              </p:cNvPr>
              <p:cNvSpPr/>
              <p:nvPr/>
            </p:nvSpPr>
            <p:spPr>
              <a:xfrm>
                <a:off x="1910988" y="1947033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B86B3F2-8E6C-424F-8209-94337DD8BC46}"/>
                  </a:ext>
                </a:extLst>
              </p:cNvPr>
              <p:cNvSpPr/>
              <p:nvPr/>
            </p:nvSpPr>
            <p:spPr>
              <a:xfrm>
                <a:off x="1910988" y="2232928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C392E7A5-B260-4D83-BB17-C969E3C10945}"/>
                  </a:ext>
                </a:extLst>
              </p:cNvPr>
              <p:cNvSpPr/>
              <p:nvPr/>
            </p:nvSpPr>
            <p:spPr>
              <a:xfrm>
                <a:off x="1114152" y="1661137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BF0B5C1-824D-4CB8-9B82-ECC1BCE541D4}"/>
                  </a:ext>
                </a:extLst>
              </p:cNvPr>
              <p:cNvSpPr/>
              <p:nvPr/>
            </p:nvSpPr>
            <p:spPr>
              <a:xfrm>
                <a:off x="1114152" y="1947033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76C07C24-FFA2-458C-A912-BA5C09886EEC}"/>
                  </a:ext>
                </a:extLst>
              </p:cNvPr>
              <p:cNvSpPr/>
              <p:nvPr/>
            </p:nvSpPr>
            <p:spPr>
              <a:xfrm>
                <a:off x="1114152" y="2232928"/>
                <a:ext cx="180000" cy="180000"/>
              </a:xfrm>
              <a:prstGeom prst="ellips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3242A8D0-4407-4619-A570-D821374D437A}"/>
                  </a:ext>
                </a:extLst>
              </p:cNvPr>
              <p:cNvCxnSpPr>
                <a:cxnSpLocks/>
                <a:stCxn id="42" idx="5"/>
                <a:endCxn id="36" idx="2"/>
              </p:cNvCxnSpPr>
              <p:nvPr/>
            </p:nvCxnSpPr>
            <p:spPr>
              <a:xfrm>
                <a:off x="1267792" y="2386568"/>
                <a:ext cx="244778" cy="698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7CA581A-C907-49F7-86AE-718C37B1288D}"/>
                  </a:ext>
                </a:extLst>
              </p:cNvPr>
              <p:cNvCxnSpPr>
                <a:cxnSpLocks/>
                <a:stCxn id="42" idx="6"/>
                <a:endCxn id="35" idx="3"/>
              </p:cNvCxnSpPr>
              <p:nvPr/>
            </p:nvCxnSpPr>
            <p:spPr>
              <a:xfrm flipV="1">
                <a:off x="1294152" y="2234191"/>
                <a:ext cx="244778" cy="8873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38B687C-C423-4A3A-BEF7-3F2126F358D2}"/>
                  </a:ext>
                </a:extLst>
              </p:cNvPr>
              <p:cNvCxnSpPr>
                <a:cxnSpLocks/>
                <a:stCxn id="42" idx="7"/>
                <a:endCxn id="34" idx="2"/>
              </p:cNvCxnSpPr>
              <p:nvPr/>
            </p:nvCxnSpPr>
            <p:spPr>
              <a:xfrm flipV="1">
                <a:off x="1267792" y="1884655"/>
                <a:ext cx="244778" cy="37463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BF215A02-EF5E-469D-B3FF-04FF8647F13D}"/>
                  </a:ext>
                </a:extLst>
              </p:cNvPr>
              <p:cNvCxnSpPr>
                <a:cxnSpLocks/>
                <a:stCxn id="42" idx="7"/>
                <a:endCxn id="33" idx="3"/>
              </p:cNvCxnSpPr>
              <p:nvPr/>
            </p:nvCxnSpPr>
            <p:spPr>
              <a:xfrm flipV="1">
                <a:off x="1267792" y="1662399"/>
                <a:ext cx="271138" cy="596889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AE86575-C775-437B-B3E3-A82F2B5751DE}"/>
                  </a:ext>
                </a:extLst>
              </p:cNvPr>
              <p:cNvCxnSpPr>
                <a:cxnSpLocks/>
                <a:stCxn id="39" idx="3"/>
                <a:endCxn id="36" idx="6"/>
              </p:cNvCxnSpPr>
              <p:nvPr/>
            </p:nvCxnSpPr>
            <p:spPr>
              <a:xfrm flipH="1">
                <a:off x="1692570" y="2386568"/>
                <a:ext cx="244778" cy="698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B1AD20FA-E3D3-424D-B122-F48A5DBF5CC9}"/>
                  </a:ext>
                </a:extLst>
              </p:cNvPr>
              <p:cNvCxnSpPr>
                <a:cxnSpLocks/>
                <a:stCxn id="39" idx="2"/>
                <a:endCxn id="35" idx="5"/>
              </p:cNvCxnSpPr>
              <p:nvPr/>
            </p:nvCxnSpPr>
            <p:spPr>
              <a:xfrm flipH="1" flipV="1">
                <a:off x="1666210" y="2234191"/>
                <a:ext cx="244778" cy="88737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F352506-A145-4035-9823-C545BDF2B35C}"/>
                  </a:ext>
                </a:extLst>
              </p:cNvPr>
              <p:cNvCxnSpPr>
                <a:cxnSpLocks/>
                <a:stCxn id="39" idx="1"/>
                <a:endCxn id="34" idx="6"/>
              </p:cNvCxnSpPr>
              <p:nvPr/>
            </p:nvCxnSpPr>
            <p:spPr>
              <a:xfrm flipH="1" flipV="1">
                <a:off x="1692570" y="1884655"/>
                <a:ext cx="244778" cy="37463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93DC21-33C8-4EBA-9394-F4D09D1204DA}"/>
                  </a:ext>
                </a:extLst>
              </p:cNvPr>
              <p:cNvCxnSpPr>
                <a:cxnSpLocks/>
                <a:stCxn id="39" idx="1"/>
                <a:endCxn id="33" idx="5"/>
              </p:cNvCxnSpPr>
              <p:nvPr/>
            </p:nvCxnSpPr>
            <p:spPr>
              <a:xfrm flipH="1" flipV="1">
                <a:off x="1666210" y="1662399"/>
                <a:ext cx="271138" cy="596889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D504748-DDA0-4882-B4A2-63FF567C73A9}"/>
                  </a:ext>
                </a:extLst>
              </p:cNvPr>
              <p:cNvCxnSpPr>
                <a:cxnSpLocks/>
                <a:stCxn id="34" idx="1"/>
                <a:endCxn id="40" idx="6"/>
              </p:cNvCxnSpPr>
              <p:nvPr/>
            </p:nvCxnSpPr>
            <p:spPr>
              <a:xfrm flipH="1" flipV="1">
                <a:off x="1294152" y="1751137"/>
                <a:ext cx="244778" cy="698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11D5729-0994-42A6-9B99-099A0EFC7B3A}"/>
                  </a:ext>
                </a:extLst>
              </p:cNvPr>
              <p:cNvCxnSpPr>
                <a:cxnSpLocks/>
                <a:stCxn id="41" idx="7"/>
                <a:endCxn id="34" idx="2"/>
              </p:cNvCxnSpPr>
              <p:nvPr/>
            </p:nvCxnSpPr>
            <p:spPr>
              <a:xfrm flipV="1">
                <a:off x="1267792" y="1884655"/>
                <a:ext cx="244778" cy="8873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374C970-65F8-4E83-A6F1-FA9BF4B81788}"/>
                  </a:ext>
                </a:extLst>
              </p:cNvPr>
              <p:cNvCxnSpPr>
                <a:cxnSpLocks/>
                <a:stCxn id="34" idx="7"/>
                <a:endCxn id="37" idx="2"/>
              </p:cNvCxnSpPr>
              <p:nvPr/>
            </p:nvCxnSpPr>
            <p:spPr>
              <a:xfrm flipV="1">
                <a:off x="1666210" y="1751137"/>
                <a:ext cx="244778" cy="698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2289A53-14F3-4E91-9743-595F066F4829}"/>
                  </a:ext>
                </a:extLst>
              </p:cNvPr>
              <p:cNvCxnSpPr>
                <a:cxnSpLocks/>
                <a:stCxn id="34" idx="6"/>
                <a:endCxn id="38" idx="1"/>
              </p:cNvCxnSpPr>
              <p:nvPr/>
            </p:nvCxnSpPr>
            <p:spPr>
              <a:xfrm>
                <a:off x="1692570" y="1884655"/>
                <a:ext cx="244778" cy="8873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E332D39-7A70-4905-BF0C-E1AD1FFCC4DD}"/>
                  </a:ext>
                </a:extLst>
              </p:cNvPr>
              <p:cNvCxnSpPr>
                <a:cxnSpLocks/>
                <a:stCxn id="36" idx="1"/>
                <a:endCxn id="40" idx="5"/>
              </p:cNvCxnSpPr>
              <p:nvPr/>
            </p:nvCxnSpPr>
            <p:spPr>
              <a:xfrm flipH="1" flipV="1">
                <a:off x="1267792" y="1814777"/>
                <a:ext cx="271138" cy="578029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0EE331E7-8047-416A-A806-3A28EF4A454C}"/>
                  </a:ext>
                </a:extLst>
              </p:cNvPr>
              <p:cNvCxnSpPr>
                <a:cxnSpLocks/>
                <a:stCxn id="37" idx="3"/>
                <a:endCxn id="36" idx="7"/>
              </p:cNvCxnSpPr>
              <p:nvPr/>
            </p:nvCxnSpPr>
            <p:spPr>
              <a:xfrm flipH="1">
                <a:off x="1666210" y="1814777"/>
                <a:ext cx="271138" cy="578029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470D230D-B055-45B5-B883-A24A0C80B74E}"/>
                  </a:ext>
                </a:extLst>
              </p:cNvPr>
              <p:cNvCxnSpPr>
                <a:cxnSpLocks/>
                <a:stCxn id="41" idx="6"/>
                <a:endCxn id="36" idx="1"/>
              </p:cNvCxnSpPr>
              <p:nvPr/>
            </p:nvCxnSpPr>
            <p:spPr>
              <a:xfrm>
                <a:off x="1294152" y="2037033"/>
                <a:ext cx="244778" cy="35577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8610D4A-B54A-40C4-B832-B53110DF85DF}"/>
                  </a:ext>
                </a:extLst>
              </p:cNvPr>
              <p:cNvCxnSpPr>
                <a:cxnSpLocks/>
                <a:stCxn id="38" idx="2"/>
                <a:endCxn id="36" idx="7"/>
              </p:cNvCxnSpPr>
              <p:nvPr/>
            </p:nvCxnSpPr>
            <p:spPr>
              <a:xfrm flipH="1">
                <a:off x="1666210" y="2037033"/>
                <a:ext cx="244778" cy="35577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B7E5A7CB-796A-454A-92C0-C9B1C80A1F92}"/>
                  </a:ext>
                </a:extLst>
              </p:cNvPr>
              <p:cNvCxnSpPr>
                <a:cxnSpLocks/>
                <a:stCxn id="35" idx="2"/>
                <a:endCxn id="41" idx="6"/>
              </p:cNvCxnSpPr>
              <p:nvPr/>
            </p:nvCxnSpPr>
            <p:spPr>
              <a:xfrm flipH="1" flipV="1">
                <a:off x="1294152" y="2037033"/>
                <a:ext cx="218418" cy="13351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D6FE828-81D4-40D4-ABA0-0764D4B9A3FE}"/>
                  </a:ext>
                </a:extLst>
              </p:cNvPr>
              <p:cNvCxnSpPr>
                <a:cxnSpLocks/>
                <a:stCxn id="35" idx="1"/>
                <a:endCxn id="40" idx="5"/>
              </p:cNvCxnSpPr>
              <p:nvPr/>
            </p:nvCxnSpPr>
            <p:spPr>
              <a:xfrm flipH="1" flipV="1">
                <a:off x="1267792" y="1814777"/>
                <a:ext cx="271138" cy="2921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97E53B50-DC08-4892-9921-8549976D5350}"/>
                  </a:ext>
                </a:extLst>
              </p:cNvPr>
              <p:cNvCxnSpPr>
                <a:cxnSpLocks/>
                <a:stCxn id="35" idx="7"/>
                <a:endCxn id="37" idx="3"/>
              </p:cNvCxnSpPr>
              <p:nvPr/>
            </p:nvCxnSpPr>
            <p:spPr>
              <a:xfrm flipV="1">
                <a:off x="1666210" y="1814777"/>
                <a:ext cx="271138" cy="29213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8891664-F93F-4E35-A3FD-60BF167FAFD1}"/>
                  </a:ext>
                </a:extLst>
              </p:cNvPr>
              <p:cNvCxnSpPr>
                <a:cxnSpLocks/>
                <a:stCxn id="40" idx="7"/>
                <a:endCxn id="33" idx="2"/>
              </p:cNvCxnSpPr>
              <p:nvPr/>
            </p:nvCxnSpPr>
            <p:spPr>
              <a:xfrm flipV="1">
                <a:off x="1267792" y="1598759"/>
                <a:ext cx="244778" cy="8873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F181727-96AE-497B-A70C-FB5BE68E9E1B}"/>
                  </a:ext>
                </a:extLst>
              </p:cNvPr>
              <p:cNvCxnSpPr>
                <a:cxnSpLocks/>
                <a:stCxn id="33" idx="6"/>
                <a:endCxn id="37" idx="1"/>
              </p:cNvCxnSpPr>
              <p:nvPr/>
            </p:nvCxnSpPr>
            <p:spPr>
              <a:xfrm>
                <a:off x="1692570" y="1598759"/>
                <a:ext cx="244778" cy="8873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FCE10D1-CF98-4B49-A9C1-59BDE0044B5C}"/>
                  </a:ext>
                </a:extLst>
              </p:cNvPr>
              <p:cNvCxnSpPr>
                <a:cxnSpLocks/>
                <a:stCxn id="33" idx="3"/>
                <a:endCxn id="41" idx="7"/>
              </p:cNvCxnSpPr>
              <p:nvPr/>
            </p:nvCxnSpPr>
            <p:spPr>
              <a:xfrm flipH="1">
                <a:off x="1267792" y="1662399"/>
                <a:ext cx="271138" cy="31099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29FCC6F9-9C52-4667-86D2-005C98804DE2}"/>
                  </a:ext>
                </a:extLst>
              </p:cNvPr>
              <p:cNvCxnSpPr>
                <a:cxnSpLocks/>
                <a:stCxn id="33" idx="5"/>
                <a:endCxn id="38" idx="1"/>
              </p:cNvCxnSpPr>
              <p:nvPr/>
            </p:nvCxnSpPr>
            <p:spPr>
              <a:xfrm>
                <a:off x="1666210" y="1662399"/>
                <a:ext cx="271138" cy="31099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1C516063-D4B9-41D7-AA95-83887BA127C4}"/>
                  </a:ext>
                </a:extLst>
              </p:cNvPr>
              <p:cNvCxnSpPr>
                <a:cxnSpLocks/>
                <a:stCxn id="35" idx="6"/>
                <a:endCxn id="38" idx="2"/>
              </p:cNvCxnSpPr>
              <p:nvPr/>
            </p:nvCxnSpPr>
            <p:spPr>
              <a:xfrm flipV="1">
                <a:off x="1692570" y="2037033"/>
                <a:ext cx="218418" cy="13351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4B8F03B-5323-4F7D-956A-EE59684D78DD}"/>
                </a:ext>
              </a:extLst>
            </p:cNvPr>
            <p:cNvGrpSpPr/>
            <p:nvPr/>
          </p:nvGrpSpPr>
          <p:grpSpPr>
            <a:xfrm>
              <a:off x="3387541" y="3866461"/>
              <a:ext cx="4071025" cy="1697260"/>
              <a:chOff x="2293796" y="1691347"/>
              <a:chExt cx="6855971" cy="3219866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89F0F0FC-BA87-46DC-BA62-840F56C686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3796" y="2409825"/>
                <a:ext cx="3087829" cy="16407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A22D040C-6E93-4ED7-9D8D-FE7BBC789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1226" y="2572339"/>
                <a:ext cx="3027549" cy="15988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93D16267-6975-4825-85B7-48A7A5CBB756}"/>
                  </a:ext>
                </a:extLst>
              </p:cNvPr>
              <p:cNvCxnSpPr>
                <a:cxnSpLocks/>
              </p:cNvCxnSpPr>
              <p:nvPr/>
            </p:nvCxnSpPr>
            <p:spPr>
              <a:xfrm rot="14244824" flipV="1">
                <a:off x="6785453" y="2414862"/>
                <a:ext cx="3087829" cy="16407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BDE5137-65BB-44E1-8B86-D3D3EAEA4AF1}"/>
                  </a:ext>
                </a:extLst>
              </p:cNvPr>
              <p:cNvCxnSpPr>
                <a:cxnSpLocks/>
              </p:cNvCxnSpPr>
              <p:nvPr/>
            </p:nvCxnSpPr>
            <p:spPr>
              <a:xfrm rot="14244824" flipH="1">
                <a:off x="6757247" y="2598031"/>
                <a:ext cx="3027549" cy="15988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AB34E870-BB84-4BD4-A277-03D57EF4B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4162" y="2705100"/>
                <a:ext cx="0" cy="142795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25189804-500C-4DA1-999B-8BCDE6AFDC4A}"/>
                  </a:ext>
                </a:extLst>
              </p:cNvPr>
              <p:cNvCxnSpPr/>
              <p:nvPr/>
            </p:nvCxnSpPr>
            <p:spPr>
              <a:xfrm>
                <a:off x="6161778" y="2705100"/>
                <a:ext cx="0" cy="142795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73B6893-534D-45D1-BBA9-E5BCC84ABFA8}"/>
              </a:ext>
            </a:extLst>
          </p:cNvPr>
          <p:cNvSpPr txBox="1"/>
          <p:nvPr/>
        </p:nvSpPr>
        <p:spPr>
          <a:xfrm>
            <a:off x="7848600" y="5150272"/>
            <a:ext cx="99915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Centralized DL 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문제점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소유자의 프라이버시 민감도가 증가함에 따라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개인 정보 보호 법규 제정</a:t>
            </a:r>
            <a:b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클라우드로 데이터를 전송하면 백본 네트워크에 큰 부담</a:t>
            </a:r>
            <a:b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기존 인공지능 학습의 경우 고성능 스토리지와 프로세스 필요</a:t>
            </a:r>
          </a:p>
        </p:txBody>
      </p:sp>
    </p:spTree>
    <p:extLst>
      <p:ext uri="{BB962C8B-B14F-4D97-AF65-F5344CB8AC3E}">
        <p14:creationId xmlns:p14="http://schemas.microsoft.com/office/powerpoint/2010/main" val="228335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배경 및 필요성 </a:t>
            </a:r>
            <a:r>
              <a:rPr lang="en-US" altLang="ko-KR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(2/3)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A8AF14B2-B888-4BE3-9069-594EF3385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59" y="2924075"/>
            <a:ext cx="10964251" cy="1876179"/>
          </a:xfrm>
          <a:prstGeom prst="rect">
            <a:avLst/>
          </a:prstGeom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3919A4C-F3E7-4ED4-9253-8F5359C34631}"/>
              </a:ext>
            </a:extLst>
          </p:cNvPr>
          <p:cNvGrpSpPr/>
          <p:nvPr/>
        </p:nvGrpSpPr>
        <p:grpSpPr>
          <a:xfrm>
            <a:off x="728125" y="5295900"/>
            <a:ext cx="9558875" cy="1524000"/>
            <a:chOff x="572386" y="2420810"/>
            <a:chExt cx="6792433" cy="773069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ACA4BFA5-BEA8-4BC3-9A68-8FAB61B1B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386" y="2420810"/>
              <a:ext cx="6792433" cy="448891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8129F0B0-C1FA-4B07-B2F1-17059BD69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800" y="2869701"/>
              <a:ext cx="5562600" cy="324178"/>
            </a:xfrm>
            <a:prstGeom prst="rect">
              <a:avLst/>
            </a:prstGeom>
          </p:spPr>
        </p:pic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C194FC8E-DE9A-443E-B1EF-1BAA4D18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4533900"/>
            <a:ext cx="5972647" cy="49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94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배경 및 필요성 </a:t>
            </a:r>
            <a:r>
              <a:rPr lang="en-US" altLang="ko-KR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(3/3)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93B3F99-CE62-4C5F-81E0-C2FF6A34A8B5}"/>
              </a:ext>
            </a:extLst>
          </p:cNvPr>
          <p:cNvGrpSpPr/>
          <p:nvPr/>
        </p:nvGrpSpPr>
        <p:grpSpPr>
          <a:xfrm>
            <a:off x="2911794" y="5822099"/>
            <a:ext cx="3763804" cy="3062779"/>
            <a:chOff x="3033738" y="5822099"/>
            <a:chExt cx="3763804" cy="30627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0D1EFE4-2979-4B41-8C16-038B23719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5223" y="5822099"/>
              <a:ext cx="3640834" cy="269444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DBEC3E-B968-4730-A8DB-095E278E3BF8}"/>
                </a:ext>
              </a:extLst>
            </p:cNvPr>
            <p:cNvSpPr txBox="1"/>
            <p:nvPr/>
          </p:nvSpPr>
          <p:spPr>
            <a:xfrm>
              <a:off x="3033738" y="8546324"/>
              <a:ext cx="3763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엣지컴퓨팅</a:t>
              </a:r>
              <a:r>
                <a:rPr lang="ko-KR" altLang="en-US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</a:t>
              </a:r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[</a:t>
              </a:r>
              <a:r>
                <a:rPr lang="ko-KR" altLang="en-US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출처 </a:t>
              </a:r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: </a:t>
              </a:r>
              <a:r>
                <a:rPr lang="ko-KR" altLang="en-US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삼성디스플레이 </a:t>
              </a:r>
              <a:r>
                <a:rPr lang="ko-KR" altLang="en-US" sz="16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뉴스룸</a:t>
              </a:r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]</a:t>
              </a:r>
              <a:endPara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97C87BE-EF7E-448B-8ED0-BCADA134E7B8}"/>
              </a:ext>
            </a:extLst>
          </p:cNvPr>
          <p:cNvSpPr txBox="1"/>
          <p:nvPr/>
        </p:nvSpPr>
        <p:spPr>
          <a:xfrm>
            <a:off x="7924800" y="6124470"/>
            <a:ext cx="948746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엣지컴퓨팅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응답 시간을 개선하고 대역폭을 절약하기 위해 단말과 가까운 곳에 컴퓨팅 능력이 있는 연산 장치를 도입하는 분산 컴퓨팅 패러다임 중 하나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99C50-76B4-41E0-AF66-0C16A6653377}"/>
              </a:ext>
            </a:extLst>
          </p:cNvPr>
          <p:cNvSpPr txBox="1"/>
          <p:nvPr/>
        </p:nvSpPr>
        <p:spPr>
          <a:xfrm>
            <a:off x="7924800" y="3389174"/>
            <a:ext cx="9270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연합학습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(Federated Learning)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각 클라이언트의 데이터를 보호하면서 가중치 값을 받아 학습을 진행하는 방식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AC0DC1-BBA8-4402-8DF3-A1FE87713555}"/>
              </a:ext>
            </a:extLst>
          </p:cNvPr>
          <p:cNvGrpSpPr/>
          <p:nvPr/>
        </p:nvGrpSpPr>
        <p:grpSpPr>
          <a:xfrm>
            <a:off x="2511234" y="2311969"/>
            <a:ext cx="4564925" cy="3170085"/>
            <a:chOff x="2511234" y="2311969"/>
            <a:chExt cx="4564925" cy="3170085"/>
          </a:xfrm>
        </p:grpSpPr>
        <p:pic>
          <p:nvPicPr>
            <p:cNvPr id="12" name="Picture 6" descr="https://sparkd.ai/wp-content/uploads/2021/12/Picture1-2.png">
              <a:extLst>
                <a:ext uri="{FF2B5EF4-FFF2-40B4-BE49-F238E27FC236}">
                  <a16:creationId xmlns:a16="http://schemas.microsoft.com/office/drawing/2014/main" id="{5828CD2E-DF05-4AB9-9E30-FF3428D71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234" y="2311969"/>
              <a:ext cx="4564925" cy="277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020DF8-C3FA-4591-A4D2-74B02D252E89}"/>
                </a:ext>
              </a:extLst>
            </p:cNvPr>
            <p:cNvSpPr txBox="1"/>
            <p:nvPr/>
          </p:nvSpPr>
          <p:spPr>
            <a:xfrm>
              <a:off x="3103872" y="5143500"/>
              <a:ext cx="3379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연합학습  </a:t>
              </a:r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[</a:t>
              </a:r>
              <a:r>
                <a:rPr lang="ko-KR" altLang="en-US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출처 </a:t>
              </a:r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:sparkd.ai]</a:t>
              </a:r>
              <a:endPara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70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 err="1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캡스톤</a:t>
            </a:r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 디자인 목표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B49DD-DFD0-4E9B-910F-0A6239404E1E}"/>
              </a:ext>
            </a:extLst>
          </p:cNvPr>
          <p:cNvSpPr txBox="1"/>
          <p:nvPr/>
        </p:nvSpPr>
        <p:spPr>
          <a:xfrm>
            <a:off x="656764" y="1790700"/>
            <a:ext cx="16974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3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엣지컴퓨팅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환경에서 활용할 수 있는 연합학습 모델을 개발하며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정제된 데이터셋을 활용하여 모델의 수렴 여부를 확인한다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연합학습 기반 모델의 예측 정확도와 심층신경망 기반 모델의 예측 정확도를 비교 분석한다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연합학습에 영향을 미치는 요인을 식별하여 그 영향을 상세 분석한다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36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 err="1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캡스톤</a:t>
            </a:r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 디자인 추진 내용 </a:t>
            </a:r>
            <a:r>
              <a:rPr lang="en-US" altLang="ko-KR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(1/6)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B49DD-DFD0-4E9B-910F-0A6239404E1E}"/>
              </a:ext>
            </a:extLst>
          </p:cNvPr>
          <p:cNvSpPr txBox="1"/>
          <p:nvPr/>
        </p:nvSpPr>
        <p:spPr>
          <a:xfrm>
            <a:off x="656764" y="1790700"/>
            <a:ext cx="16974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환경 구축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 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연합학습을 위한 노드 생성 및 관리 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32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도커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&amp; </a:t>
            </a:r>
            <a:r>
              <a:rPr lang="ko-KR" altLang="en-US" sz="32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스웜</a:t>
            </a: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모드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스케줄링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노드 별로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CPU, Memory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사용량 설정 기능 제공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모니터링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3rd party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서비스를 사용하여 모니터링 리소스 기능 제공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멀티 호스트 네트워크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여러 노드에 분산된 컨테이너를 하나의 네트워크로 묶는 기능 제공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573DF4F-243C-4B25-AF46-2E95374F2BAC}"/>
              </a:ext>
            </a:extLst>
          </p:cNvPr>
          <p:cNvGrpSpPr/>
          <p:nvPr/>
        </p:nvGrpSpPr>
        <p:grpSpPr>
          <a:xfrm>
            <a:off x="5352985" y="4388324"/>
            <a:ext cx="7504798" cy="5555776"/>
            <a:chOff x="4648200" y="4533900"/>
            <a:chExt cx="7504798" cy="555577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FB10750-C0C7-47EC-8F51-E38A2D546604}"/>
                </a:ext>
              </a:extLst>
            </p:cNvPr>
            <p:cNvGrpSpPr/>
            <p:nvPr/>
          </p:nvGrpSpPr>
          <p:grpSpPr>
            <a:xfrm>
              <a:off x="4648200" y="4533900"/>
              <a:ext cx="7504798" cy="4724450"/>
              <a:chOff x="2438400" y="5271583"/>
              <a:chExt cx="7504798" cy="47244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C57B2C6-1E10-4819-B350-1423ACEAE9CA}"/>
                  </a:ext>
                </a:extLst>
              </p:cNvPr>
              <p:cNvGrpSpPr/>
              <p:nvPr/>
            </p:nvGrpSpPr>
            <p:grpSpPr>
              <a:xfrm>
                <a:off x="2438400" y="6068794"/>
                <a:ext cx="7504798" cy="3927239"/>
                <a:chOff x="5982602" y="6016861"/>
                <a:chExt cx="7504798" cy="3927239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0D7B74F3-2968-4E4E-90C3-BE8D69AC7227}"/>
                    </a:ext>
                  </a:extLst>
                </p:cNvPr>
                <p:cNvSpPr/>
                <p:nvPr/>
              </p:nvSpPr>
              <p:spPr>
                <a:xfrm>
                  <a:off x="5982602" y="6016861"/>
                  <a:ext cx="7504797" cy="3927239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C194683A-C058-4EEB-9932-09851D896AE9}"/>
                    </a:ext>
                  </a:extLst>
                </p:cNvPr>
                <p:cNvGrpSpPr/>
                <p:nvPr/>
              </p:nvGrpSpPr>
              <p:grpSpPr>
                <a:xfrm>
                  <a:off x="6096000" y="6215350"/>
                  <a:ext cx="7391400" cy="3382634"/>
                  <a:chOff x="3009899" y="2465752"/>
                  <a:chExt cx="13661133" cy="7206942"/>
                </a:xfrm>
              </p:grpSpPr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AEF961C3-A0A2-489E-836E-FB1E3CB00BEC}"/>
                      </a:ext>
                    </a:extLst>
                  </p:cNvPr>
                  <p:cNvGrpSpPr/>
                  <p:nvPr/>
                </p:nvGrpSpPr>
                <p:grpSpPr>
                  <a:xfrm>
                    <a:off x="8390844" y="3009900"/>
                    <a:ext cx="1506311" cy="1939496"/>
                    <a:chOff x="5318760" y="1389929"/>
                    <a:chExt cx="1200150" cy="1430536"/>
                  </a:xfrm>
                </p:grpSpPr>
                <p:pic>
                  <p:nvPicPr>
                    <p:cNvPr id="143" name="그래픽 142" descr="클라우드 동기화 윤곽선">
                      <a:extLst>
                        <a:ext uri="{FF2B5EF4-FFF2-40B4-BE49-F238E27FC236}">
                          <a16:creationId xmlns:a16="http://schemas.microsoft.com/office/drawing/2014/main" id="{01899B80-6B4E-4E0F-ACD7-AAD1D984D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18760" y="1620315"/>
                      <a:ext cx="1200150" cy="12001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A9E78734-502C-4630-9D3B-B6AD4B92B6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45031" y="1389929"/>
                      <a:ext cx="1147611" cy="5803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b="1" dirty="0"/>
                        <a:t>server</a:t>
                      </a:r>
                      <a:endParaRPr lang="ko-KR" altLang="en-US" b="1" dirty="0"/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1ECE0CC3-4545-4999-A04F-AD7A3168E459}"/>
                      </a:ext>
                    </a:extLst>
                  </p:cNvPr>
                  <p:cNvGrpSpPr/>
                  <p:nvPr/>
                </p:nvGrpSpPr>
                <p:grpSpPr>
                  <a:xfrm>
                    <a:off x="3009899" y="7691623"/>
                    <a:ext cx="2218819" cy="1981071"/>
                    <a:chOff x="1512570" y="4686300"/>
                    <a:chExt cx="1767840" cy="1461201"/>
                  </a:xfrm>
                </p:grpSpPr>
                <p:pic>
                  <p:nvPicPr>
                    <p:cNvPr id="141" name="그래픽 140" descr="데이터베이스 단색으로 채워진">
                      <a:extLst>
                        <a:ext uri="{FF2B5EF4-FFF2-40B4-BE49-F238E27FC236}">
                          <a16:creationId xmlns:a16="http://schemas.microsoft.com/office/drawing/2014/main" id="{F5074387-ED0A-4028-A8FC-40CECF4E77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12570" y="4686300"/>
                      <a:ext cx="176784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18B1CE01-531E-4D8E-A024-A9221BACAA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3768" y="5567107"/>
                      <a:ext cx="1045446" cy="5803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b="1" dirty="0"/>
                        <a:t>client</a:t>
                      </a:r>
                      <a:endParaRPr lang="ko-KR" altLang="en-US" b="1" dirty="0"/>
                    </a:p>
                  </p:txBody>
                </p:sp>
              </p:grpSp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CE865C88-0881-4DFD-9FD2-5698D54CF29E}"/>
                      </a:ext>
                    </a:extLst>
                  </p:cNvPr>
                  <p:cNvGrpSpPr/>
                  <p:nvPr/>
                </p:nvGrpSpPr>
                <p:grpSpPr>
                  <a:xfrm>
                    <a:off x="3719385" y="6749556"/>
                    <a:ext cx="799846" cy="942068"/>
                    <a:chOff x="1114152" y="1508759"/>
                    <a:chExt cx="976836" cy="1037687"/>
                  </a:xfrm>
                </p:grpSpPr>
                <p:sp>
                  <p:nvSpPr>
                    <p:cNvPr id="106" name="타원 105">
                      <a:extLst>
                        <a:ext uri="{FF2B5EF4-FFF2-40B4-BE49-F238E27FC236}">
                          <a16:creationId xmlns:a16="http://schemas.microsoft.com/office/drawing/2014/main" id="{1571109E-1D60-42BC-8C64-35F8D370F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1508759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747E40BB-A314-4272-B31E-03FD093BF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1794655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108" name="타원 107">
                      <a:extLst>
                        <a:ext uri="{FF2B5EF4-FFF2-40B4-BE49-F238E27FC236}">
                          <a16:creationId xmlns:a16="http://schemas.microsoft.com/office/drawing/2014/main" id="{25C95E92-6C4A-4635-B8C4-3FF7B85B6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2080551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FCBBFD48-78CC-4D0E-BDCD-F1059D0590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2366446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110" name="타원 109">
                      <a:extLst>
                        <a:ext uri="{FF2B5EF4-FFF2-40B4-BE49-F238E27FC236}">
                          <a16:creationId xmlns:a16="http://schemas.microsoft.com/office/drawing/2014/main" id="{B6B8B06B-7262-4F33-A1CE-030391F247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988" y="1661137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ACEECA39-F670-46C2-8B6E-F83ABA545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988" y="1947033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112" name="타원 111">
                      <a:extLst>
                        <a:ext uri="{FF2B5EF4-FFF2-40B4-BE49-F238E27FC236}">
                          <a16:creationId xmlns:a16="http://schemas.microsoft.com/office/drawing/2014/main" id="{69A9D6D1-12E5-4343-A7C0-06D1A0262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988" y="2232928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7C3D8FC1-DDFB-4D3E-8A25-7119333B4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152" y="1661137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114" name="타원 113">
                      <a:extLst>
                        <a:ext uri="{FF2B5EF4-FFF2-40B4-BE49-F238E27FC236}">
                          <a16:creationId xmlns:a16="http://schemas.microsoft.com/office/drawing/2014/main" id="{205E3C2F-90E4-47A2-BAA5-85E4F612BA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152" y="1947033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D5D927E1-5311-4E8F-85A5-0A4C390F7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152" y="2232928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cxnSp>
                  <p:nvCxnSpPr>
                    <p:cNvPr id="116" name="직선 연결선 115">
                      <a:extLst>
                        <a:ext uri="{FF2B5EF4-FFF2-40B4-BE49-F238E27FC236}">
                          <a16:creationId xmlns:a16="http://schemas.microsoft.com/office/drawing/2014/main" id="{EEEE6182-7126-4853-9101-08F0B002CF8D}"/>
                        </a:ext>
                      </a:extLst>
                    </p:cNvPr>
                    <p:cNvCxnSpPr>
                      <a:stCxn id="115" idx="5"/>
                      <a:endCxn id="109" idx="2"/>
                    </p:cNvCxnSpPr>
                    <p:nvPr/>
                  </p:nvCxnSpPr>
                  <p:spPr>
                    <a:xfrm>
                      <a:off x="1267792" y="2386568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직선 연결선 116">
                      <a:extLst>
                        <a:ext uri="{FF2B5EF4-FFF2-40B4-BE49-F238E27FC236}">
                          <a16:creationId xmlns:a16="http://schemas.microsoft.com/office/drawing/2014/main" id="{C002EB45-0454-4B9B-A874-AF695975FB51}"/>
                        </a:ext>
                      </a:extLst>
                    </p:cNvPr>
                    <p:cNvCxnSpPr>
                      <a:stCxn id="115" idx="6"/>
                      <a:endCxn id="108" idx="3"/>
                    </p:cNvCxnSpPr>
                    <p:nvPr/>
                  </p:nvCxnSpPr>
                  <p:spPr>
                    <a:xfrm flipV="1">
                      <a:off x="1294152" y="2234191"/>
                      <a:ext cx="244778" cy="88737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직선 연결선 117">
                      <a:extLst>
                        <a:ext uri="{FF2B5EF4-FFF2-40B4-BE49-F238E27FC236}">
                          <a16:creationId xmlns:a16="http://schemas.microsoft.com/office/drawing/2014/main" id="{58472CE3-598F-475C-9C6B-F2C3279F6699}"/>
                        </a:ext>
                      </a:extLst>
                    </p:cNvPr>
                    <p:cNvCxnSpPr>
                      <a:stCxn id="115" idx="7"/>
                      <a:endCxn id="107" idx="2"/>
                    </p:cNvCxnSpPr>
                    <p:nvPr/>
                  </p:nvCxnSpPr>
                  <p:spPr>
                    <a:xfrm flipV="1">
                      <a:off x="1267792" y="1884655"/>
                      <a:ext cx="244778" cy="37463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직선 연결선 118">
                      <a:extLst>
                        <a:ext uri="{FF2B5EF4-FFF2-40B4-BE49-F238E27FC236}">
                          <a16:creationId xmlns:a16="http://schemas.microsoft.com/office/drawing/2014/main" id="{6D61C6BD-C788-41B0-AA4C-21FF43855346}"/>
                        </a:ext>
                      </a:extLst>
                    </p:cNvPr>
                    <p:cNvCxnSpPr>
                      <a:cxnSpLocks/>
                      <a:stCxn id="115" idx="7"/>
                      <a:endCxn id="106" idx="3"/>
                    </p:cNvCxnSpPr>
                    <p:nvPr/>
                  </p:nvCxnSpPr>
                  <p:spPr>
                    <a:xfrm flipV="1">
                      <a:off x="1267792" y="1662399"/>
                      <a:ext cx="271138" cy="59688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직선 연결선 119">
                      <a:extLst>
                        <a:ext uri="{FF2B5EF4-FFF2-40B4-BE49-F238E27FC236}">
                          <a16:creationId xmlns:a16="http://schemas.microsoft.com/office/drawing/2014/main" id="{0B5DB868-20DF-4482-81E6-4DDD7B60FB48}"/>
                        </a:ext>
                      </a:extLst>
                    </p:cNvPr>
                    <p:cNvCxnSpPr>
                      <a:stCxn id="112" idx="3"/>
                      <a:endCxn id="109" idx="6"/>
                    </p:cNvCxnSpPr>
                    <p:nvPr/>
                  </p:nvCxnSpPr>
                  <p:spPr>
                    <a:xfrm flipH="1">
                      <a:off x="1692570" y="2386568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직선 연결선 120">
                      <a:extLst>
                        <a:ext uri="{FF2B5EF4-FFF2-40B4-BE49-F238E27FC236}">
                          <a16:creationId xmlns:a16="http://schemas.microsoft.com/office/drawing/2014/main" id="{F92C729F-2E0E-4B06-89E5-45DF53A340DD}"/>
                        </a:ext>
                      </a:extLst>
                    </p:cNvPr>
                    <p:cNvCxnSpPr>
                      <a:stCxn id="112" idx="2"/>
                      <a:endCxn id="108" idx="5"/>
                    </p:cNvCxnSpPr>
                    <p:nvPr/>
                  </p:nvCxnSpPr>
                  <p:spPr>
                    <a:xfrm flipH="1" flipV="1">
                      <a:off x="1666210" y="2234191"/>
                      <a:ext cx="244778" cy="88737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직선 연결선 121">
                      <a:extLst>
                        <a:ext uri="{FF2B5EF4-FFF2-40B4-BE49-F238E27FC236}">
                          <a16:creationId xmlns:a16="http://schemas.microsoft.com/office/drawing/2014/main" id="{282AA3A9-87D0-4721-8DE5-D97741B32002}"/>
                        </a:ext>
                      </a:extLst>
                    </p:cNvPr>
                    <p:cNvCxnSpPr>
                      <a:stCxn id="112" idx="1"/>
                      <a:endCxn id="107" idx="6"/>
                    </p:cNvCxnSpPr>
                    <p:nvPr/>
                  </p:nvCxnSpPr>
                  <p:spPr>
                    <a:xfrm flipH="1" flipV="1">
                      <a:off x="1692570" y="1884655"/>
                      <a:ext cx="244778" cy="37463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직선 연결선 122">
                      <a:extLst>
                        <a:ext uri="{FF2B5EF4-FFF2-40B4-BE49-F238E27FC236}">
                          <a16:creationId xmlns:a16="http://schemas.microsoft.com/office/drawing/2014/main" id="{36BBB106-FB60-441A-BE50-6DCEBB2F8588}"/>
                        </a:ext>
                      </a:extLst>
                    </p:cNvPr>
                    <p:cNvCxnSpPr>
                      <a:cxnSpLocks/>
                      <a:stCxn id="112" idx="1"/>
                      <a:endCxn id="106" idx="5"/>
                    </p:cNvCxnSpPr>
                    <p:nvPr/>
                  </p:nvCxnSpPr>
                  <p:spPr>
                    <a:xfrm flipH="1" flipV="1">
                      <a:off x="1666210" y="1662399"/>
                      <a:ext cx="271138" cy="59688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직선 연결선 123">
                      <a:extLst>
                        <a:ext uri="{FF2B5EF4-FFF2-40B4-BE49-F238E27FC236}">
                          <a16:creationId xmlns:a16="http://schemas.microsoft.com/office/drawing/2014/main" id="{F7B8F0C4-60CF-4542-BED4-620A9E59CE25}"/>
                        </a:ext>
                      </a:extLst>
                    </p:cNvPr>
                    <p:cNvCxnSpPr>
                      <a:stCxn id="107" idx="1"/>
                      <a:endCxn id="113" idx="6"/>
                    </p:cNvCxnSpPr>
                    <p:nvPr/>
                  </p:nvCxnSpPr>
                  <p:spPr>
                    <a:xfrm flipH="1" flipV="1">
                      <a:off x="1294152" y="1751137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직선 연결선 124">
                      <a:extLst>
                        <a:ext uri="{FF2B5EF4-FFF2-40B4-BE49-F238E27FC236}">
                          <a16:creationId xmlns:a16="http://schemas.microsoft.com/office/drawing/2014/main" id="{B485A8B9-6119-47B0-A8BC-A2D0DF24B190}"/>
                        </a:ext>
                      </a:extLst>
                    </p:cNvPr>
                    <p:cNvCxnSpPr>
                      <a:cxnSpLocks/>
                      <a:stCxn id="114" idx="7"/>
                      <a:endCxn id="107" idx="2"/>
                    </p:cNvCxnSpPr>
                    <p:nvPr/>
                  </p:nvCxnSpPr>
                  <p:spPr>
                    <a:xfrm flipV="1">
                      <a:off x="1267792" y="1884655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직선 연결선 125">
                      <a:extLst>
                        <a:ext uri="{FF2B5EF4-FFF2-40B4-BE49-F238E27FC236}">
                          <a16:creationId xmlns:a16="http://schemas.microsoft.com/office/drawing/2014/main" id="{B0B07E8D-A201-4232-99A0-2D745044F4C1}"/>
                        </a:ext>
                      </a:extLst>
                    </p:cNvPr>
                    <p:cNvCxnSpPr>
                      <a:stCxn id="107" idx="7"/>
                      <a:endCxn id="110" idx="2"/>
                    </p:cNvCxnSpPr>
                    <p:nvPr/>
                  </p:nvCxnSpPr>
                  <p:spPr>
                    <a:xfrm flipV="1">
                      <a:off x="1666210" y="1751137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직선 연결선 126">
                      <a:extLst>
                        <a:ext uri="{FF2B5EF4-FFF2-40B4-BE49-F238E27FC236}">
                          <a16:creationId xmlns:a16="http://schemas.microsoft.com/office/drawing/2014/main" id="{7843AADD-829A-452A-BB8C-98A8DF0CBCEA}"/>
                        </a:ext>
                      </a:extLst>
                    </p:cNvPr>
                    <p:cNvCxnSpPr>
                      <a:cxnSpLocks/>
                      <a:stCxn id="107" idx="6"/>
                      <a:endCxn id="111" idx="1"/>
                    </p:cNvCxnSpPr>
                    <p:nvPr/>
                  </p:nvCxnSpPr>
                  <p:spPr>
                    <a:xfrm>
                      <a:off x="1692570" y="1884655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연결선 127">
                      <a:extLst>
                        <a:ext uri="{FF2B5EF4-FFF2-40B4-BE49-F238E27FC236}">
                          <a16:creationId xmlns:a16="http://schemas.microsoft.com/office/drawing/2014/main" id="{04F70CEE-3C1B-4140-AD0A-9119E46CA6E2}"/>
                        </a:ext>
                      </a:extLst>
                    </p:cNvPr>
                    <p:cNvCxnSpPr>
                      <a:stCxn id="109" idx="1"/>
                      <a:endCxn id="113" idx="5"/>
                    </p:cNvCxnSpPr>
                    <p:nvPr/>
                  </p:nvCxnSpPr>
                  <p:spPr>
                    <a:xfrm flipH="1" flipV="1">
                      <a:off x="1267792" y="1814777"/>
                      <a:ext cx="271138" cy="57802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직선 연결선 128">
                      <a:extLst>
                        <a:ext uri="{FF2B5EF4-FFF2-40B4-BE49-F238E27FC236}">
                          <a16:creationId xmlns:a16="http://schemas.microsoft.com/office/drawing/2014/main" id="{4589A1BE-7597-48E6-937F-6D7C6B102A6E}"/>
                        </a:ext>
                      </a:extLst>
                    </p:cNvPr>
                    <p:cNvCxnSpPr>
                      <a:stCxn id="110" idx="3"/>
                      <a:endCxn id="109" idx="7"/>
                    </p:cNvCxnSpPr>
                    <p:nvPr/>
                  </p:nvCxnSpPr>
                  <p:spPr>
                    <a:xfrm flipH="1">
                      <a:off x="1666210" y="1814777"/>
                      <a:ext cx="271138" cy="57802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직선 연결선 129">
                      <a:extLst>
                        <a:ext uri="{FF2B5EF4-FFF2-40B4-BE49-F238E27FC236}">
                          <a16:creationId xmlns:a16="http://schemas.microsoft.com/office/drawing/2014/main" id="{F16535EE-1431-4C5B-B097-AADDEA954BD6}"/>
                        </a:ext>
                      </a:extLst>
                    </p:cNvPr>
                    <p:cNvCxnSpPr>
                      <a:stCxn id="114" idx="6"/>
                      <a:endCxn id="109" idx="1"/>
                    </p:cNvCxnSpPr>
                    <p:nvPr/>
                  </p:nvCxnSpPr>
                  <p:spPr>
                    <a:xfrm>
                      <a:off x="1294152" y="2037033"/>
                      <a:ext cx="244778" cy="35577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직선 연결선 130">
                      <a:extLst>
                        <a:ext uri="{FF2B5EF4-FFF2-40B4-BE49-F238E27FC236}">
                          <a16:creationId xmlns:a16="http://schemas.microsoft.com/office/drawing/2014/main" id="{A20B991F-0D18-43DD-8FC7-4500B11BD70A}"/>
                        </a:ext>
                      </a:extLst>
                    </p:cNvPr>
                    <p:cNvCxnSpPr>
                      <a:stCxn id="111" idx="2"/>
                      <a:endCxn id="109" idx="7"/>
                    </p:cNvCxnSpPr>
                    <p:nvPr/>
                  </p:nvCxnSpPr>
                  <p:spPr>
                    <a:xfrm flipH="1">
                      <a:off x="1666210" y="2037033"/>
                      <a:ext cx="244778" cy="35577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직선 연결선 131">
                      <a:extLst>
                        <a:ext uri="{FF2B5EF4-FFF2-40B4-BE49-F238E27FC236}">
                          <a16:creationId xmlns:a16="http://schemas.microsoft.com/office/drawing/2014/main" id="{B2B3A71F-DAD1-4FE8-88B0-38B57C57C743}"/>
                        </a:ext>
                      </a:extLst>
                    </p:cNvPr>
                    <p:cNvCxnSpPr>
                      <a:cxnSpLocks/>
                      <a:stCxn id="108" idx="2"/>
                      <a:endCxn id="114" idx="6"/>
                    </p:cNvCxnSpPr>
                    <p:nvPr/>
                  </p:nvCxnSpPr>
                  <p:spPr>
                    <a:xfrm flipH="1" flipV="1">
                      <a:off x="1294152" y="2037033"/>
                      <a:ext cx="218418" cy="13351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직선 연결선 132">
                      <a:extLst>
                        <a:ext uri="{FF2B5EF4-FFF2-40B4-BE49-F238E27FC236}">
                          <a16:creationId xmlns:a16="http://schemas.microsoft.com/office/drawing/2014/main" id="{92E4926D-398D-45D1-865B-B7968C32AE2F}"/>
                        </a:ext>
                      </a:extLst>
                    </p:cNvPr>
                    <p:cNvCxnSpPr>
                      <a:cxnSpLocks/>
                      <a:stCxn id="108" idx="1"/>
                      <a:endCxn id="113" idx="5"/>
                    </p:cNvCxnSpPr>
                    <p:nvPr/>
                  </p:nvCxnSpPr>
                  <p:spPr>
                    <a:xfrm flipH="1" flipV="1">
                      <a:off x="1267792" y="1814777"/>
                      <a:ext cx="271138" cy="29213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직선 연결선 133">
                      <a:extLst>
                        <a:ext uri="{FF2B5EF4-FFF2-40B4-BE49-F238E27FC236}">
                          <a16:creationId xmlns:a16="http://schemas.microsoft.com/office/drawing/2014/main" id="{182E0681-EB1A-483C-8E28-43BFA2F45C38}"/>
                        </a:ext>
                      </a:extLst>
                    </p:cNvPr>
                    <p:cNvCxnSpPr>
                      <a:stCxn id="108" idx="7"/>
                      <a:endCxn id="110" idx="3"/>
                    </p:cNvCxnSpPr>
                    <p:nvPr/>
                  </p:nvCxnSpPr>
                  <p:spPr>
                    <a:xfrm flipV="1">
                      <a:off x="1666210" y="1814777"/>
                      <a:ext cx="271138" cy="29213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직선 연결선 134">
                      <a:extLst>
                        <a:ext uri="{FF2B5EF4-FFF2-40B4-BE49-F238E27FC236}">
                          <a16:creationId xmlns:a16="http://schemas.microsoft.com/office/drawing/2014/main" id="{8C7FD442-98F0-45C2-BCA3-A99300398E6F}"/>
                        </a:ext>
                      </a:extLst>
                    </p:cNvPr>
                    <p:cNvCxnSpPr>
                      <a:stCxn id="113" idx="7"/>
                      <a:endCxn id="106" idx="2"/>
                    </p:cNvCxnSpPr>
                    <p:nvPr/>
                  </p:nvCxnSpPr>
                  <p:spPr>
                    <a:xfrm flipV="1">
                      <a:off x="1267792" y="1598759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직선 연결선 135">
                      <a:extLst>
                        <a:ext uri="{FF2B5EF4-FFF2-40B4-BE49-F238E27FC236}">
                          <a16:creationId xmlns:a16="http://schemas.microsoft.com/office/drawing/2014/main" id="{8CD4AF25-6C5A-48C4-91F3-EFF174F0AB0E}"/>
                        </a:ext>
                      </a:extLst>
                    </p:cNvPr>
                    <p:cNvCxnSpPr>
                      <a:stCxn id="106" idx="6"/>
                      <a:endCxn id="110" idx="1"/>
                    </p:cNvCxnSpPr>
                    <p:nvPr/>
                  </p:nvCxnSpPr>
                  <p:spPr>
                    <a:xfrm>
                      <a:off x="1692570" y="1598759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직선 연결선 136">
                      <a:extLst>
                        <a:ext uri="{FF2B5EF4-FFF2-40B4-BE49-F238E27FC236}">
                          <a16:creationId xmlns:a16="http://schemas.microsoft.com/office/drawing/2014/main" id="{AF1EB35A-1293-47FD-8144-519038932AC5}"/>
                        </a:ext>
                      </a:extLst>
                    </p:cNvPr>
                    <p:cNvCxnSpPr>
                      <a:stCxn id="106" idx="3"/>
                      <a:endCxn id="114" idx="7"/>
                    </p:cNvCxnSpPr>
                    <p:nvPr/>
                  </p:nvCxnSpPr>
                  <p:spPr>
                    <a:xfrm flipH="1">
                      <a:off x="1267792" y="1662399"/>
                      <a:ext cx="271138" cy="31099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직선 연결선 137">
                      <a:extLst>
                        <a:ext uri="{FF2B5EF4-FFF2-40B4-BE49-F238E27FC236}">
                          <a16:creationId xmlns:a16="http://schemas.microsoft.com/office/drawing/2014/main" id="{D6BF53FB-FA03-463B-A95E-6A46C3C52025}"/>
                        </a:ext>
                      </a:extLst>
                    </p:cNvPr>
                    <p:cNvCxnSpPr>
                      <a:stCxn id="106" idx="5"/>
                      <a:endCxn id="111" idx="1"/>
                    </p:cNvCxnSpPr>
                    <p:nvPr/>
                  </p:nvCxnSpPr>
                  <p:spPr>
                    <a:xfrm>
                      <a:off x="1666210" y="1662399"/>
                      <a:ext cx="271138" cy="31099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직선 연결선 138">
                      <a:extLst>
                        <a:ext uri="{FF2B5EF4-FFF2-40B4-BE49-F238E27FC236}">
                          <a16:creationId xmlns:a16="http://schemas.microsoft.com/office/drawing/2014/main" id="{C635C1B3-4B10-400D-8E29-AF6AA4D18F7A}"/>
                        </a:ext>
                      </a:extLst>
                    </p:cNvPr>
                    <p:cNvCxnSpPr>
                      <a:stCxn id="108" idx="6"/>
                      <a:endCxn id="111" idx="2"/>
                    </p:cNvCxnSpPr>
                    <p:nvPr/>
                  </p:nvCxnSpPr>
                  <p:spPr>
                    <a:xfrm flipV="1">
                      <a:off x="1692570" y="2037033"/>
                      <a:ext cx="218418" cy="13351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4FAD2D58-368E-458E-B52A-72DB24594C6E}"/>
                      </a:ext>
                    </a:extLst>
                  </p:cNvPr>
                  <p:cNvGrpSpPr/>
                  <p:nvPr/>
                </p:nvGrpSpPr>
                <p:grpSpPr>
                  <a:xfrm>
                    <a:off x="8034589" y="7691623"/>
                    <a:ext cx="2218819" cy="1981071"/>
                    <a:chOff x="1512570" y="4686300"/>
                    <a:chExt cx="1767840" cy="1461201"/>
                  </a:xfrm>
                </p:grpSpPr>
                <p:pic>
                  <p:nvPicPr>
                    <p:cNvPr id="104" name="그래픽 103" descr="데이터베이스 단색으로 채워진">
                      <a:extLst>
                        <a:ext uri="{FF2B5EF4-FFF2-40B4-BE49-F238E27FC236}">
                          <a16:creationId xmlns:a16="http://schemas.microsoft.com/office/drawing/2014/main" id="{EC143705-CBDF-471D-8EBE-A56D35BA1E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12570" y="4686300"/>
                      <a:ext cx="176784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CE8FB387-3B16-4013-B46A-DAA6FCCADC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3768" y="5567107"/>
                      <a:ext cx="1045446" cy="5803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b="1" dirty="0"/>
                        <a:t>client</a:t>
                      </a:r>
                      <a:endParaRPr lang="ko-KR" altLang="en-US" b="1" dirty="0"/>
                    </a:p>
                  </p:txBody>
                </p:sp>
              </p:grpSp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943C341B-316C-43D9-BB92-7040E38BD6BC}"/>
                      </a:ext>
                    </a:extLst>
                  </p:cNvPr>
                  <p:cNvGrpSpPr/>
                  <p:nvPr/>
                </p:nvGrpSpPr>
                <p:grpSpPr>
                  <a:xfrm>
                    <a:off x="8744075" y="6749556"/>
                    <a:ext cx="799846" cy="942068"/>
                    <a:chOff x="1114152" y="1508759"/>
                    <a:chExt cx="976836" cy="1037687"/>
                  </a:xfrm>
                </p:grpSpPr>
                <p:sp>
                  <p:nvSpPr>
                    <p:cNvPr id="70" name="타원 69">
                      <a:extLst>
                        <a:ext uri="{FF2B5EF4-FFF2-40B4-BE49-F238E27FC236}">
                          <a16:creationId xmlns:a16="http://schemas.microsoft.com/office/drawing/2014/main" id="{9B8BBB4C-FC7C-4D21-8CAC-8845E721B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1508759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71" name="타원 70">
                      <a:extLst>
                        <a:ext uri="{FF2B5EF4-FFF2-40B4-BE49-F238E27FC236}">
                          <a16:creationId xmlns:a16="http://schemas.microsoft.com/office/drawing/2014/main" id="{909CE0AC-A880-4F7C-9656-DDF875DD8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1794655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72" name="타원 71">
                      <a:extLst>
                        <a:ext uri="{FF2B5EF4-FFF2-40B4-BE49-F238E27FC236}">
                          <a16:creationId xmlns:a16="http://schemas.microsoft.com/office/drawing/2014/main" id="{DB853C4F-9705-4983-BE63-F6F7731DF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2080551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73" name="타원 72">
                      <a:extLst>
                        <a:ext uri="{FF2B5EF4-FFF2-40B4-BE49-F238E27FC236}">
                          <a16:creationId xmlns:a16="http://schemas.microsoft.com/office/drawing/2014/main" id="{D5ED2109-3440-48FE-9988-21F336A49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2366446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74" name="타원 73">
                      <a:extLst>
                        <a:ext uri="{FF2B5EF4-FFF2-40B4-BE49-F238E27FC236}">
                          <a16:creationId xmlns:a16="http://schemas.microsoft.com/office/drawing/2014/main" id="{60AE48B7-AED8-4312-8D70-A15386441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988" y="1661137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081AF2AE-9E0C-4602-9CB1-4BD21BA97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988" y="1947033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76" name="타원 75">
                      <a:extLst>
                        <a:ext uri="{FF2B5EF4-FFF2-40B4-BE49-F238E27FC236}">
                          <a16:creationId xmlns:a16="http://schemas.microsoft.com/office/drawing/2014/main" id="{B4BA73EE-3237-49BF-B4F3-5CC1B83F5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988" y="2232928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473726A6-7528-4ADA-A6B9-DCB89DAD0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152" y="1661137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78" name="타원 77">
                      <a:extLst>
                        <a:ext uri="{FF2B5EF4-FFF2-40B4-BE49-F238E27FC236}">
                          <a16:creationId xmlns:a16="http://schemas.microsoft.com/office/drawing/2014/main" id="{62CDAC51-F456-4778-B807-632722EF0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152" y="1947033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79" name="타원 78">
                      <a:extLst>
                        <a:ext uri="{FF2B5EF4-FFF2-40B4-BE49-F238E27FC236}">
                          <a16:creationId xmlns:a16="http://schemas.microsoft.com/office/drawing/2014/main" id="{20A31275-1128-422D-8ED0-2E2F87D5F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152" y="2232928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cxnSp>
                  <p:nvCxnSpPr>
                    <p:cNvPr id="80" name="직선 연결선 79">
                      <a:extLst>
                        <a:ext uri="{FF2B5EF4-FFF2-40B4-BE49-F238E27FC236}">
                          <a16:creationId xmlns:a16="http://schemas.microsoft.com/office/drawing/2014/main" id="{48A3D2C9-0FF7-4DE9-BD4B-5CB196D6BE5D}"/>
                        </a:ext>
                      </a:extLst>
                    </p:cNvPr>
                    <p:cNvCxnSpPr>
                      <a:stCxn id="79" idx="5"/>
                      <a:endCxn id="73" idx="2"/>
                    </p:cNvCxnSpPr>
                    <p:nvPr/>
                  </p:nvCxnSpPr>
                  <p:spPr>
                    <a:xfrm>
                      <a:off x="1267792" y="2386568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직선 연결선 80">
                      <a:extLst>
                        <a:ext uri="{FF2B5EF4-FFF2-40B4-BE49-F238E27FC236}">
                          <a16:creationId xmlns:a16="http://schemas.microsoft.com/office/drawing/2014/main" id="{7FA93887-D293-4E66-9AA7-8D4808536A46}"/>
                        </a:ext>
                      </a:extLst>
                    </p:cNvPr>
                    <p:cNvCxnSpPr>
                      <a:stCxn id="79" idx="6"/>
                      <a:endCxn id="72" idx="3"/>
                    </p:cNvCxnSpPr>
                    <p:nvPr/>
                  </p:nvCxnSpPr>
                  <p:spPr>
                    <a:xfrm flipV="1">
                      <a:off x="1294152" y="2234191"/>
                      <a:ext cx="244778" cy="88737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직선 연결선 81">
                      <a:extLst>
                        <a:ext uri="{FF2B5EF4-FFF2-40B4-BE49-F238E27FC236}">
                          <a16:creationId xmlns:a16="http://schemas.microsoft.com/office/drawing/2014/main" id="{DEAA79BD-3956-4D3E-A978-62A486DCB531}"/>
                        </a:ext>
                      </a:extLst>
                    </p:cNvPr>
                    <p:cNvCxnSpPr>
                      <a:stCxn id="79" idx="7"/>
                      <a:endCxn id="71" idx="2"/>
                    </p:cNvCxnSpPr>
                    <p:nvPr/>
                  </p:nvCxnSpPr>
                  <p:spPr>
                    <a:xfrm flipV="1">
                      <a:off x="1267792" y="1884655"/>
                      <a:ext cx="244778" cy="37463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직선 연결선 82">
                      <a:extLst>
                        <a:ext uri="{FF2B5EF4-FFF2-40B4-BE49-F238E27FC236}">
                          <a16:creationId xmlns:a16="http://schemas.microsoft.com/office/drawing/2014/main" id="{CAF07CEF-D7C0-440C-9AE0-5DB16675F4CE}"/>
                        </a:ext>
                      </a:extLst>
                    </p:cNvPr>
                    <p:cNvCxnSpPr>
                      <a:cxnSpLocks/>
                      <a:stCxn id="79" idx="7"/>
                      <a:endCxn id="70" idx="3"/>
                    </p:cNvCxnSpPr>
                    <p:nvPr/>
                  </p:nvCxnSpPr>
                  <p:spPr>
                    <a:xfrm flipV="1">
                      <a:off x="1267792" y="1662399"/>
                      <a:ext cx="271138" cy="59688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직선 연결선 83">
                      <a:extLst>
                        <a:ext uri="{FF2B5EF4-FFF2-40B4-BE49-F238E27FC236}">
                          <a16:creationId xmlns:a16="http://schemas.microsoft.com/office/drawing/2014/main" id="{DA965C39-5C9E-4E79-B7BA-19B91D81D6EE}"/>
                        </a:ext>
                      </a:extLst>
                    </p:cNvPr>
                    <p:cNvCxnSpPr>
                      <a:stCxn id="76" idx="3"/>
                      <a:endCxn id="73" idx="6"/>
                    </p:cNvCxnSpPr>
                    <p:nvPr/>
                  </p:nvCxnSpPr>
                  <p:spPr>
                    <a:xfrm flipH="1">
                      <a:off x="1692570" y="2386568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직선 연결선 84">
                      <a:extLst>
                        <a:ext uri="{FF2B5EF4-FFF2-40B4-BE49-F238E27FC236}">
                          <a16:creationId xmlns:a16="http://schemas.microsoft.com/office/drawing/2014/main" id="{9702B923-4CBC-4F07-9A72-837A577CCD8D}"/>
                        </a:ext>
                      </a:extLst>
                    </p:cNvPr>
                    <p:cNvCxnSpPr>
                      <a:stCxn id="76" idx="2"/>
                      <a:endCxn id="72" idx="5"/>
                    </p:cNvCxnSpPr>
                    <p:nvPr/>
                  </p:nvCxnSpPr>
                  <p:spPr>
                    <a:xfrm flipH="1" flipV="1">
                      <a:off x="1666210" y="2234191"/>
                      <a:ext cx="244778" cy="88737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직선 연결선 85">
                      <a:extLst>
                        <a:ext uri="{FF2B5EF4-FFF2-40B4-BE49-F238E27FC236}">
                          <a16:creationId xmlns:a16="http://schemas.microsoft.com/office/drawing/2014/main" id="{37AF5B06-C62D-4761-A4EA-C277CED6EFF5}"/>
                        </a:ext>
                      </a:extLst>
                    </p:cNvPr>
                    <p:cNvCxnSpPr>
                      <a:stCxn id="76" idx="1"/>
                      <a:endCxn id="71" idx="6"/>
                    </p:cNvCxnSpPr>
                    <p:nvPr/>
                  </p:nvCxnSpPr>
                  <p:spPr>
                    <a:xfrm flipH="1" flipV="1">
                      <a:off x="1692570" y="1884655"/>
                      <a:ext cx="244778" cy="37463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직선 연결선 86">
                      <a:extLst>
                        <a:ext uri="{FF2B5EF4-FFF2-40B4-BE49-F238E27FC236}">
                          <a16:creationId xmlns:a16="http://schemas.microsoft.com/office/drawing/2014/main" id="{05E9393B-3D69-4B22-925F-2187CC56111A}"/>
                        </a:ext>
                      </a:extLst>
                    </p:cNvPr>
                    <p:cNvCxnSpPr>
                      <a:cxnSpLocks/>
                      <a:stCxn id="76" idx="1"/>
                      <a:endCxn id="70" idx="5"/>
                    </p:cNvCxnSpPr>
                    <p:nvPr/>
                  </p:nvCxnSpPr>
                  <p:spPr>
                    <a:xfrm flipH="1" flipV="1">
                      <a:off x="1666210" y="1662399"/>
                      <a:ext cx="271138" cy="59688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직선 연결선 87">
                      <a:extLst>
                        <a:ext uri="{FF2B5EF4-FFF2-40B4-BE49-F238E27FC236}">
                          <a16:creationId xmlns:a16="http://schemas.microsoft.com/office/drawing/2014/main" id="{A40D2F99-C382-4A4E-A428-3F2DBF6DC402}"/>
                        </a:ext>
                      </a:extLst>
                    </p:cNvPr>
                    <p:cNvCxnSpPr>
                      <a:stCxn id="71" idx="1"/>
                      <a:endCxn id="77" idx="6"/>
                    </p:cNvCxnSpPr>
                    <p:nvPr/>
                  </p:nvCxnSpPr>
                  <p:spPr>
                    <a:xfrm flipH="1" flipV="1">
                      <a:off x="1294152" y="1751137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직선 연결선 88">
                      <a:extLst>
                        <a:ext uri="{FF2B5EF4-FFF2-40B4-BE49-F238E27FC236}">
                          <a16:creationId xmlns:a16="http://schemas.microsoft.com/office/drawing/2014/main" id="{4D91A2F3-B08C-4CDE-B794-17CA7E0EF521}"/>
                        </a:ext>
                      </a:extLst>
                    </p:cNvPr>
                    <p:cNvCxnSpPr>
                      <a:cxnSpLocks/>
                      <a:stCxn id="78" idx="7"/>
                      <a:endCxn id="71" idx="2"/>
                    </p:cNvCxnSpPr>
                    <p:nvPr/>
                  </p:nvCxnSpPr>
                  <p:spPr>
                    <a:xfrm flipV="1">
                      <a:off x="1267792" y="1884655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직선 연결선 89">
                      <a:extLst>
                        <a:ext uri="{FF2B5EF4-FFF2-40B4-BE49-F238E27FC236}">
                          <a16:creationId xmlns:a16="http://schemas.microsoft.com/office/drawing/2014/main" id="{65752446-A665-449D-A01C-F4032921CEB3}"/>
                        </a:ext>
                      </a:extLst>
                    </p:cNvPr>
                    <p:cNvCxnSpPr>
                      <a:stCxn id="71" idx="7"/>
                      <a:endCxn id="74" idx="2"/>
                    </p:cNvCxnSpPr>
                    <p:nvPr/>
                  </p:nvCxnSpPr>
                  <p:spPr>
                    <a:xfrm flipV="1">
                      <a:off x="1666210" y="1751137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직선 연결선 90">
                      <a:extLst>
                        <a:ext uri="{FF2B5EF4-FFF2-40B4-BE49-F238E27FC236}">
                          <a16:creationId xmlns:a16="http://schemas.microsoft.com/office/drawing/2014/main" id="{3B54A2A4-5A2A-47E9-9B7D-71BF14320C78}"/>
                        </a:ext>
                      </a:extLst>
                    </p:cNvPr>
                    <p:cNvCxnSpPr>
                      <a:cxnSpLocks/>
                      <a:stCxn id="71" idx="6"/>
                      <a:endCxn id="75" idx="1"/>
                    </p:cNvCxnSpPr>
                    <p:nvPr/>
                  </p:nvCxnSpPr>
                  <p:spPr>
                    <a:xfrm>
                      <a:off x="1692570" y="1884655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직선 연결선 91">
                      <a:extLst>
                        <a:ext uri="{FF2B5EF4-FFF2-40B4-BE49-F238E27FC236}">
                          <a16:creationId xmlns:a16="http://schemas.microsoft.com/office/drawing/2014/main" id="{61AA561F-6E64-47FD-ABB3-68A766816403}"/>
                        </a:ext>
                      </a:extLst>
                    </p:cNvPr>
                    <p:cNvCxnSpPr>
                      <a:stCxn id="73" idx="1"/>
                      <a:endCxn id="77" idx="5"/>
                    </p:cNvCxnSpPr>
                    <p:nvPr/>
                  </p:nvCxnSpPr>
                  <p:spPr>
                    <a:xfrm flipH="1" flipV="1">
                      <a:off x="1267792" y="1814777"/>
                      <a:ext cx="271138" cy="57802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직선 연결선 92">
                      <a:extLst>
                        <a:ext uri="{FF2B5EF4-FFF2-40B4-BE49-F238E27FC236}">
                          <a16:creationId xmlns:a16="http://schemas.microsoft.com/office/drawing/2014/main" id="{B3DC4747-141E-43FF-9553-D1800886D97E}"/>
                        </a:ext>
                      </a:extLst>
                    </p:cNvPr>
                    <p:cNvCxnSpPr>
                      <a:stCxn id="74" idx="3"/>
                      <a:endCxn id="73" idx="7"/>
                    </p:cNvCxnSpPr>
                    <p:nvPr/>
                  </p:nvCxnSpPr>
                  <p:spPr>
                    <a:xfrm flipH="1">
                      <a:off x="1666210" y="1814777"/>
                      <a:ext cx="271138" cy="57802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직선 연결선 93">
                      <a:extLst>
                        <a:ext uri="{FF2B5EF4-FFF2-40B4-BE49-F238E27FC236}">
                          <a16:creationId xmlns:a16="http://schemas.microsoft.com/office/drawing/2014/main" id="{AB798A3B-F6CC-41E4-B7E2-EFA41701B7FC}"/>
                        </a:ext>
                      </a:extLst>
                    </p:cNvPr>
                    <p:cNvCxnSpPr>
                      <a:stCxn id="78" idx="6"/>
                      <a:endCxn id="73" idx="1"/>
                    </p:cNvCxnSpPr>
                    <p:nvPr/>
                  </p:nvCxnSpPr>
                  <p:spPr>
                    <a:xfrm>
                      <a:off x="1294152" y="2037033"/>
                      <a:ext cx="244778" cy="35577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직선 연결선 94">
                      <a:extLst>
                        <a:ext uri="{FF2B5EF4-FFF2-40B4-BE49-F238E27FC236}">
                          <a16:creationId xmlns:a16="http://schemas.microsoft.com/office/drawing/2014/main" id="{6903F812-9E29-41F1-89E0-6A0ED1B11572}"/>
                        </a:ext>
                      </a:extLst>
                    </p:cNvPr>
                    <p:cNvCxnSpPr>
                      <a:stCxn id="75" idx="2"/>
                      <a:endCxn id="73" idx="7"/>
                    </p:cNvCxnSpPr>
                    <p:nvPr/>
                  </p:nvCxnSpPr>
                  <p:spPr>
                    <a:xfrm flipH="1">
                      <a:off x="1666210" y="2037033"/>
                      <a:ext cx="244778" cy="35577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직선 연결선 95">
                      <a:extLst>
                        <a:ext uri="{FF2B5EF4-FFF2-40B4-BE49-F238E27FC236}">
                          <a16:creationId xmlns:a16="http://schemas.microsoft.com/office/drawing/2014/main" id="{029A3968-2584-4CC2-873F-48619F3976D9}"/>
                        </a:ext>
                      </a:extLst>
                    </p:cNvPr>
                    <p:cNvCxnSpPr>
                      <a:cxnSpLocks/>
                      <a:stCxn id="72" idx="2"/>
                      <a:endCxn id="78" idx="6"/>
                    </p:cNvCxnSpPr>
                    <p:nvPr/>
                  </p:nvCxnSpPr>
                  <p:spPr>
                    <a:xfrm flipH="1" flipV="1">
                      <a:off x="1294152" y="2037033"/>
                      <a:ext cx="218418" cy="13351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직선 연결선 96">
                      <a:extLst>
                        <a:ext uri="{FF2B5EF4-FFF2-40B4-BE49-F238E27FC236}">
                          <a16:creationId xmlns:a16="http://schemas.microsoft.com/office/drawing/2014/main" id="{E3666E9E-9EFA-458C-9979-4ACFF2C4D8C4}"/>
                        </a:ext>
                      </a:extLst>
                    </p:cNvPr>
                    <p:cNvCxnSpPr>
                      <a:cxnSpLocks/>
                      <a:stCxn id="72" idx="1"/>
                      <a:endCxn id="77" idx="5"/>
                    </p:cNvCxnSpPr>
                    <p:nvPr/>
                  </p:nvCxnSpPr>
                  <p:spPr>
                    <a:xfrm flipH="1" flipV="1">
                      <a:off x="1267792" y="1814777"/>
                      <a:ext cx="271138" cy="29213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직선 연결선 97">
                      <a:extLst>
                        <a:ext uri="{FF2B5EF4-FFF2-40B4-BE49-F238E27FC236}">
                          <a16:creationId xmlns:a16="http://schemas.microsoft.com/office/drawing/2014/main" id="{0D40B632-4544-4BEC-B686-310592BB22A9}"/>
                        </a:ext>
                      </a:extLst>
                    </p:cNvPr>
                    <p:cNvCxnSpPr>
                      <a:stCxn id="72" idx="7"/>
                      <a:endCxn id="74" idx="3"/>
                    </p:cNvCxnSpPr>
                    <p:nvPr/>
                  </p:nvCxnSpPr>
                  <p:spPr>
                    <a:xfrm flipV="1">
                      <a:off x="1666210" y="1814777"/>
                      <a:ext cx="271138" cy="29213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2BFB7996-B536-4834-A8B5-494D3721CB77}"/>
                        </a:ext>
                      </a:extLst>
                    </p:cNvPr>
                    <p:cNvCxnSpPr>
                      <a:stCxn id="77" idx="7"/>
                      <a:endCxn id="70" idx="2"/>
                    </p:cNvCxnSpPr>
                    <p:nvPr/>
                  </p:nvCxnSpPr>
                  <p:spPr>
                    <a:xfrm flipV="1">
                      <a:off x="1267792" y="1598759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 99">
                      <a:extLst>
                        <a:ext uri="{FF2B5EF4-FFF2-40B4-BE49-F238E27FC236}">
                          <a16:creationId xmlns:a16="http://schemas.microsoft.com/office/drawing/2014/main" id="{9A595E7C-8EFE-41C9-B42E-1228F18B11AD}"/>
                        </a:ext>
                      </a:extLst>
                    </p:cNvPr>
                    <p:cNvCxnSpPr>
                      <a:stCxn id="70" idx="6"/>
                      <a:endCxn id="74" idx="1"/>
                    </p:cNvCxnSpPr>
                    <p:nvPr/>
                  </p:nvCxnSpPr>
                  <p:spPr>
                    <a:xfrm>
                      <a:off x="1692570" y="1598759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직선 연결선 100">
                      <a:extLst>
                        <a:ext uri="{FF2B5EF4-FFF2-40B4-BE49-F238E27FC236}">
                          <a16:creationId xmlns:a16="http://schemas.microsoft.com/office/drawing/2014/main" id="{D229BD2E-F991-4B1F-95AA-7788ADC945AB}"/>
                        </a:ext>
                      </a:extLst>
                    </p:cNvPr>
                    <p:cNvCxnSpPr>
                      <a:stCxn id="70" idx="3"/>
                      <a:endCxn id="78" idx="7"/>
                    </p:cNvCxnSpPr>
                    <p:nvPr/>
                  </p:nvCxnSpPr>
                  <p:spPr>
                    <a:xfrm flipH="1">
                      <a:off x="1267792" y="1662399"/>
                      <a:ext cx="271138" cy="31099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직선 연결선 101">
                      <a:extLst>
                        <a:ext uri="{FF2B5EF4-FFF2-40B4-BE49-F238E27FC236}">
                          <a16:creationId xmlns:a16="http://schemas.microsoft.com/office/drawing/2014/main" id="{E128AD9E-6643-4828-8FE0-FCD6027FE978}"/>
                        </a:ext>
                      </a:extLst>
                    </p:cNvPr>
                    <p:cNvCxnSpPr>
                      <a:stCxn id="70" idx="5"/>
                      <a:endCxn id="75" idx="1"/>
                    </p:cNvCxnSpPr>
                    <p:nvPr/>
                  </p:nvCxnSpPr>
                  <p:spPr>
                    <a:xfrm>
                      <a:off x="1666210" y="1662399"/>
                      <a:ext cx="271138" cy="31099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직선 연결선 102">
                      <a:extLst>
                        <a:ext uri="{FF2B5EF4-FFF2-40B4-BE49-F238E27FC236}">
                          <a16:creationId xmlns:a16="http://schemas.microsoft.com/office/drawing/2014/main" id="{A4F5C607-A238-4E97-B6B2-D7C0224D535E}"/>
                        </a:ext>
                      </a:extLst>
                    </p:cNvPr>
                    <p:cNvCxnSpPr>
                      <a:stCxn id="72" idx="6"/>
                      <a:endCxn id="75" idx="2"/>
                    </p:cNvCxnSpPr>
                    <p:nvPr/>
                  </p:nvCxnSpPr>
                  <p:spPr>
                    <a:xfrm flipV="1">
                      <a:off x="1692570" y="2037033"/>
                      <a:ext cx="218418" cy="13351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25F64135-AD2F-491F-AEC5-924EAEC460D0}"/>
                      </a:ext>
                    </a:extLst>
                  </p:cNvPr>
                  <p:cNvGrpSpPr/>
                  <p:nvPr/>
                </p:nvGrpSpPr>
                <p:grpSpPr>
                  <a:xfrm>
                    <a:off x="13059280" y="7691623"/>
                    <a:ext cx="2218819" cy="1981071"/>
                    <a:chOff x="1512570" y="4686300"/>
                    <a:chExt cx="1767840" cy="1461201"/>
                  </a:xfrm>
                </p:grpSpPr>
                <p:pic>
                  <p:nvPicPr>
                    <p:cNvPr id="68" name="그래픽 67" descr="데이터베이스 단색으로 채워진">
                      <a:extLst>
                        <a:ext uri="{FF2B5EF4-FFF2-40B4-BE49-F238E27FC236}">
                          <a16:creationId xmlns:a16="http://schemas.microsoft.com/office/drawing/2014/main" id="{91A78A3A-9351-4E1D-80CC-DD7F9EE5E9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12570" y="4686300"/>
                      <a:ext cx="176784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93538B97-AE8E-4EC4-99BD-D843CB2D7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3768" y="5567107"/>
                      <a:ext cx="1045446" cy="5803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b="1" dirty="0"/>
                        <a:t>client</a:t>
                      </a:r>
                      <a:endParaRPr lang="ko-KR" altLang="en-US" b="1" dirty="0"/>
                    </a:p>
                  </p:txBody>
                </p:sp>
              </p:grpSp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84D49AB8-84AC-40E1-AB7B-935F1306E6ED}"/>
                      </a:ext>
                    </a:extLst>
                  </p:cNvPr>
                  <p:cNvGrpSpPr/>
                  <p:nvPr/>
                </p:nvGrpSpPr>
                <p:grpSpPr>
                  <a:xfrm>
                    <a:off x="13768766" y="6749556"/>
                    <a:ext cx="799846" cy="942068"/>
                    <a:chOff x="1114152" y="1508759"/>
                    <a:chExt cx="976836" cy="1037687"/>
                  </a:xfrm>
                </p:grpSpPr>
                <p:sp>
                  <p:nvSpPr>
                    <p:cNvPr id="34" name="타원 33">
                      <a:extLst>
                        <a:ext uri="{FF2B5EF4-FFF2-40B4-BE49-F238E27FC236}">
                          <a16:creationId xmlns:a16="http://schemas.microsoft.com/office/drawing/2014/main" id="{BEA8A4FE-7D8C-4451-9853-57D3FABEA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1508759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8DB3772C-357D-48DF-8BE3-36BDAD105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1794655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ADA27FF0-0B47-41CA-B8D3-F3CC1D392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2080551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646C7CEF-CA99-4913-9C19-770730FC5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570" y="2366446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38" name="타원 37">
                      <a:extLst>
                        <a:ext uri="{FF2B5EF4-FFF2-40B4-BE49-F238E27FC236}">
                          <a16:creationId xmlns:a16="http://schemas.microsoft.com/office/drawing/2014/main" id="{BFCDD48A-1DFB-4438-9EE1-522EE34DF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988" y="1661137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8E34B1E4-7C37-497F-9791-1AE4BE1A4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988" y="1947033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40" name="타원 39">
                      <a:extLst>
                        <a:ext uri="{FF2B5EF4-FFF2-40B4-BE49-F238E27FC236}">
                          <a16:creationId xmlns:a16="http://schemas.microsoft.com/office/drawing/2014/main" id="{6A86150B-2706-4E00-A91C-B20AA4A8C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988" y="2232928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D7320766-DF9C-44F4-90EF-6FBAA65AD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152" y="1661137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42" name="타원 41">
                      <a:extLst>
                        <a:ext uri="{FF2B5EF4-FFF2-40B4-BE49-F238E27FC236}">
                          <a16:creationId xmlns:a16="http://schemas.microsoft.com/office/drawing/2014/main" id="{7868ED7B-0FFB-426E-A42F-4B371C783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152" y="1947033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sp>
                  <p:nvSpPr>
                    <p:cNvPr id="43" name="타원 42">
                      <a:extLst>
                        <a:ext uri="{FF2B5EF4-FFF2-40B4-BE49-F238E27FC236}">
                          <a16:creationId xmlns:a16="http://schemas.microsoft.com/office/drawing/2014/main" id="{2DD09791-BE84-470A-BF6A-E7C12A849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152" y="2232928"/>
                      <a:ext cx="180000" cy="180000"/>
                    </a:xfrm>
                    <a:prstGeom prst="ellips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100"/>
                    </a:p>
                  </p:txBody>
                </p:sp>
                <p:cxnSp>
                  <p:nvCxnSpPr>
                    <p:cNvPr id="44" name="직선 연결선 43">
                      <a:extLst>
                        <a:ext uri="{FF2B5EF4-FFF2-40B4-BE49-F238E27FC236}">
                          <a16:creationId xmlns:a16="http://schemas.microsoft.com/office/drawing/2014/main" id="{F584ECDE-2248-44F4-8108-05712C4D0A7F}"/>
                        </a:ext>
                      </a:extLst>
                    </p:cNvPr>
                    <p:cNvCxnSpPr>
                      <a:stCxn id="43" idx="5"/>
                      <a:endCxn id="37" idx="2"/>
                    </p:cNvCxnSpPr>
                    <p:nvPr/>
                  </p:nvCxnSpPr>
                  <p:spPr>
                    <a:xfrm>
                      <a:off x="1267792" y="2386568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직선 연결선 44">
                      <a:extLst>
                        <a:ext uri="{FF2B5EF4-FFF2-40B4-BE49-F238E27FC236}">
                          <a16:creationId xmlns:a16="http://schemas.microsoft.com/office/drawing/2014/main" id="{A4342E3F-ADCE-4B60-ABA8-7B5168F305D5}"/>
                        </a:ext>
                      </a:extLst>
                    </p:cNvPr>
                    <p:cNvCxnSpPr>
                      <a:stCxn id="43" idx="6"/>
                      <a:endCxn id="36" idx="3"/>
                    </p:cNvCxnSpPr>
                    <p:nvPr/>
                  </p:nvCxnSpPr>
                  <p:spPr>
                    <a:xfrm flipV="1">
                      <a:off x="1294152" y="2234191"/>
                      <a:ext cx="244778" cy="88737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직선 연결선 45">
                      <a:extLst>
                        <a:ext uri="{FF2B5EF4-FFF2-40B4-BE49-F238E27FC236}">
                          <a16:creationId xmlns:a16="http://schemas.microsoft.com/office/drawing/2014/main" id="{E4CFA800-3F55-4B41-A5C4-9F1E5903E337}"/>
                        </a:ext>
                      </a:extLst>
                    </p:cNvPr>
                    <p:cNvCxnSpPr>
                      <a:stCxn id="43" idx="7"/>
                      <a:endCxn id="35" idx="2"/>
                    </p:cNvCxnSpPr>
                    <p:nvPr/>
                  </p:nvCxnSpPr>
                  <p:spPr>
                    <a:xfrm flipV="1">
                      <a:off x="1267792" y="1884655"/>
                      <a:ext cx="244778" cy="37463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직선 연결선 46">
                      <a:extLst>
                        <a:ext uri="{FF2B5EF4-FFF2-40B4-BE49-F238E27FC236}">
                          <a16:creationId xmlns:a16="http://schemas.microsoft.com/office/drawing/2014/main" id="{74B37B01-CA69-4EA0-AB9B-F16F107DD2A8}"/>
                        </a:ext>
                      </a:extLst>
                    </p:cNvPr>
                    <p:cNvCxnSpPr>
                      <a:cxnSpLocks/>
                      <a:stCxn id="43" idx="7"/>
                      <a:endCxn id="34" idx="3"/>
                    </p:cNvCxnSpPr>
                    <p:nvPr/>
                  </p:nvCxnSpPr>
                  <p:spPr>
                    <a:xfrm flipV="1">
                      <a:off x="1267792" y="1662399"/>
                      <a:ext cx="271138" cy="59688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직선 연결선 47">
                      <a:extLst>
                        <a:ext uri="{FF2B5EF4-FFF2-40B4-BE49-F238E27FC236}">
                          <a16:creationId xmlns:a16="http://schemas.microsoft.com/office/drawing/2014/main" id="{393E8BD1-0443-4B90-9B46-C61861C707E5}"/>
                        </a:ext>
                      </a:extLst>
                    </p:cNvPr>
                    <p:cNvCxnSpPr>
                      <a:stCxn id="40" idx="3"/>
                      <a:endCxn id="37" idx="6"/>
                    </p:cNvCxnSpPr>
                    <p:nvPr/>
                  </p:nvCxnSpPr>
                  <p:spPr>
                    <a:xfrm flipH="1">
                      <a:off x="1692570" y="2386568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직선 연결선 48">
                      <a:extLst>
                        <a:ext uri="{FF2B5EF4-FFF2-40B4-BE49-F238E27FC236}">
                          <a16:creationId xmlns:a16="http://schemas.microsoft.com/office/drawing/2014/main" id="{8B6ED8FB-74C4-4D8D-B23A-EFE1D690056B}"/>
                        </a:ext>
                      </a:extLst>
                    </p:cNvPr>
                    <p:cNvCxnSpPr>
                      <a:stCxn id="40" idx="2"/>
                      <a:endCxn id="36" idx="5"/>
                    </p:cNvCxnSpPr>
                    <p:nvPr/>
                  </p:nvCxnSpPr>
                  <p:spPr>
                    <a:xfrm flipH="1" flipV="1">
                      <a:off x="1666210" y="2234191"/>
                      <a:ext cx="244778" cy="88737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직선 연결선 49">
                      <a:extLst>
                        <a:ext uri="{FF2B5EF4-FFF2-40B4-BE49-F238E27FC236}">
                          <a16:creationId xmlns:a16="http://schemas.microsoft.com/office/drawing/2014/main" id="{9873BE93-03A9-453E-AF62-E083118C4EA5}"/>
                        </a:ext>
                      </a:extLst>
                    </p:cNvPr>
                    <p:cNvCxnSpPr>
                      <a:stCxn id="40" idx="1"/>
                      <a:endCxn id="35" idx="6"/>
                    </p:cNvCxnSpPr>
                    <p:nvPr/>
                  </p:nvCxnSpPr>
                  <p:spPr>
                    <a:xfrm flipH="1" flipV="1">
                      <a:off x="1692570" y="1884655"/>
                      <a:ext cx="244778" cy="37463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직선 연결선 50">
                      <a:extLst>
                        <a:ext uri="{FF2B5EF4-FFF2-40B4-BE49-F238E27FC236}">
                          <a16:creationId xmlns:a16="http://schemas.microsoft.com/office/drawing/2014/main" id="{91356948-0B32-45FC-884A-B386724254B1}"/>
                        </a:ext>
                      </a:extLst>
                    </p:cNvPr>
                    <p:cNvCxnSpPr>
                      <a:cxnSpLocks/>
                      <a:stCxn id="40" idx="1"/>
                      <a:endCxn id="34" idx="5"/>
                    </p:cNvCxnSpPr>
                    <p:nvPr/>
                  </p:nvCxnSpPr>
                  <p:spPr>
                    <a:xfrm flipH="1" flipV="1">
                      <a:off x="1666210" y="1662399"/>
                      <a:ext cx="271138" cy="59688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직선 연결선 51">
                      <a:extLst>
                        <a:ext uri="{FF2B5EF4-FFF2-40B4-BE49-F238E27FC236}">
                          <a16:creationId xmlns:a16="http://schemas.microsoft.com/office/drawing/2014/main" id="{F6F0785A-C6E6-409B-853D-6820FA28DFDF}"/>
                        </a:ext>
                      </a:extLst>
                    </p:cNvPr>
                    <p:cNvCxnSpPr>
                      <a:stCxn id="35" idx="1"/>
                      <a:endCxn id="41" idx="6"/>
                    </p:cNvCxnSpPr>
                    <p:nvPr/>
                  </p:nvCxnSpPr>
                  <p:spPr>
                    <a:xfrm flipH="1" flipV="1">
                      <a:off x="1294152" y="1751137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직선 연결선 52">
                      <a:extLst>
                        <a:ext uri="{FF2B5EF4-FFF2-40B4-BE49-F238E27FC236}">
                          <a16:creationId xmlns:a16="http://schemas.microsoft.com/office/drawing/2014/main" id="{93A7FB10-A96A-4D30-8C8F-07DAD3A24842}"/>
                        </a:ext>
                      </a:extLst>
                    </p:cNvPr>
                    <p:cNvCxnSpPr>
                      <a:cxnSpLocks/>
                      <a:stCxn id="42" idx="7"/>
                      <a:endCxn id="35" idx="2"/>
                    </p:cNvCxnSpPr>
                    <p:nvPr/>
                  </p:nvCxnSpPr>
                  <p:spPr>
                    <a:xfrm flipV="1">
                      <a:off x="1267792" y="1884655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직선 연결선 53">
                      <a:extLst>
                        <a:ext uri="{FF2B5EF4-FFF2-40B4-BE49-F238E27FC236}">
                          <a16:creationId xmlns:a16="http://schemas.microsoft.com/office/drawing/2014/main" id="{6422324A-18CB-4294-BA8E-CE6B8A4DB0A5}"/>
                        </a:ext>
                      </a:extLst>
                    </p:cNvPr>
                    <p:cNvCxnSpPr>
                      <a:stCxn id="35" idx="7"/>
                      <a:endCxn id="38" idx="2"/>
                    </p:cNvCxnSpPr>
                    <p:nvPr/>
                  </p:nvCxnSpPr>
                  <p:spPr>
                    <a:xfrm flipV="1">
                      <a:off x="1666210" y="1751137"/>
                      <a:ext cx="244778" cy="6987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직선 연결선 54">
                      <a:extLst>
                        <a:ext uri="{FF2B5EF4-FFF2-40B4-BE49-F238E27FC236}">
                          <a16:creationId xmlns:a16="http://schemas.microsoft.com/office/drawing/2014/main" id="{BBB38DCA-6EB6-4831-8A0D-77ABE0F178D3}"/>
                        </a:ext>
                      </a:extLst>
                    </p:cNvPr>
                    <p:cNvCxnSpPr>
                      <a:cxnSpLocks/>
                      <a:stCxn id="35" idx="6"/>
                      <a:endCxn id="39" idx="1"/>
                    </p:cNvCxnSpPr>
                    <p:nvPr/>
                  </p:nvCxnSpPr>
                  <p:spPr>
                    <a:xfrm>
                      <a:off x="1692570" y="1884655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직선 연결선 55">
                      <a:extLst>
                        <a:ext uri="{FF2B5EF4-FFF2-40B4-BE49-F238E27FC236}">
                          <a16:creationId xmlns:a16="http://schemas.microsoft.com/office/drawing/2014/main" id="{E8114918-43C8-40B7-9C91-CB2B8E5873A4}"/>
                        </a:ext>
                      </a:extLst>
                    </p:cNvPr>
                    <p:cNvCxnSpPr>
                      <a:stCxn id="37" idx="1"/>
                      <a:endCxn id="41" idx="5"/>
                    </p:cNvCxnSpPr>
                    <p:nvPr/>
                  </p:nvCxnSpPr>
                  <p:spPr>
                    <a:xfrm flipH="1" flipV="1">
                      <a:off x="1267792" y="1814777"/>
                      <a:ext cx="271138" cy="57802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연결선 56">
                      <a:extLst>
                        <a:ext uri="{FF2B5EF4-FFF2-40B4-BE49-F238E27FC236}">
                          <a16:creationId xmlns:a16="http://schemas.microsoft.com/office/drawing/2014/main" id="{85D8DA04-CFAD-48AB-86B0-0E70B8F8A693}"/>
                        </a:ext>
                      </a:extLst>
                    </p:cNvPr>
                    <p:cNvCxnSpPr>
                      <a:stCxn id="38" idx="3"/>
                      <a:endCxn id="37" idx="7"/>
                    </p:cNvCxnSpPr>
                    <p:nvPr/>
                  </p:nvCxnSpPr>
                  <p:spPr>
                    <a:xfrm flipH="1">
                      <a:off x="1666210" y="1814777"/>
                      <a:ext cx="271138" cy="57802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직선 연결선 57">
                      <a:extLst>
                        <a:ext uri="{FF2B5EF4-FFF2-40B4-BE49-F238E27FC236}">
                          <a16:creationId xmlns:a16="http://schemas.microsoft.com/office/drawing/2014/main" id="{6D77C98F-315D-4C96-B3D7-16F6AA513FCA}"/>
                        </a:ext>
                      </a:extLst>
                    </p:cNvPr>
                    <p:cNvCxnSpPr>
                      <a:stCxn id="42" idx="6"/>
                      <a:endCxn id="37" idx="1"/>
                    </p:cNvCxnSpPr>
                    <p:nvPr/>
                  </p:nvCxnSpPr>
                  <p:spPr>
                    <a:xfrm>
                      <a:off x="1294152" y="2037033"/>
                      <a:ext cx="244778" cy="35577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직선 연결선 58">
                      <a:extLst>
                        <a:ext uri="{FF2B5EF4-FFF2-40B4-BE49-F238E27FC236}">
                          <a16:creationId xmlns:a16="http://schemas.microsoft.com/office/drawing/2014/main" id="{85961AD1-8ECC-4213-B6B4-E219CABA8805}"/>
                        </a:ext>
                      </a:extLst>
                    </p:cNvPr>
                    <p:cNvCxnSpPr>
                      <a:stCxn id="39" idx="2"/>
                      <a:endCxn id="37" idx="7"/>
                    </p:cNvCxnSpPr>
                    <p:nvPr/>
                  </p:nvCxnSpPr>
                  <p:spPr>
                    <a:xfrm flipH="1">
                      <a:off x="1666210" y="2037033"/>
                      <a:ext cx="244778" cy="355773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직선 연결선 59">
                      <a:extLst>
                        <a:ext uri="{FF2B5EF4-FFF2-40B4-BE49-F238E27FC236}">
                          <a16:creationId xmlns:a16="http://schemas.microsoft.com/office/drawing/2014/main" id="{E79F24D1-55DE-4164-95D6-7B69BA2991A1}"/>
                        </a:ext>
                      </a:extLst>
                    </p:cNvPr>
                    <p:cNvCxnSpPr>
                      <a:cxnSpLocks/>
                      <a:stCxn id="36" idx="2"/>
                      <a:endCxn id="42" idx="6"/>
                    </p:cNvCxnSpPr>
                    <p:nvPr/>
                  </p:nvCxnSpPr>
                  <p:spPr>
                    <a:xfrm flipH="1" flipV="1">
                      <a:off x="1294152" y="2037033"/>
                      <a:ext cx="218418" cy="13351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직선 연결선 60">
                      <a:extLst>
                        <a:ext uri="{FF2B5EF4-FFF2-40B4-BE49-F238E27FC236}">
                          <a16:creationId xmlns:a16="http://schemas.microsoft.com/office/drawing/2014/main" id="{095554D9-13D1-471C-9231-758E35E26506}"/>
                        </a:ext>
                      </a:extLst>
                    </p:cNvPr>
                    <p:cNvCxnSpPr>
                      <a:cxnSpLocks/>
                      <a:stCxn id="36" idx="1"/>
                      <a:endCxn id="41" idx="5"/>
                    </p:cNvCxnSpPr>
                    <p:nvPr/>
                  </p:nvCxnSpPr>
                  <p:spPr>
                    <a:xfrm flipH="1" flipV="1">
                      <a:off x="1267792" y="1814777"/>
                      <a:ext cx="271138" cy="29213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직선 연결선 61">
                      <a:extLst>
                        <a:ext uri="{FF2B5EF4-FFF2-40B4-BE49-F238E27FC236}">
                          <a16:creationId xmlns:a16="http://schemas.microsoft.com/office/drawing/2014/main" id="{03A4CF68-F306-4B1D-9396-C4C4414705D9}"/>
                        </a:ext>
                      </a:extLst>
                    </p:cNvPr>
                    <p:cNvCxnSpPr>
                      <a:stCxn id="36" idx="7"/>
                      <a:endCxn id="38" idx="3"/>
                    </p:cNvCxnSpPr>
                    <p:nvPr/>
                  </p:nvCxnSpPr>
                  <p:spPr>
                    <a:xfrm flipV="1">
                      <a:off x="1666210" y="1814777"/>
                      <a:ext cx="271138" cy="29213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직선 연결선 62">
                      <a:extLst>
                        <a:ext uri="{FF2B5EF4-FFF2-40B4-BE49-F238E27FC236}">
                          <a16:creationId xmlns:a16="http://schemas.microsoft.com/office/drawing/2014/main" id="{D8BAE31A-84C3-47B7-B7D6-F5AFAC719A57}"/>
                        </a:ext>
                      </a:extLst>
                    </p:cNvPr>
                    <p:cNvCxnSpPr>
                      <a:stCxn id="41" idx="7"/>
                      <a:endCxn id="34" idx="2"/>
                    </p:cNvCxnSpPr>
                    <p:nvPr/>
                  </p:nvCxnSpPr>
                  <p:spPr>
                    <a:xfrm flipV="1">
                      <a:off x="1267792" y="1598759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직선 연결선 63">
                      <a:extLst>
                        <a:ext uri="{FF2B5EF4-FFF2-40B4-BE49-F238E27FC236}">
                          <a16:creationId xmlns:a16="http://schemas.microsoft.com/office/drawing/2014/main" id="{485EFCAE-EB08-4D1B-BFF4-EEE86098C790}"/>
                        </a:ext>
                      </a:extLst>
                    </p:cNvPr>
                    <p:cNvCxnSpPr>
                      <a:stCxn id="34" idx="6"/>
                      <a:endCxn id="38" idx="1"/>
                    </p:cNvCxnSpPr>
                    <p:nvPr/>
                  </p:nvCxnSpPr>
                  <p:spPr>
                    <a:xfrm>
                      <a:off x="1692570" y="1598759"/>
                      <a:ext cx="244778" cy="8873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직선 연결선 64">
                      <a:extLst>
                        <a:ext uri="{FF2B5EF4-FFF2-40B4-BE49-F238E27FC236}">
                          <a16:creationId xmlns:a16="http://schemas.microsoft.com/office/drawing/2014/main" id="{AD4DB02F-0236-47F4-B26D-3872C3696F70}"/>
                        </a:ext>
                      </a:extLst>
                    </p:cNvPr>
                    <p:cNvCxnSpPr>
                      <a:stCxn id="34" idx="3"/>
                      <a:endCxn id="42" idx="7"/>
                    </p:cNvCxnSpPr>
                    <p:nvPr/>
                  </p:nvCxnSpPr>
                  <p:spPr>
                    <a:xfrm flipH="1">
                      <a:off x="1267792" y="1662399"/>
                      <a:ext cx="271138" cy="31099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직선 연결선 65">
                      <a:extLst>
                        <a:ext uri="{FF2B5EF4-FFF2-40B4-BE49-F238E27FC236}">
                          <a16:creationId xmlns:a16="http://schemas.microsoft.com/office/drawing/2014/main" id="{F983779B-2B8E-49E0-BCF3-294593A4441C}"/>
                        </a:ext>
                      </a:extLst>
                    </p:cNvPr>
                    <p:cNvCxnSpPr>
                      <a:stCxn id="34" idx="5"/>
                      <a:endCxn id="39" idx="1"/>
                    </p:cNvCxnSpPr>
                    <p:nvPr/>
                  </p:nvCxnSpPr>
                  <p:spPr>
                    <a:xfrm>
                      <a:off x="1666210" y="1662399"/>
                      <a:ext cx="271138" cy="310994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직선 연결선 66">
                      <a:extLst>
                        <a:ext uri="{FF2B5EF4-FFF2-40B4-BE49-F238E27FC236}">
                          <a16:creationId xmlns:a16="http://schemas.microsoft.com/office/drawing/2014/main" id="{8CCC2B1D-C281-4D3A-ACB4-37C794111801}"/>
                        </a:ext>
                      </a:extLst>
                    </p:cNvPr>
                    <p:cNvCxnSpPr>
                      <a:stCxn id="36" idx="6"/>
                      <a:endCxn id="39" idx="2"/>
                    </p:cNvCxnSpPr>
                    <p:nvPr/>
                  </p:nvCxnSpPr>
                  <p:spPr>
                    <a:xfrm flipV="1">
                      <a:off x="1692570" y="2037033"/>
                      <a:ext cx="218418" cy="133518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" name="직선 화살표 연결선 16">
                    <a:extLst>
                      <a:ext uri="{FF2B5EF4-FFF2-40B4-BE49-F238E27FC236}">
                        <a16:creationId xmlns:a16="http://schemas.microsoft.com/office/drawing/2014/main" id="{35033870-8E69-47D7-8048-7EAB4A2BC0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71845" y="4344667"/>
                    <a:ext cx="3875540" cy="222456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화살표 연결선 17">
                    <a:extLst>
                      <a:ext uri="{FF2B5EF4-FFF2-40B4-BE49-F238E27FC236}">
                        <a16:creationId xmlns:a16="http://schemas.microsoft.com/office/drawing/2014/main" id="{1022831B-9AF2-4161-8C7F-465B624B3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19232" y="4565001"/>
                    <a:ext cx="3799883" cy="2167647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1D84E2C3-888F-4381-AF23-5E73BE6AF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4244824" flipV="1">
                    <a:off x="9853890" y="4434094"/>
                    <a:ext cx="4186425" cy="205937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화살표 연결선 19">
                    <a:extLst>
                      <a:ext uri="{FF2B5EF4-FFF2-40B4-BE49-F238E27FC236}">
                        <a16:creationId xmlns:a16="http://schemas.microsoft.com/office/drawing/2014/main" id="{A0238AAF-8A60-4F14-97B1-272DB26E8C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4244824" flipH="1">
                    <a:off x="9821523" y="4680318"/>
                    <a:ext cx="4104699" cy="2006677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화살표 연결선 20">
                    <a:extLst>
                      <a:ext uri="{FF2B5EF4-FFF2-40B4-BE49-F238E27FC236}">
                        <a16:creationId xmlns:a16="http://schemas.microsoft.com/office/drawing/2014/main" id="{E593A204-5976-4362-8593-3BC984D6C1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003631" y="4744996"/>
                    <a:ext cx="0" cy="193599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화살표 연결선 22">
                    <a:extLst>
                      <a:ext uri="{FF2B5EF4-FFF2-40B4-BE49-F238E27FC236}">
                        <a16:creationId xmlns:a16="http://schemas.microsoft.com/office/drawing/2014/main" id="{E5BEDBEB-A168-4582-8715-93B17463ECF3}"/>
                      </a:ext>
                    </a:extLst>
                  </p:cNvPr>
                  <p:cNvCxnSpPr/>
                  <p:nvPr/>
                </p:nvCxnSpPr>
                <p:spPr>
                  <a:xfrm>
                    <a:off x="9226557" y="4744996"/>
                    <a:ext cx="0" cy="1935997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FC78FAC6-0A7D-43D8-BF57-7FA5B42E3C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69977" y="2901216"/>
                        <a:ext cx="3023897" cy="12907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FC78FAC6-0A7D-43D8-BF57-7FA5B42E3C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9977" y="2901216"/>
                        <a:ext cx="3023897" cy="129071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00B797BF-6BE8-4FBE-B37E-BB9474FAFCCE}"/>
                      </a:ext>
                    </a:extLst>
                  </p:cNvPr>
                  <p:cNvGrpSpPr/>
                  <p:nvPr/>
                </p:nvGrpSpPr>
                <p:grpSpPr>
                  <a:xfrm>
                    <a:off x="13335000" y="3054307"/>
                    <a:ext cx="3336031" cy="655741"/>
                    <a:chOff x="8945492" y="917574"/>
                    <a:chExt cx="2625830" cy="396589"/>
                  </a:xfrm>
                </p:grpSpPr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27DBC23-638C-4956-A708-35496417B6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4134" y="917574"/>
                      <a:ext cx="2027188" cy="3965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400" dirty="0"/>
                        <a:t>  Global weight</a:t>
                      </a:r>
                    </a:p>
                  </p:txBody>
                </p:sp>
                <p:cxnSp>
                  <p:nvCxnSpPr>
                    <p:cNvPr id="33" name="직선 화살표 연결선 32">
                      <a:extLst>
                        <a:ext uri="{FF2B5EF4-FFF2-40B4-BE49-F238E27FC236}">
                          <a16:creationId xmlns:a16="http://schemas.microsoft.com/office/drawing/2014/main" id="{B7501619-8A93-43E1-BAE2-3AA3E7D83C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945492" y="1102240"/>
                      <a:ext cx="540000" cy="0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F46C2E84-9B9A-4248-8288-4741AF712533}"/>
                      </a:ext>
                    </a:extLst>
                  </p:cNvPr>
                  <p:cNvGrpSpPr/>
                  <p:nvPr/>
                </p:nvGrpSpPr>
                <p:grpSpPr>
                  <a:xfrm>
                    <a:off x="13335000" y="2465752"/>
                    <a:ext cx="3336032" cy="852398"/>
                    <a:chOff x="9001125" y="1153158"/>
                    <a:chExt cx="2625831" cy="515526"/>
                  </a:xfrm>
                </p:grpSpPr>
                <p:sp>
                  <p:nvSpPr>
                    <p:cNvPr id="30" name="Google Shape;79;p15">
                      <a:extLst>
                        <a:ext uri="{FF2B5EF4-FFF2-40B4-BE49-F238E27FC236}">
                          <a16:creationId xmlns:a16="http://schemas.microsoft.com/office/drawing/2014/main" id="{D88BA7ED-FADB-494E-80C2-337505F4D7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9766" y="1153158"/>
                      <a:ext cx="2027190" cy="5155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spAutoFit/>
                    </a:bodyPr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  Local</a:t>
                      </a:r>
                      <a:r>
                        <a:rPr lang="en-US" altLang="ko-KR" sz="1400" dirty="0"/>
                        <a:t> weight</a:t>
                      </a:r>
                      <a:endParaRPr lang="en-US" sz="1400" dirty="0"/>
                    </a:p>
                  </p:txBody>
                </p:sp>
                <p:cxnSp>
                  <p:nvCxnSpPr>
                    <p:cNvPr id="31" name="직선 화살표 연결선 30">
                      <a:extLst>
                        <a:ext uri="{FF2B5EF4-FFF2-40B4-BE49-F238E27FC236}">
                          <a16:creationId xmlns:a16="http://schemas.microsoft.com/office/drawing/2014/main" id="{DB7DA0FF-12E8-4953-90C9-31CB686361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01125" y="1425326"/>
                      <a:ext cx="540000" cy="0"/>
                    </a:xfrm>
                    <a:prstGeom prst="straightConnector1">
                      <a:avLst/>
                    </a:prstGeom>
                    <a:ln w="571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pic>
            <p:nvPicPr>
              <p:cNvPr id="146" name="Picture 8">
                <a:extLst>
                  <a:ext uri="{FF2B5EF4-FFF2-40B4-BE49-F238E27FC236}">
                    <a16:creationId xmlns:a16="http://schemas.microsoft.com/office/drawing/2014/main" id="{1D0464DF-F58B-4E46-A0DE-083AB34163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5380" y="5271583"/>
                <a:ext cx="1428010" cy="1461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4F8E43-C2C2-4F2F-A642-ADCF4AE03BAF}"/>
                </a:ext>
              </a:extLst>
            </p:cNvPr>
            <p:cNvSpPr txBox="1"/>
            <p:nvPr/>
          </p:nvSpPr>
          <p:spPr>
            <a:xfrm>
              <a:off x="5973492" y="9628011"/>
              <a:ext cx="4854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Noto Sans KR Medium" panose="020B0600000000000000" pitchFamily="34" charset="-127"/>
                  <a:ea typeface="Noto Sans KR Medium" panose="020B0600000000000000" pitchFamily="34" charset="-127"/>
                  <a:sym typeface="Wingdings" panose="05000000000000000000" pitchFamily="2" charset="2"/>
                </a:rPr>
                <a:t>연합 학습 모델 업데이트 및 배포 과정</a:t>
              </a:r>
              <a:endPara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54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 err="1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캡스톤</a:t>
            </a:r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 디자인 추진 내용 </a:t>
            </a:r>
            <a:r>
              <a:rPr lang="en-US" altLang="ko-KR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(2/6)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B49DD-DFD0-4E9B-910F-0A6239404E1E}"/>
              </a:ext>
            </a:extLst>
          </p:cNvPr>
          <p:cNvSpPr txBox="1"/>
          <p:nvPr/>
        </p:nvSpPr>
        <p:spPr>
          <a:xfrm>
            <a:off x="656764" y="1828685"/>
            <a:ext cx="1697447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오픈 소스 프레임 워크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32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PySyft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endParaRPr lang="en-US" altLang="ko-KR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Open Minded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에서 공개한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FL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오픈소스 프레임워크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Pytorch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및 </a:t>
            </a:r>
            <a:r>
              <a:rPr lang="en-US" altLang="ko-KR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Tensorflow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딥러닝 프레임워크 내에서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FL, Differential Privacy 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및 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Encrypted Computation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사용하여 개인 데이터를 분리하여 모델 학습</a:t>
            </a: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sz="3200" b="1" dirty="0" err="1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PySyft</a:t>
            </a:r>
            <a:r>
              <a:rPr lang="en-US" altLang="ko-KR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3200" b="1" dirty="0">
                <a:latin typeface="Noto Sans KR Medium" panose="020B0600000000000000" pitchFamily="34" charset="-127"/>
                <a:ea typeface="Noto Sans KR Medium" panose="020B0600000000000000" pitchFamily="34" charset="-127"/>
                <a:sym typeface="Wingdings" panose="05000000000000000000" pitchFamily="2" charset="2"/>
              </a:rPr>
              <a:t>프레임워크를 활용하여 연합 학습 모델 구축 예정</a:t>
            </a:r>
            <a:endParaRPr lang="ko-KR" altLang="en-US" sz="32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ko-KR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7" name="Picture 6" descr="GitHub - OpenMined/PySyft-TensorFlow: SOON TO BE DEPRECATED - The  TensorFlow bindings for PySyft">
            <a:extLst>
              <a:ext uri="{FF2B5EF4-FFF2-40B4-BE49-F238E27FC236}">
                <a16:creationId xmlns:a16="http://schemas.microsoft.com/office/drawing/2014/main" id="{B4DFA9C2-30A1-44F5-B181-AD75B175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1652939"/>
            <a:ext cx="5029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9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A6CD53E-1714-47A6-9376-2854FB54A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24" r="13839"/>
          <a:stretch/>
        </p:blipFill>
        <p:spPr>
          <a:xfrm>
            <a:off x="457200" y="5892208"/>
            <a:ext cx="2315036" cy="31428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8149" y="1251939"/>
            <a:ext cx="16974471" cy="328550"/>
            <a:chOff x="618149" y="4084686"/>
            <a:chExt cx="16974471" cy="3285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49" y="4084686"/>
              <a:ext cx="16974471" cy="3285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8149" y="342900"/>
            <a:ext cx="1253370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50" dirty="0" err="1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캡스톤</a:t>
            </a:r>
            <a:r>
              <a:rPr lang="ko-KR" altLang="en-US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 디자인 추진 내용 </a:t>
            </a:r>
            <a:r>
              <a:rPr lang="en-US" altLang="ko-KR" sz="5000" kern="0" spc="-150" dirty="0">
                <a:solidFill>
                  <a:srgbClr val="4B455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S-Core Dream 7 ExtraBold" pitchFamily="34" charset="0"/>
              </a:rPr>
              <a:t>(3/6)</a:t>
            </a:r>
            <a:endParaRPr lang="en-US" sz="5000" spc="-15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B49DD-DFD0-4E9B-910F-0A6239404E1E}"/>
              </a:ext>
            </a:extLst>
          </p:cNvPr>
          <p:cNvSpPr txBox="1"/>
          <p:nvPr/>
        </p:nvSpPr>
        <p:spPr>
          <a:xfrm>
            <a:off x="656764" y="1790700"/>
            <a:ext cx="16974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연합학습 가중치 업데이트 방법에 따른 성능 평가</a:t>
            </a:r>
            <a:endParaRPr lang="en-US" altLang="ko-KR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6F89E55-C837-4DE5-9D4B-F4BB9840D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9" r="51124"/>
          <a:stretch/>
        </p:blipFill>
        <p:spPr>
          <a:xfrm>
            <a:off x="228600" y="2735976"/>
            <a:ext cx="2543636" cy="2966281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8DEE614-78E9-4969-B3B7-9323E947E36B}"/>
              </a:ext>
            </a:extLst>
          </p:cNvPr>
          <p:cNvSpPr txBox="1">
            <a:spLocks/>
          </p:cNvSpPr>
          <p:nvPr/>
        </p:nvSpPr>
        <p:spPr>
          <a:xfrm>
            <a:off x="3124200" y="2933701"/>
            <a:ext cx="7239000" cy="66294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sz="3200" kern="0" dirty="0" err="1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FedSGD</a:t>
            </a:r>
            <a:endParaRPr lang="en-US" altLang="ko-KR" sz="3200" kern="0" dirty="0">
              <a:solidFill>
                <a:sysClr val="windowText" lastClr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 latinLnBrk="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2800" kern="0" dirty="0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각 학습 라운드마다 가중치 값을 서버로 전달</a:t>
            </a:r>
            <a:endParaRPr lang="en-US" altLang="ko-KR" sz="2800" kern="0" dirty="0">
              <a:solidFill>
                <a:sysClr val="windowText" lastClr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 latinLnBrk="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2800" kern="0" dirty="0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서버는 취합한 모든 클라이언트의 평균 값을 글로벌 가중치로 업데이트 후 모든 단말로 전달</a:t>
            </a:r>
            <a:endParaRPr lang="en-US" altLang="ko-KR" sz="2800" kern="0" dirty="0">
              <a:solidFill>
                <a:sysClr val="windowText" lastClr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 latinLnBrk="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2800" kern="0" dirty="0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수렴 조건이 만족될 때까지 반복</a:t>
            </a:r>
            <a:endParaRPr lang="en-US" altLang="ko-KR" kern="0" dirty="0">
              <a:solidFill>
                <a:sysClr val="windowText" lastClr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atinLnBrk="0">
              <a:lnSpc>
                <a:spcPct val="160000"/>
              </a:lnSpc>
            </a:pPr>
            <a:endParaRPr lang="en-US" altLang="ko-KR" kern="0" dirty="0">
              <a:solidFill>
                <a:sysClr val="windowText" lastClr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 latinLnBrk="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ko-KR" sz="3200" kern="0" dirty="0" err="1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FedAvg</a:t>
            </a:r>
            <a:endParaRPr lang="en-US" altLang="ko-KR" sz="3200" kern="0" dirty="0">
              <a:solidFill>
                <a:sysClr val="windowText" lastClr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 latinLnBrk="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ko-KR" sz="2800" kern="0" dirty="0" err="1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FedSGD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각 클라이언트의 로컬 계산을 늘리는 방식으로</a:t>
            </a:r>
            <a:r>
              <a:rPr lang="en-US" altLang="ko-KR" sz="2800" kern="0" dirty="0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800" kern="0" dirty="0" err="1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하이퍼파라미터를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조정</a:t>
            </a:r>
            <a:endParaRPr lang="en-US" altLang="ko-KR" sz="2800" kern="0" dirty="0">
              <a:solidFill>
                <a:sysClr val="windowText" lastClr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800100" lvl="1" indent="-342900" latinLnBrk="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ko-KR" sz="2800" kern="0" dirty="0" err="1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FedSGD</a:t>
            </a:r>
            <a:r>
              <a:rPr lang="ko-KR" altLang="en-US" sz="2800" kern="0" dirty="0">
                <a:solidFill>
                  <a:sysClr val="windowText" lastClr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통신 비용을 줄이는데 효과적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80796-55C1-40F4-8F9E-525381356CC5}"/>
              </a:ext>
            </a:extLst>
          </p:cNvPr>
          <p:cNvGrpSpPr/>
          <p:nvPr/>
        </p:nvGrpSpPr>
        <p:grpSpPr>
          <a:xfrm>
            <a:off x="10771281" y="3619500"/>
            <a:ext cx="7516719" cy="4918278"/>
            <a:chOff x="4850824" y="3359571"/>
            <a:chExt cx="9399740" cy="604826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BD03A0-D6C5-47EE-A115-A3F231F98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956"/>
            <a:stretch/>
          </p:blipFill>
          <p:spPr>
            <a:xfrm>
              <a:off x="4850824" y="3359571"/>
              <a:ext cx="9399740" cy="570971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984C62-AC1D-4276-B2C6-FE2AFFFB0128}"/>
                </a:ext>
              </a:extLst>
            </p:cNvPr>
            <p:cNvSpPr txBox="1"/>
            <p:nvPr/>
          </p:nvSpPr>
          <p:spPr>
            <a:xfrm>
              <a:off x="5333861" y="9069286"/>
              <a:ext cx="89096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[</a:t>
              </a:r>
              <a:r>
                <a:rPr lang="ko-KR" altLang="en-US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출처</a:t>
              </a:r>
              <a:r>
                <a:rPr lang="en-US" altLang="ko-KR" sz="16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: Communication-Efficient Learning of Deep Networks from Decentralized Data ]</a:t>
              </a:r>
              <a:endPara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8A7AF5-A9CD-41AF-841A-C215279D49B7}"/>
              </a:ext>
            </a:extLst>
          </p:cNvPr>
          <p:cNvSpPr/>
          <p:nvPr/>
        </p:nvSpPr>
        <p:spPr>
          <a:xfrm>
            <a:off x="10363200" y="234746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28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1F6F95-E870-4342-B842-6D2F8DA9D2D0}"/>
              </a:ext>
            </a:extLst>
          </p:cNvPr>
          <p:cNvSpPr/>
          <p:nvPr/>
        </p:nvSpPr>
        <p:spPr>
          <a:xfrm>
            <a:off x="11562444" y="2615907"/>
            <a:ext cx="6315020" cy="6858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Centralized DL</a:t>
            </a:r>
            <a:r>
              <a:rPr lang="ko-KR" altLang="en-US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SGD </a:t>
            </a:r>
            <a:r>
              <a:rPr lang="ko-KR" altLang="en-US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방식에는 못 미치지만 연합학습의 </a:t>
            </a:r>
            <a:r>
              <a:rPr lang="en-US" altLang="ko-KR" dirty="0" err="1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FedAvg</a:t>
            </a:r>
            <a:r>
              <a:rPr lang="en-US" altLang="ko-KR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 또한 높은 성능을 보임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87D8E-437E-4E9D-A88B-FA428BEE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4039D8C052BED4A9766320D1B1867C6" ma:contentTypeVersion="7" ma:contentTypeDescription="새 문서를 만듭니다." ma:contentTypeScope="" ma:versionID="c30c6a0727219d69da9003ecc1577016">
  <xsd:schema xmlns:xsd="http://www.w3.org/2001/XMLSchema" xmlns:xs="http://www.w3.org/2001/XMLSchema" xmlns:p="http://schemas.microsoft.com/office/2006/metadata/properties" xmlns:ns2="cfb843f2-2d00-49bd-868f-52d6f4ab6ca9" targetNamespace="http://schemas.microsoft.com/office/2006/metadata/properties" ma:root="true" ma:fieldsID="ff1ad3ea7612b7e7f2634072f9455fe0" ns2:_="">
    <xsd:import namespace="cfb843f2-2d00-49bd-868f-52d6f4ab6c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843f2-2d00-49bd-868f-52d6f4ab6c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b843f2-2d00-49bd-868f-52d6f4ab6ca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8B5253-8CD0-43B4-B8CC-B831F4A50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b843f2-2d00-49bd-868f-52d6f4ab6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65AD9F-2065-4772-9A18-40B4C3E4FC74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cfb843f2-2d00-49bd-868f-52d6f4ab6ca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A37F0DC-8114-4C71-9498-31FD8310F3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704</Words>
  <Application>Microsoft Office PowerPoint</Application>
  <PresentationFormat>사용자 지정</PresentationFormat>
  <Paragraphs>180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?? ??</vt:lpstr>
      <vt:lpstr>S-Core Dream 7 ExtraBold</vt:lpstr>
      <vt:lpstr>Arial</vt:lpstr>
      <vt:lpstr>Calibri</vt:lpstr>
      <vt:lpstr>Cambria Math</vt:lpstr>
      <vt:lpstr>Noto Sans KR Medium</vt:lpstr>
      <vt:lpstr>Nunito Sans Black</vt:lpstr>
      <vt:lpstr>Wingdings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박재현</cp:lastModifiedBy>
  <cp:revision>11</cp:revision>
  <dcterms:created xsi:type="dcterms:W3CDTF">2022-03-15T14:34:18Z</dcterms:created>
  <dcterms:modified xsi:type="dcterms:W3CDTF">2022-12-04T06:41:52Z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0x01010044039D8C052BED4A9766320D1B1867C6</vt:lpwstr>
  </property>
  <property fmtid="{D5CDD505-2E9C-101B-9397-08002B2CF9AE}" pid="3" name="MediaServiceImageTags">
    <vt:lpwstr/>
  </property>
</Properties>
</file>