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60" r:id="rId6"/>
    <p:sldId id="300" r:id="rId7"/>
    <p:sldId id="290" r:id="rId8"/>
    <p:sldId id="298" r:id="rId9"/>
    <p:sldId id="299" r:id="rId10"/>
    <p:sldId id="307" r:id="rId11"/>
    <p:sldId id="313" r:id="rId12"/>
    <p:sldId id="314" r:id="rId13"/>
    <p:sldId id="308" r:id="rId14"/>
    <p:sldId id="263" r:id="rId15"/>
    <p:sldId id="264" r:id="rId16"/>
    <p:sldId id="306" r:id="rId17"/>
    <p:sldId id="297" r:id="rId18"/>
    <p:sldId id="301" r:id="rId19"/>
    <p:sldId id="311" r:id="rId20"/>
    <p:sldId id="312" r:id="rId21"/>
    <p:sldId id="269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55C"/>
    <a:srgbClr val="47474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243CCE-BA2F-4428-9210-39AFDC125374}" v="198" dt="2022-03-15T15:24:06.016"/>
    <p1510:client id="{B274B113-207D-476C-B3AB-913F70B66834}" v="259" dt="2022-03-15T16:23:55.6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29" autoAdjust="0"/>
  </p:normalViewPr>
  <p:slideViewPr>
    <p:cSldViewPr>
      <p:cViewPr varScale="1">
        <p:scale>
          <a:sx n="67" d="100"/>
          <a:sy n="67" d="100"/>
        </p:scale>
        <p:origin x="954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순규" userId="3f42a855-f32e-40ff-b661-dda5e545f1ce" providerId="ADAL" clId="{B274B113-207D-476C-B3AB-913F70B66834}"/>
    <pc:docChg chg="undo custSel delSld modSld">
      <pc:chgData name="황순규" userId="3f42a855-f32e-40ff-b661-dda5e545f1ce" providerId="ADAL" clId="{B274B113-207D-476C-B3AB-913F70B66834}" dt="2022-03-15T16:23:55.698" v="2886" actId="20577"/>
      <pc:docMkLst>
        <pc:docMk/>
      </pc:docMkLst>
      <pc:sldChg chg="modSp mod modNotesTx">
        <pc:chgData name="황순규" userId="3f42a855-f32e-40ff-b661-dda5e545f1ce" providerId="ADAL" clId="{B274B113-207D-476C-B3AB-913F70B66834}" dt="2022-03-15T15:55:55.344" v="721" actId="20577"/>
        <pc:sldMkLst>
          <pc:docMk/>
          <pc:sldMk cId="3491946030" sldId="273"/>
        </pc:sldMkLst>
        <pc:spChg chg="mod">
          <ac:chgData name="황순규" userId="3f42a855-f32e-40ff-b661-dda5e545f1ce" providerId="ADAL" clId="{B274B113-207D-476C-B3AB-913F70B66834}" dt="2022-03-15T15:55:55.344" v="721" actId="20577"/>
          <ac:spMkLst>
            <pc:docMk/>
            <pc:sldMk cId="3491946030" sldId="273"/>
            <ac:spMk id="22" creationId="{00000000-0000-0000-0000-000000000000}"/>
          </ac:spMkLst>
        </pc:spChg>
      </pc:sldChg>
      <pc:sldChg chg="modSp mod modNotesTx">
        <pc:chgData name="황순규" userId="3f42a855-f32e-40ff-b661-dda5e545f1ce" providerId="ADAL" clId="{B274B113-207D-476C-B3AB-913F70B66834}" dt="2022-03-15T15:55:48.768" v="717" actId="20577"/>
        <pc:sldMkLst>
          <pc:docMk/>
          <pc:sldMk cId="3651704645" sldId="274"/>
        </pc:sldMkLst>
        <pc:spChg chg="mod">
          <ac:chgData name="황순규" userId="3f42a855-f32e-40ff-b661-dda5e545f1ce" providerId="ADAL" clId="{B274B113-207D-476C-B3AB-913F70B66834}" dt="2022-03-15T15:55:48.768" v="717" actId="20577"/>
          <ac:spMkLst>
            <pc:docMk/>
            <pc:sldMk cId="3651704645" sldId="274"/>
            <ac:spMk id="22" creationId="{00000000-0000-0000-0000-000000000000}"/>
          </ac:spMkLst>
        </pc:spChg>
      </pc:sldChg>
      <pc:sldChg chg="del">
        <pc:chgData name="황순규" userId="3f42a855-f32e-40ff-b661-dda5e545f1ce" providerId="ADAL" clId="{B274B113-207D-476C-B3AB-913F70B66834}" dt="2022-03-15T15:55:45.617" v="715" actId="47"/>
        <pc:sldMkLst>
          <pc:docMk/>
          <pc:sldMk cId="4259956949" sldId="276"/>
        </pc:sldMkLst>
      </pc:sldChg>
      <pc:sldChg chg="modNotesTx">
        <pc:chgData name="황순규" userId="3f42a855-f32e-40ff-b661-dda5e545f1ce" providerId="ADAL" clId="{B274B113-207D-476C-B3AB-913F70B66834}" dt="2022-03-15T15:57:40.660" v="751" actId="20577"/>
        <pc:sldMkLst>
          <pc:docMk/>
          <pc:sldMk cId="1482362605" sldId="277"/>
        </pc:sldMkLst>
      </pc:sldChg>
      <pc:sldChg chg="modSp mod modNotesTx">
        <pc:chgData name="황순규" userId="3f42a855-f32e-40ff-b661-dda5e545f1ce" providerId="ADAL" clId="{B274B113-207D-476C-B3AB-913F70B66834}" dt="2022-03-15T16:12:23.041" v="2246" actId="20577"/>
        <pc:sldMkLst>
          <pc:docMk/>
          <pc:sldMk cId="457540656" sldId="279"/>
        </pc:sldMkLst>
        <pc:spChg chg="mod">
          <ac:chgData name="황순규" userId="3f42a855-f32e-40ff-b661-dda5e545f1ce" providerId="ADAL" clId="{B274B113-207D-476C-B3AB-913F70B66834}" dt="2022-03-15T15:48:37.773" v="447" actId="12"/>
          <ac:spMkLst>
            <pc:docMk/>
            <pc:sldMk cId="457540656" sldId="279"/>
            <ac:spMk id="7" creationId="{CF6B49DD-DFD0-4E9B-910F-0A6239404E1E}"/>
          </ac:spMkLst>
        </pc:spChg>
      </pc:sldChg>
      <pc:sldChg chg="modAnim modNotesTx">
        <pc:chgData name="황순규" userId="3f42a855-f32e-40ff-b661-dda5e545f1ce" providerId="ADAL" clId="{B274B113-207D-476C-B3AB-913F70B66834}" dt="2022-03-15T16:23:34.885" v="2804"/>
        <pc:sldMkLst>
          <pc:docMk/>
          <pc:sldMk cId="3486988817" sldId="280"/>
        </pc:sldMkLst>
      </pc:sldChg>
      <pc:sldChg chg="modNotesTx">
        <pc:chgData name="황순규" userId="3f42a855-f32e-40ff-b661-dda5e545f1ce" providerId="ADAL" clId="{B274B113-207D-476C-B3AB-913F70B66834}" dt="2022-03-15T16:23:55.698" v="2886" actId="20577"/>
        <pc:sldMkLst>
          <pc:docMk/>
          <pc:sldMk cId="1064406224" sldId="281"/>
        </pc:sldMkLst>
      </pc:sldChg>
      <pc:sldChg chg="modSp mod modNotesTx">
        <pc:chgData name="황순규" userId="3f42a855-f32e-40ff-b661-dda5e545f1ce" providerId="ADAL" clId="{B274B113-207D-476C-B3AB-913F70B66834}" dt="2022-03-15T16:05:56.624" v="1359" actId="20577"/>
        <pc:sldMkLst>
          <pc:docMk/>
          <pc:sldMk cId="1372891477" sldId="282"/>
        </pc:sldMkLst>
        <pc:spChg chg="mod">
          <ac:chgData name="황순규" userId="3f42a855-f32e-40ff-b661-dda5e545f1ce" providerId="ADAL" clId="{B274B113-207D-476C-B3AB-913F70B66834}" dt="2022-03-15T15:51:08.506" v="485" actId="2710"/>
          <ac:spMkLst>
            <pc:docMk/>
            <pc:sldMk cId="1372891477" sldId="282"/>
            <ac:spMk id="7" creationId="{CF6B49DD-DFD0-4E9B-910F-0A6239404E1E}"/>
          </ac:spMkLst>
        </pc:spChg>
      </pc:sldChg>
      <pc:sldChg chg="modSp mod modNotesTx">
        <pc:chgData name="황순규" userId="3f42a855-f32e-40ff-b661-dda5e545f1ce" providerId="ADAL" clId="{B274B113-207D-476C-B3AB-913F70B66834}" dt="2022-03-15T16:22:00.968" v="2799" actId="20577"/>
        <pc:sldMkLst>
          <pc:docMk/>
          <pc:sldMk cId="1930792208" sldId="284"/>
        </pc:sldMkLst>
        <pc:spChg chg="mod">
          <ac:chgData name="황순규" userId="3f42a855-f32e-40ff-b661-dda5e545f1ce" providerId="ADAL" clId="{B274B113-207D-476C-B3AB-913F70B66834}" dt="2022-03-15T15:49:22.783" v="484" actId="2710"/>
          <ac:spMkLst>
            <pc:docMk/>
            <pc:sldMk cId="1930792208" sldId="284"/>
            <ac:spMk id="7" creationId="{CF6B49DD-DFD0-4E9B-910F-0A6239404E1E}"/>
          </ac:spMkLst>
        </pc:spChg>
      </pc:sldChg>
      <pc:sldChg chg="modSp mod">
        <pc:chgData name="황순규" userId="3f42a855-f32e-40ff-b661-dda5e545f1ce" providerId="ADAL" clId="{B274B113-207D-476C-B3AB-913F70B66834}" dt="2022-03-15T15:55:57.832" v="723" actId="20577"/>
        <pc:sldMkLst>
          <pc:docMk/>
          <pc:sldMk cId="2283353310" sldId="290"/>
        </pc:sldMkLst>
        <pc:spChg chg="mod">
          <ac:chgData name="황순규" userId="3f42a855-f32e-40ff-b661-dda5e545f1ce" providerId="ADAL" clId="{B274B113-207D-476C-B3AB-913F70B66834}" dt="2022-03-15T15:55:57.832" v="723" actId="20577"/>
          <ac:spMkLst>
            <pc:docMk/>
            <pc:sldMk cId="2283353310" sldId="290"/>
            <ac:spMk id="22" creationId="{00000000-0000-0000-0000-000000000000}"/>
          </ac:spMkLst>
        </pc:spChg>
      </pc:sldChg>
      <pc:sldChg chg="modSp mod modNotesTx">
        <pc:chgData name="황순규" userId="3f42a855-f32e-40ff-b661-dda5e545f1ce" providerId="ADAL" clId="{B274B113-207D-476C-B3AB-913F70B66834}" dt="2022-03-15T16:03:24.057" v="1279" actId="20577"/>
        <pc:sldMkLst>
          <pc:docMk/>
          <pc:sldMk cId="3712194006" sldId="292"/>
        </pc:sldMkLst>
        <pc:spChg chg="mod">
          <ac:chgData name="황순규" userId="3f42a855-f32e-40ff-b661-dda5e545f1ce" providerId="ADAL" clId="{B274B113-207D-476C-B3AB-913F70B66834}" dt="2022-03-15T16:03:24.057" v="1279" actId="20577"/>
          <ac:spMkLst>
            <pc:docMk/>
            <pc:sldMk cId="3712194006" sldId="292"/>
            <ac:spMk id="3" creationId="{941F6F95-E870-4342-B842-6D2F8DA9D2D0}"/>
          </ac:spMkLst>
        </pc:spChg>
      </pc:sldChg>
    </pc:docChg>
  </pc:docChgLst>
  <pc:docChgLst>
    <pc:chgData name="황순규" userId="3f42a855-f32e-40ff-b661-dda5e545f1ce" providerId="ADAL" clId="{23243CCE-BA2F-4428-9210-39AFDC125374}"/>
    <pc:docChg chg="undo redo custSel addSld delSld modSld sldOrd">
      <pc:chgData name="황순규" userId="3f42a855-f32e-40ff-b661-dda5e545f1ce" providerId="ADAL" clId="{23243CCE-BA2F-4428-9210-39AFDC125374}" dt="2022-03-15T15:28:09.799" v="2217" actId="20577"/>
      <pc:docMkLst>
        <pc:docMk/>
      </pc:docMkLst>
      <pc:sldChg chg="addSp delSp modSp mod">
        <pc:chgData name="황순규" userId="3f42a855-f32e-40ff-b661-dda5e545f1ce" providerId="ADAL" clId="{23243CCE-BA2F-4428-9210-39AFDC125374}" dt="2022-03-15T14:20:33.284" v="984" actId="404"/>
        <pc:sldMkLst>
          <pc:docMk/>
          <pc:sldMk cId="0" sldId="256"/>
        </pc:sldMkLst>
        <pc:spChg chg="mod">
          <ac:chgData name="황순규" userId="3f42a855-f32e-40ff-b661-dda5e545f1ce" providerId="ADAL" clId="{23243CCE-BA2F-4428-9210-39AFDC125374}" dt="2022-03-15T14:20:25.961" v="982" actId="122"/>
          <ac:spMkLst>
            <pc:docMk/>
            <pc:sldMk cId="0" sldId="256"/>
            <ac:spMk id="5" creationId="{00000000-0000-0000-0000-000000000000}"/>
          </ac:spMkLst>
        </pc:spChg>
        <pc:spChg chg="mod">
          <ac:chgData name="황순규" userId="3f42a855-f32e-40ff-b661-dda5e545f1ce" providerId="ADAL" clId="{23243CCE-BA2F-4428-9210-39AFDC125374}" dt="2022-03-15T14:20:33.284" v="984" actId="404"/>
          <ac:spMkLst>
            <pc:docMk/>
            <pc:sldMk cId="0" sldId="256"/>
            <ac:spMk id="16" creationId="{00000000-0000-0000-0000-000000000000}"/>
          </ac:spMkLst>
        </pc:spChg>
        <pc:grpChg chg="mod">
          <ac:chgData name="황순규" userId="3f42a855-f32e-40ff-b661-dda5e545f1ce" providerId="ADAL" clId="{23243CCE-BA2F-4428-9210-39AFDC125374}" dt="2022-03-15T13:07:18.244" v="3" actId="12788"/>
          <ac:grpSpMkLst>
            <pc:docMk/>
            <pc:sldMk cId="0" sldId="256"/>
            <ac:grpSpMk id="9" creationId="{DA84733C-3D62-4FDF-A4AE-8E93C236C908}"/>
          </ac:grpSpMkLst>
        </pc:grpChg>
        <pc:graphicFrameChg chg="add del mod modGraphic">
          <ac:chgData name="황순규" userId="3f42a855-f32e-40ff-b661-dda5e545f1ce" providerId="ADAL" clId="{23243CCE-BA2F-4428-9210-39AFDC125374}" dt="2022-03-15T13:50:27.447" v="210" actId="478"/>
          <ac:graphicFrameMkLst>
            <pc:docMk/>
            <pc:sldMk cId="0" sldId="256"/>
            <ac:graphicFrameMk id="10" creationId="{FF853DA9-005E-4090-A8AF-7B53BFE1F610}"/>
          </ac:graphicFrameMkLst>
        </pc:graphicFrameChg>
        <pc:graphicFrameChg chg="mod modGraphic">
          <ac:chgData name="황순규" userId="3f42a855-f32e-40ff-b661-dda5e545f1ce" providerId="ADAL" clId="{23243CCE-BA2F-4428-9210-39AFDC125374}" dt="2022-03-15T13:50:19.664" v="208"/>
          <ac:graphicFrameMkLst>
            <pc:docMk/>
            <pc:sldMk cId="0" sldId="256"/>
            <ac:graphicFrameMk id="21" creationId="{DFE428C7-E501-46AB-B76F-5AE9270B827C}"/>
          </ac:graphicFrameMkLst>
        </pc:graphicFrameChg>
        <pc:picChg chg="mod">
          <ac:chgData name="황순규" userId="3f42a855-f32e-40ff-b661-dda5e545f1ce" providerId="ADAL" clId="{23243CCE-BA2F-4428-9210-39AFDC125374}" dt="2022-03-15T13:07:12.683" v="2" actId="12788"/>
          <ac:picMkLst>
            <pc:docMk/>
            <pc:sldMk cId="0" sldId="256"/>
            <ac:picMk id="8" creationId="{00000000-0000-0000-0000-000000000000}"/>
          </ac:picMkLst>
        </pc:picChg>
      </pc:sldChg>
      <pc:sldChg chg="modSp mod">
        <pc:chgData name="황순규" userId="3f42a855-f32e-40ff-b661-dda5e545f1ce" providerId="ADAL" clId="{23243CCE-BA2F-4428-9210-39AFDC125374}" dt="2022-03-15T14:59:42.736" v="1726" actId="20577"/>
        <pc:sldMkLst>
          <pc:docMk/>
          <pc:sldMk cId="3491946030" sldId="273"/>
        </pc:sldMkLst>
        <pc:spChg chg="mod">
          <ac:chgData name="황순규" userId="3f42a855-f32e-40ff-b661-dda5e545f1ce" providerId="ADAL" clId="{23243CCE-BA2F-4428-9210-39AFDC125374}" dt="2022-03-15T14:59:42.736" v="1726" actId="20577"/>
          <ac:spMkLst>
            <pc:docMk/>
            <pc:sldMk cId="3491946030" sldId="273"/>
            <ac:spMk id="22" creationId="{00000000-0000-0000-0000-000000000000}"/>
          </ac:spMkLst>
        </pc:spChg>
        <pc:grpChg chg="mod">
          <ac:chgData name="황순규" userId="3f42a855-f32e-40ff-b661-dda5e545f1ce" providerId="ADAL" clId="{23243CCE-BA2F-4428-9210-39AFDC125374}" dt="2022-03-15T14:57:25.307" v="1720" actId="14100"/>
          <ac:grpSpMkLst>
            <pc:docMk/>
            <pc:sldMk cId="3491946030" sldId="273"/>
            <ac:grpSpMk id="122" creationId="{93919A4C-F3E7-4ED4-9253-8F5359C34631}"/>
          </ac:grpSpMkLst>
        </pc:grpChg>
      </pc:sldChg>
      <pc:sldChg chg="addSp delSp modSp mod">
        <pc:chgData name="황순규" userId="3f42a855-f32e-40ff-b661-dda5e545f1ce" providerId="ADAL" clId="{23243CCE-BA2F-4428-9210-39AFDC125374}" dt="2022-03-15T14:59:44.512" v="1729" actId="20577"/>
        <pc:sldMkLst>
          <pc:docMk/>
          <pc:sldMk cId="3651704645" sldId="274"/>
        </pc:sldMkLst>
        <pc:spChg chg="mod topLvl">
          <ac:chgData name="황순규" userId="3f42a855-f32e-40ff-b661-dda5e545f1ce" providerId="ADAL" clId="{23243CCE-BA2F-4428-9210-39AFDC125374}" dt="2022-03-15T13:50:58.271" v="214" actId="164"/>
          <ac:spMkLst>
            <pc:docMk/>
            <pc:sldMk cId="3651704645" sldId="274"/>
            <ac:spMk id="9" creationId="{B8DBEC3E-B968-4730-A8DB-095E278E3BF8}"/>
          </ac:spMkLst>
        </pc:spChg>
        <pc:spChg chg="add mod">
          <ac:chgData name="황순규" userId="3f42a855-f32e-40ff-b661-dda5e545f1ce" providerId="ADAL" clId="{23243CCE-BA2F-4428-9210-39AFDC125374}" dt="2022-03-15T13:50:59.865" v="215" actId="164"/>
          <ac:spMkLst>
            <pc:docMk/>
            <pc:sldMk cId="3651704645" sldId="274"/>
            <ac:spMk id="15" creationId="{5B020DF8-C3FA-4591-A4D2-74B02D252E89}"/>
          </ac:spMkLst>
        </pc:spChg>
        <pc:spChg chg="mod">
          <ac:chgData name="황순규" userId="3f42a855-f32e-40ff-b661-dda5e545f1ce" providerId="ADAL" clId="{23243CCE-BA2F-4428-9210-39AFDC125374}" dt="2022-03-15T14:59:44.512" v="1729" actId="20577"/>
          <ac:spMkLst>
            <pc:docMk/>
            <pc:sldMk cId="3651704645" sldId="274"/>
            <ac:spMk id="22" creationId="{00000000-0000-0000-0000-000000000000}"/>
          </ac:spMkLst>
        </pc:spChg>
        <pc:grpChg chg="add mod">
          <ac:chgData name="황순규" userId="3f42a855-f32e-40ff-b661-dda5e545f1ce" providerId="ADAL" clId="{23243CCE-BA2F-4428-9210-39AFDC125374}" dt="2022-03-15T13:51:01.464" v="216" actId="1076"/>
          <ac:grpSpMkLst>
            <pc:docMk/>
            <pc:sldMk cId="3651704645" sldId="274"/>
            <ac:grpSpMk id="6" creationId="{993B3F99-CE62-4C5F-81E0-C2FF6A34A8B5}"/>
          </ac:grpSpMkLst>
        </pc:grpChg>
        <pc:grpChg chg="del">
          <ac:chgData name="황순규" userId="3f42a855-f32e-40ff-b661-dda5e545f1ce" providerId="ADAL" clId="{23243CCE-BA2F-4428-9210-39AFDC125374}" dt="2022-03-15T13:48:05.655" v="127" actId="165"/>
          <ac:grpSpMkLst>
            <pc:docMk/>
            <pc:sldMk cId="3651704645" sldId="274"/>
            <ac:grpSpMk id="7" creationId="{DE38C2B5-B469-410A-821A-0E0C9231BC73}"/>
          </ac:grpSpMkLst>
        </pc:grpChg>
        <pc:grpChg chg="add mod">
          <ac:chgData name="황순규" userId="3f42a855-f32e-40ff-b661-dda5e545f1ce" providerId="ADAL" clId="{23243CCE-BA2F-4428-9210-39AFDC125374}" dt="2022-03-15T13:50:59.865" v="215" actId="164"/>
          <ac:grpSpMkLst>
            <pc:docMk/>
            <pc:sldMk cId="3651704645" sldId="274"/>
            <ac:grpSpMk id="10" creationId="{D8AC0DC1-BBA8-4402-8DF3-A1FE87713555}"/>
          </ac:grpSpMkLst>
        </pc:grpChg>
        <pc:picChg chg="add del">
          <ac:chgData name="황순규" userId="3f42a855-f32e-40ff-b661-dda5e545f1ce" providerId="ADAL" clId="{23243CCE-BA2F-4428-9210-39AFDC125374}" dt="2022-03-15T13:47:59.233" v="126" actId="22"/>
          <ac:picMkLst>
            <pc:docMk/>
            <pc:sldMk cId="3651704645" sldId="274"/>
            <ac:picMk id="3" creationId="{362D244E-0FFF-49A5-827A-A1ED0F83504F}"/>
          </ac:picMkLst>
        </pc:picChg>
        <pc:picChg chg="add del">
          <ac:chgData name="황순규" userId="3f42a855-f32e-40ff-b661-dda5e545f1ce" providerId="ADAL" clId="{23243CCE-BA2F-4428-9210-39AFDC125374}" dt="2022-03-15T13:48:09.664" v="129" actId="22"/>
          <ac:picMkLst>
            <pc:docMk/>
            <pc:sldMk cId="3651704645" sldId="274"/>
            <ac:picMk id="5" creationId="{D44395F2-E991-45D0-9616-645471B0903C}"/>
          </ac:picMkLst>
        </pc:picChg>
        <pc:picChg chg="mod topLvl">
          <ac:chgData name="황순규" userId="3f42a855-f32e-40ff-b661-dda5e545f1ce" providerId="ADAL" clId="{23243CCE-BA2F-4428-9210-39AFDC125374}" dt="2022-03-15T13:50:58.271" v="214" actId="164"/>
          <ac:picMkLst>
            <pc:docMk/>
            <pc:sldMk cId="3651704645" sldId="274"/>
            <ac:picMk id="8" creationId="{70D1EFE4-2979-4B41-8C16-038B237197D7}"/>
          </ac:picMkLst>
        </pc:picChg>
        <pc:picChg chg="mod">
          <ac:chgData name="황순규" userId="3f42a855-f32e-40ff-b661-dda5e545f1ce" providerId="ADAL" clId="{23243CCE-BA2F-4428-9210-39AFDC125374}" dt="2022-03-15T13:50:59.865" v="215" actId="164"/>
          <ac:picMkLst>
            <pc:docMk/>
            <pc:sldMk cId="3651704645" sldId="274"/>
            <ac:picMk id="12" creationId="{5828CD2E-DF05-4AB9-9E30-FF3428D7111F}"/>
          </ac:picMkLst>
        </pc:picChg>
      </pc:sldChg>
      <pc:sldChg chg="addSp delSp modSp mod">
        <pc:chgData name="황순규" userId="3f42a855-f32e-40ff-b661-dda5e545f1ce" providerId="ADAL" clId="{23243CCE-BA2F-4428-9210-39AFDC125374}" dt="2022-03-15T14:59:46.952" v="1732" actId="20577"/>
        <pc:sldMkLst>
          <pc:docMk/>
          <pc:sldMk cId="4259956949" sldId="276"/>
        </pc:sldMkLst>
        <pc:spChg chg="add del">
          <ac:chgData name="황순규" userId="3f42a855-f32e-40ff-b661-dda5e545f1ce" providerId="ADAL" clId="{23243CCE-BA2F-4428-9210-39AFDC125374}" dt="2022-03-15T13:54:15.126" v="218" actId="22"/>
          <ac:spMkLst>
            <pc:docMk/>
            <pc:sldMk cId="4259956949" sldId="276"/>
            <ac:spMk id="8" creationId="{0DF5D571-F4BB-49A7-9660-5486C24466D1}"/>
          </ac:spMkLst>
        </pc:spChg>
        <pc:spChg chg="add mod">
          <ac:chgData name="황순규" userId="3f42a855-f32e-40ff-b661-dda5e545f1ce" providerId="ADAL" clId="{23243CCE-BA2F-4428-9210-39AFDC125374}" dt="2022-03-15T14:30:30.344" v="1126" actId="6549"/>
          <ac:spMkLst>
            <pc:docMk/>
            <pc:sldMk cId="4259956949" sldId="276"/>
            <ac:spMk id="9" creationId="{86D4E80A-5651-4ED5-B96C-04AB1E9652AD}"/>
          </ac:spMkLst>
        </pc:spChg>
        <pc:spChg chg="mod">
          <ac:chgData name="황순규" userId="3f42a855-f32e-40ff-b661-dda5e545f1ce" providerId="ADAL" clId="{23243CCE-BA2F-4428-9210-39AFDC125374}" dt="2022-03-15T14:59:46.952" v="1732" actId="20577"/>
          <ac:spMkLst>
            <pc:docMk/>
            <pc:sldMk cId="4259956949" sldId="276"/>
            <ac:spMk id="22" creationId="{00000000-0000-0000-0000-000000000000}"/>
          </ac:spMkLst>
        </pc:spChg>
        <pc:spChg chg="mod">
          <ac:chgData name="황순규" userId="3f42a855-f32e-40ff-b661-dda5e545f1ce" providerId="ADAL" clId="{23243CCE-BA2F-4428-9210-39AFDC125374}" dt="2022-03-15T13:07:33.626" v="4" actId="14100"/>
          <ac:spMkLst>
            <pc:docMk/>
            <pc:sldMk cId="4259956949" sldId="276"/>
            <ac:spMk id="63" creationId="{3D0CE42D-33A3-4237-89B1-207024D50233}"/>
          </ac:spMkLst>
        </pc:spChg>
      </pc:sldChg>
      <pc:sldChg chg="modSp mod">
        <pc:chgData name="황순규" userId="3f42a855-f32e-40ff-b661-dda5e545f1ce" providerId="ADAL" clId="{23243CCE-BA2F-4428-9210-39AFDC125374}" dt="2022-03-15T13:10:46.096" v="31" actId="20577"/>
        <pc:sldMkLst>
          <pc:docMk/>
          <pc:sldMk cId="1482362605" sldId="277"/>
        </pc:sldMkLst>
        <pc:spChg chg="mod">
          <ac:chgData name="황순규" userId="3f42a855-f32e-40ff-b661-dda5e545f1ce" providerId="ADAL" clId="{23243CCE-BA2F-4428-9210-39AFDC125374}" dt="2022-03-15T13:10:46.096" v="31" actId="20577"/>
          <ac:spMkLst>
            <pc:docMk/>
            <pc:sldMk cId="1482362605" sldId="277"/>
            <ac:spMk id="7" creationId="{CF6B49DD-DFD0-4E9B-910F-0A6239404E1E}"/>
          </ac:spMkLst>
        </pc:spChg>
      </pc:sldChg>
      <pc:sldChg chg="addSp modSp del ord modAnim">
        <pc:chgData name="황순규" userId="3f42a855-f32e-40ff-b661-dda5e545f1ce" providerId="ADAL" clId="{23243CCE-BA2F-4428-9210-39AFDC125374}" dt="2022-03-15T13:40:18.015" v="117" actId="47"/>
        <pc:sldMkLst>
          <pc:docMk/>
          <pc:sldMk cId="1378150827" sldId="278"/>
        </pc:sldMkLst>
        <pc:spChg chg="mod">
          <ac:chgData name="황순규" userId="3f42a855-f32e-40ff-b661-dda5e545f1ce" providerId="ADAL" clId="{23243CCE-BA2F-4428-9210-39AFDC125374}" dt="2022-03-15T13:37:49.385" v="80" actId="164"/>
          <ac:spMkLst>
            <pc:docMk/>
            <pc:sldMk cId="1378150827" sldId="278"/>
            <ac:spMk id="564" creationId="{D48740AA-C606-44F2-9682-6A56C5B5892A}"/>
          </ac:spMkLst>
        </pc:spChg>
        <pc:grpChg chg="add mod">
          <ac:chgData name="황순규" userId="3f42a855-f32e-40ff-b661-dda5e545f1ce" providerId="ADAL" clId="{23243CCE-BA2F-4428-9210-39AFDC125374}" dt="2022-03-15T13:37:49.385" v="80" actId="164"/>
          <ac:grpSpMkLst>
            <pc:docMk/>
            <pc:sldMk cId="1378150827" sldId="278"/>
            <ac:grpSpMk id="2" creationId="{17A93DB8-8D63-4E27-81DB-C298F39F7690}"/>
          </ac:grpSpMkLst>
        </pc:grpChg>
        <pc:grpChg chg="mod">
          <ac:chgData name="황순규" userId="3f42a855-f32e-40ff-b661-dda5e545f1ce" providerId="ADAL" clId="{23243CCE-BA2F-4428-9210-39AFDC125374}" dt="2022-03-15T13:37:49.385" v="80" actId="164"/>
          <ac:grpSpMkLst>
            <pc:docMk/>
            <pc:sldMk cId="1378150827" sldId="278"/>
            <ac:grpSpMk id="553" creationId="{9266A50A-48A1-4871-804A-A237264A8095}"/>
          </ac:grpSpMkLst>
        </pc:grpChg>
        <pc:grpChg chg="mod">
          <ac:chgData name="황순규" userId="3f42a855-f32e-40ff-b661-dda5e545f1ce" providerId="ADAL" clId="{23243CCE-BA2F-4428-9210-39AFDC125374}" dt="2022-03-15T13:37:49.385" v="80" actId="164"/>
          <ac:grpSpMkLst>
            <pc:docMk/>
            <pc:sldMk cId="1378150827" sldId="278"/>
            <ac:grpSpMk id="568" creationId="{DFE21B18-2927-4E32-9044-974E6EAD00AA}"/>
          </ac:grpSpMkLst>
        </pc:grpChg>
        <pc:grpChg chg="mod">
          <ac:chgData name="황순규" userId="3f42a855-f32e-40ff-b661-dda5e545f1ce" providerId="ADAL" clId="{23243CCE-BA2F-4428-9210-39AFDC125374}" dt="2022-03-15T13:37:49.385" v="80" actId="164"/>
          <ac:grpSpMkLst>
            <pc:docMk/>
            <pc:sldMk cId="1378150827" sldId="278"/>
            <ac:grpSpMk id="569" creationId="{4337C3D0-9212-461F-BFE2-9E5481D24994}"/>
          </ac:grpSpMkLst>
        </pc:grpChg>
        <pc:grpChg chg="mod">
          <ac:chgData name="황순규" userId="3f42a855-f32e-40ff-b661-dda5e545f1ce" providerId="ADAL" clId="{23243CCE-BA2F-4428-9210-39AFDC125374}" dt="2022-03-15T13:37:49.385" v="80" actId="164"/>
          <ac:grpSpMkLst>
            <pc:docMk/>
            <pc:sldMk cId="1378150827" sldId="278"/>
            <ac:grpSpMk id="606" creationId="{CD78DDB6-B99D-4086-B051-15FE4CFB5C4B}"/>
          </ac:grpSpMkLst>
        </pc:grpChg>
        <pc:grpChg chg="mod">
          <ac:chgData name="황순규" userId="3f42a855-f32e-40ff-b661-dda5e545f1ce" providerId="ADAL" clId="{23243CCE-BA2F-4428-9210-39AFDC125374}" dt="2022-03-15T13:37:49.385" v="80" actId="164"/>
          <ac:grpSpMkLst>
            <pc:docMk/>
            <pc:sldMk cId="1378150827" sldId="278"/>
            <ac:grpSpMk id="607" creationId="{2737DEFB-A5F3-4BA8-9C96-246C14D2C80F}"/>
          </ac:grpSpMkLst>
        </pc:grpChg>
        <pc:grpChg chg="mod">
          <ac:chgData name="황순규" userId="3f42a855-f32e-40ff-b661-dda5e545f1ce" providerId="ADAL" clId="{23243CCE-BA2F-4428-9210-39AFDC125374}" dt="2022-03-15T13:37:49.385" v="80" actId="164"/>
          <ac:grpSpMkLst>
            <pc:docMk/>
            <pc:sldMk cId="1378150827" sldId="278"/>
            <ac:grpSpMk id="644" creationId="{7F3726DF-2553-46B7-8FC0-E903DF18D0AD}"/>
          </ac:grpSpMkLst>
        </pc:grpChg>
        <pc:grpChg chg="mod">
          <ac:chgData name="황순규" userId="3f42a855-f32e-40ff-b661-dda5e545f1ce" providerId="ADAL" clId="{23243CCE-BA2F-4428-9210-39AFDC125374}" dt="2022-03-15T13:37:49.385" v="80" actId="164"/>
          <ac:grpSpMkLst>
            <pc:docMk/>
            <pc:sldMk cId="1378150827" sldId="278"/>
            <ac:grpSpMk id="645" creationId="{B8D33F21-0BAB-4E87-A6F7-202C15DA071F}"/>
          </ac:grpSpMkLst>
        </pc:grpChg>
        <pc:grpChg chg="mod">
          <ac:chgData name="황순규" userId="3f42a855-f32e-40ff-b661-dda5e545f1ce" providerId="ADAL" clId="{23243CCE-BA2F-4428-9210-39AFDC125374}" dt="2022-03-15T13:37:49.385" v="80" actId="164"/>
          <ac:grpSpMkLst>
            <pc:docMk/>
            <pc:sldMk cId="1378150827" sldId="278"/>
            <ac:grpSpMk id="685" creationId="{29503843-4D91-4811-92D6-1AB5921F2E71}"/>
          </ac:grpSpMkLst>
        </pc:grpChg>
        <pc:grpChg chg="mod">
          <ac:chgData name="황순규" userId="3f42a855-f32e-40ff-b661-dda5e545f1ce" providerId="ADAL" clId="{23243CCE-BA2F-4428-9210-39AFDC125374}" dt="2022-03-15T13:37:49.385" v="80" actId="164"/>
          <ac:grpSpMkLst>
            <pc:docMk/>
            <pc:sldMk cId="1378150827" sldId="278"/>
            <ac:grpSpMk id="686" creationId="{37E076FE-2D7B-43F6-ACA3-57D937CB1689}"/>
          </ac:grpSpMkLst>
        </pc:grpChg>
        <pc:picChg chg="mod">
          <ac:chgData name="황순규" userId="3f42a855-f32e-40ff-b661-dda5e545f1ce" providerId="ADAL" clId="{23243CCE-BA2F-4428-9210-39AFDC125374}" dt="2022-03-15T13:37:49.385" v="80" actId="164"/>
          <ac:picMkLst>
            <pc:docMk/>
            <pc:sldMk cId="1378150827" sldId="278"/>
            <ac:picMk id="561" creationId="{EF3A5BE9-16AC-4161-9B90-DFED4242390E}"/>
          </ac:picMkLst>
        </pc:picChg>
        <pc:picChg chg="mod">
          <ac:chgData name="황순규" userId="3f42a855-f32e-40ff-b661-dda5e545f1ce" providerId="ADAL" clId="{23243CCE-BA2F-4428-9210-39AFDC125374}" dt="2022-03-15T13:37:49.385" v="80" actId="164"/>
          <ac:picMkLst>
            <pc:docMk/>
            <pc:sldMk cId="1378150827" sldId="278"/>
            <ac:picMk id="562" creationId="{12489F52-1718-4833-A9E4-96A52D9D4CA6}"/>
          </ac:picMkLst>
        </pc:picChg>
        <pc:picChg chg="mod">
          <ac:chgData name="황순규" userId="3f42a855-f32e-40ff-b661-dda5e545f1ce" providerId="ADAL" clId="{23243CCE-BA2F-4428-9210-39AFDC125374}" dt="2022-03-15T13:37:49.385" v="80" actId="164"/>
          <ac:picMkLst>
            <pc:docMk/>
            <pc:sldMk cId="1378150827" sldId="278"/>
            <ac:picMk id="563" creationId="{FB3F4725-08AB-4673-89A8-0921E5BA237B}"/>
          </ac:picMkLst>
        </pc:picChg>
        <pc:cxnChg chg="mod">
          <ac:chgData name="황순규" userId="3f42a855-f32e-40ff-b661-dda5e545f1ce" providerId="ADAL" clId="{23243CCE-BA2F-4428-9210-39AFDC125374}" dt="2022-03-15T13:37:49.385" v="80" actId="164"/>
          <ac:cxnSpMkLst>
            <pc:docMk/>
            <pc:sldMk cId="1378150827" sldId="278"/>
            <ac:cxnSpMk id="555" creationId="{3CE8920E-90C0-45CC-977B-A9AAB7E7F1CC}"/>
          </ac:cxnSpMkLst>
        </pc:cxnChg>
        <pc:cxnChg chg="mod">
          <ac:chgData name="황순규" userId="3f42a855-f32e-40ff-b661-dda5e545f1ce" providerId="ADAL" clId="{23243CCE-BA2F-4428-9210-39AFDC125374}" dt="2022-03-15T13:37:49.385" v="80" actId="164"/>
          <ac:cxnSpMkLst>
            <pc:docMk/>
            <pc:sldMk cId="1378150827" sldId="278"/>
            <ac:cxnSpMk id="556" creationId="{6D0B1DFD-BFBF-457D-845E-663ABD0B68C0}"/>
          </ac:cxnSpMkLst>
        </pc:cxnChg>
        <pc:cxnChg chg="mod">
          <ac:chgData name="황순규" userId="3f42a855-f32e-40ff-b661-dda5e545f1ce" providerId="ADAL" clId="{23243CCE-BA2F-4428-9210-39AFDC125374}" dt="2022-03-15T13:37:49.385" v="80" actId="164"/>
          <ac:cxnSpMkLst>
            <pc:docMk/>
            <pc:sldMk cId="1378150827" sldId="278"/>
            <ac:cxnSpMk id="557" creationId="{05216EBF-31D2-4E73-8628-358CD9863894}"/>
          </ac:cxnSpMkLst>
        </pc:cxnChg>
        <pc:cxnChg chg="mod">
          <ac:chgData name="황순규" userId="3f42a855-f32e-40ff-b661-dda5e545f1ce" providerId="ADAL" clId="{23243CCE-BA2F-4428-9210-39AFDC125374}" dt="2022-03-15T13:37:49.385" v="80" actId="164"/>
          <ac:cxnSpMkLst>
            <pc:docMk/>
            <pc:sldMk cId="1378150827" sldId="278"/>
            <ac:cxnSpMk id="558" creationId="{297A0567-57F0-411D-A832-B025F987A5B3}"/>
          </ac:cxnSpMkLst>
        </pc:cxnChg>
        <pc:cxnChg chg="mod">
          <ac:chgData name="황순규" userId="3f42a855-f32e-40ff-b661-dda5e545f1ce" providerId="ADAL" clId="{23243CCE-BA2F-4428-9210-39AFDC125374}" dt="2022-03-15T13:37:49.385" v="80" actId="164"/>
          <ac:cxnSpMkLst>
            <pc:docMk/>
            <pc:sldMk cId="1378150827" sldId="278"/>
            <ac:cxnSpMk id="559" creationId="{2A17E556-3E01-4AD5-930A-3C98072220E8}"/>
          </ac:cxnSpMkLst>
        </pc:cxnChg>
        <pc:cxnChg chg="mod">
          <ac:chgData name="황순규" userId="3f42a855-f32e-40ff-b661-dda5e545f1ce" providerId="ADAL" clId="{23243CCE-BA2F-4428-9210-39AFDC125374}" dt="2022-03-15T13:37:49.385" v="80" actId="164"/>
          <ac:cxnSpMkLst>
            <pc:docMk/>
            <pc:sldMk cId="1378150827" sldId="278"/>
            <ac:cxnSpMk id="560" creationId="{E84E4B96-80CF-42F9-A43D-2A9B0F42EE80}"/>
          </ac:cxnSpMkLst>
        </pc:cxnChg>
      </pc:sldChg>
      <pc:sldChg chg="addSp delSp modSp mod ord">
        <pc:chgData name="황순규" userId="3f42a855-f32e-40ff-b661-dda5e545f1ce" providerId="ADAL" clId="{23243CCE-BA2F-4428-9210-39AFDC125374}" dt="2022-03-15T15:22:49.195" v="2191" actId="1036"/>
        <pc:sldMkLst>
          <pc:docMk/>
          <pc:sldMk cId="457540656" sldId="279"/>
        </pc:sldMkLst>
        <pc:spChg chg="add mod topLvl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5" creationId="{9D4F8E43-C2C2-4F2F-A642-ADCF4AE03BAF}"/>
          </ac:spMkLst>
        </pc:spChg>
        <pc:spChg chg="mod">
          <ac:chgData name="황순규" userId="3f42a855-f32e-40ff-b661-dda5e545f1ce" providerId="ADAL" clId="{23243CCE-BA2F-4428-9210-39AFDC125374}" dt="2022-03-15T15:06:23.899" v="1900" actId="20577"/>
          <ac:spMkLst>
            <pc:docMk/>
            <pc:sldMk cId="457540656" sldId="279"/>
            <ac:spMk id="7" creationId="{CF6B49DD-DFD0-4E9B-910F-0A6239404E1E}"/>
          </ac:spMkLst>
        </pc:spChg>
        <pc:spChg chg="mod">
          <ac:chgData name="황순규" userId="3f42a855-f32e-40ff-b661-dda5e545f1ce" providerId="ADAL" clId="{23243CCE-BA2F-4428-9210-39AFDC125374}" dt="2022-03-15T15:19:42.447" v="2173" actId="20577"/>
          <ac:spMkLst>
            <pc:docMk/>
            <pc:sldMk cId="457540656" sldId="279"/>
            <ac:spMk id="22" creationId="{00000000-0000-0000-0000-000000000000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27" creationId="{FC78FAC6-0A7D-43D8-BF57-7FA5B42E3CFC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30" creationId="{D88BA7ED-FADB-494E-80C2-337505F4D753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32" creationId="{927DBC23-638C-4956-A708-35496417B6A4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34" creationId="{BEA8A4FE-7D8C-4451-9853-57D3FABEAE45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35" creationId="{8DB3772C-357D-48DF-8BE3-36BDAD105B60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36" creationId="{ADA27FF0-0B47-41CA-B8D3-F3CC1D392159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37" creationId="{646C7CEF-CA99-4913-9C19-770730FC5F0D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38" creationId="{BFCDD48A-1DFB-4438-9EE1-522EE34DF81E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39" creationId="{8E34B1E4-7C37-497F-9791-1AE4BE1A45C3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40" creationId="{6A86150B-2706-4E00-A91C-B20AA4A8CE9F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41" creationId="{D7320766-DF9C-44F4-90EF-6FBAA65AD7B2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42" creationId="{7868ED7B-0FFB-426E-A42F-4B371C78314D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43" creationId="{2DD09791-BE84-470A-BF6A-E7C12A84972D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69" creationId="{93538B97-AE8E-4EC4-99BD-D843CB2D7491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70" creationId="{9B8BBB4C-FC7C-4D21-8CAC-8845E721B58C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71" creationId="{909CE0AC-A880-4F7C-9656-DDF875DD8249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72" creationId="{DB853C4F-9705-4983-BE63-F6F7731DF2C2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73" creationId="{D5ED2109-3440-48FE-9988-21F336A49850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74" creationId="{60AE48B7-AED8-4312-8D70-A15386441F20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75" creationId="{081AF2AE-9E0C-4602-9CB1-4BD21BA97753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76" creationId="{B4BA73EE-3237-49BF-B4F3-5CC1B83F54ED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77" creationId="{473726A6-7528-4ADA-A6B9-DCB89DAD0536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78" creationId="{62CDAC51-F456-4778-B807-632722EF07A6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79" creationId="{20A31275-1128-422D-8ED0-2E2F87D5F3E3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105" creationId="{CE8FB387-3B16-4013-B46A-DAA6FCCADCF3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106" creationId="{1571109E-1D60-42BC-8C64-35F8D370FCC2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107" creationId="{747E40BB-A314-4272-B31E-03FD093BF741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108" creationId="{25C95E92-6C4A-4635-B8C4-3FF7B85B6E60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109" creationId="{FCBBFD48-78CC-4D0E-BDCD-F1059D05904F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110" creationId="{B6B8B06B-7262-4F33-A1CE-030391F247DA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111" creationId="{ACEECA39-F670-46C2-8B6E-F83ABA5457DB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112" creationId="{69A9D6D1-12E5-4343-A7C0-06D1A02624CA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113" creationId="{7C3D8FC1-DDFB-4D3E-8A25-7119333B4D15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114" creationId="{205E3C2F-90E4-47A2-BAA5-85E4F612BA30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115" creationId="{D5D927E1-5311-4E8F-85A5-0A4C390F7DA2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142" creationId="{18B1CE01-531E-4D8E-A024-A9221BACAA74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144" creationId="{A9E78734-502C-4630-9D3B-B6AD4B92B617}"/>
          </ac:spMkLst>
        </pc:spChg>
        <pc:spChg chg="add mod or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145" creationId="{0D7B74F3-2968-4E4E-90C3-BE8D69AC7227}"/>
          </ac:spMkLst>
        </pc:spChg>
        <pc:spChg chg="add del mod">
          <ac:chgData name="황순규" userId="3f42a855-f32e-40ff-b661-dda5e545f1ce" providerId="ADAL" clId="{23243CCE-BA2F-4428-9210-39AFDC125374}" dt="2022-03-15T15:04:25.783" v="1819" actId="478"/>
          <ac:spMkLst>
            <pc:docMk/>
            <pc:sldMk cId="457540656" sldId="279"/>
            <ac:spMk id="147" creationId="{91D3D30F-5C3C-4D7D-8124-12D30964D500}"/>
          </ac:spMkLst>
        </pc:spChg>
        <pc:grpChg chg="add mod">
          <ac:chgData name="황순규" userId="3f42a855-f32e-40ff-b661-dda5e545f1ce" providerId="ADAL" clId="{23243CCE-BA2F-4428-9210-39AFDC125374}" dt="2022-03-15T13:39:17.929" v="113" actId="164"/>
          <ac:grpSpMkLst>
            <pc:docMk/>
            <pc:sldMk cId="457540656" sldId="279"/>
            <ac:grpSpMk id="2" creationId="{797049FF-9280-43A2-B6DA-7AA00C957AC7}"/>
          </ac:grpSpMkLst>
        </pc:grpChg>
        <pc:grpChg chg="add mod topLvl">
          <ac:chgData name="황순규" userId="3f42a855-f32e-40ff-b661-dda5e545f1ce" providerId="ADAL" clId="{23243CCE-BA2F-4428-9210-39AFDC125374}" dt="2022-03-15T15:22:49.195" v="2191" actId="1036"/>
          <ac:grpSpMkLst>
            <pc:docMk/>
            <pc:sldMk cId="457540656" sldId="279"/>
            <ac:grpSpMk id="2" creationId="{CFB10750-C0C7-47EC-8F51-E38A2D546604}"/>
          </ac:grpSpMkLst>
        </pc:grpChg>
        <pc:grpChg chg="add mod">
          <ac:chgData name="황순규" userId="3f42a855-f32e-40ff-b661-dda5e545f1ce" providerId="ADAL" clId="{23243CCE-BA2F-4428-9210-39AFDC125374}" dt="2022-03-15T15:22:49.195" v="2191" actId="1036"/>
          <ac:grpSpMkLst>
            <pc:docMk/>
            <pc:sldMk cId="457540656" sldId="279"/>
            <ac:grpSpMk id="3" creationId="{2C57B2C6-1E10-4819-B350-1423ACEAE9CA}"/>
          </ac:grpSpMkLst>
        </pc:grpChg>
        <pc:grpChg chg="add del mod">
          <ac:chgData name="황순규" userId="3f42a855-f32e-40ff-b661-dda5e545f1ce" providerId="ADAL" clId="{23243CCE-BA2F-4428-9210-39AFDC125374}" dt="2022-03-15T15:22:32.227" v="2185" actId="165"/>
          <ac:grpSpMkLst>
            <pc:docMk/>
            <pc:sldMk cId="457540656" sldId="279"/>
            <ac:grpSpMk id="6" creationId="{228E8302-731C-4C83-B161-5CFD09D6F5AE}"/>
          </ac:grpSpMkLst>
        </pc:grpChg>
        <pc:grpChg chg="add mod">
          <ac:chgData name="황순규" userId="3f42a855-f32e-40ff-b661-dda5e545f1ce" providerId="ADAL" clId="{23243CCE-BA2F-4428-9210-39AFDC125374}" dt="2022-03-15T15:22:49.195" v="2191" actId="1036"/>
          <ac:grpSpMkLst>
            <pc:docMk/>
            <pc:sldMk cId="457540656" sldId="279"/>
            <ac:grpSpMk id="8" creationId="{C194683A-C058-4EEB-9932-09851D896AE9}"/>
          </ac:grpSpMkLst>
        </pc:grpChg>
        <pc:grpChg chg="mod">
          <ac:chgData name="황순규" userId="3f42a855-f32e-40ff-b661-dda5e545f1ce" providerId="ADAL" clId="{23243CCE-BA2F-4428-9210-39AFDC125374}" dt="2022-03-15T15:22:49.195" v="2191" actId="1036"/>
          <ac:grpSpMkLst>
            <pc:docMk/>
            <pc:sldMk cId="457540656" sldId="279"/>
            <ac:grpSpMk id="9" creationId="{AEF961C3-A0A2-489E-836E-FB1E3CB00BEC}"/>
          </ac:grpSpMkLst>
        </pc:grpChg>
        <pc:grpChg chg="mod">
          <ac:chgData name="황순규" userId="3f42a855-f32e-40ff-b661-dda5e545f1ce" providerId="ADAL" clId="{23243CCE-BA2F-4428-9210-39AFDC125374}" dt="2022-03-15T15:22:49.195" v="2191" actId="1036"/>
          <ac:grpSpMkLst>
            <pc:docMk/>
            <pc:sldMk cId="457540656" sldId="279"/>
            <ac:grpSpMk id="10" creationId="{1ECE0CC3-4545-4999-A04F-AD7A3168E459}"/>
          </ac:grpSpMkLst>
        </pc:grpChg>
        <pc:grpChg chg="mod">
          <ac:chgData name="황순규" userId="3f42a855-f32e-40ff-b661-dda5e545f1ce" providerId="ADAL" clId="{23243CCE-BA2F-4428-9210-39AFDC125374}" dt="2022-03-15T15:22:49.195" v="2191" actId="1036"/>
          <ac:grpSpMkLst>
            <pc:docMk/>
            <pc:sldMk cId="457540656" sldId="279"/>
            <ac:grpSpMk id="11" creationId="{CE865C88-0881-4DFD-9FD2-5698D54CF29E}"/>
          </ac:grpSpMkLst>
        </pc:grpChg>
        <pc:grpChg chg="mod">
          <ac:chgData name="황순규" userId="3f42a855-f32e-40ff-b661-dda5e545f1ce" providerId="ADAL" clId="{23243CCE-BA2F-4428-9210-39AFDC125374}" dt="2022-03-15T15:22:49.195" v="2191" actId="1036"/>
          <ac:grpSpMkLst>
            <pc:docMk/>
            <pc:sldMk cId="457540656" sldId="279"/>
            <ac:grpSpMk id="12" creationId="{4FAD2D58-368E-458E-B52A-72DB24594C6E}"/>
          </ac:grpSpMkLst>
        </pc:grpChg>
        <pc:grpChg chg="mod">
          <ac:chgData name="황순규" userId="3f42a855-f32e-40ff-b661-dda5e545f1ce" providerId="ADAL" clId="{23243CCE-BA2F-4428-9210-39AFDC125374}" dt="2022-03-15T15:22:49.195" v="2191" actId="1036"/>
          <ac:grpSpMkLst>
            <pc:docMk/>
            <pc:sldMk cId="457540656" sldId="279"/>
            <ac:grpSpMk id="13" creationId="{943C341B-316C-43D9-BB92-7040E38BD6BC}"/>
          </ac:grpSpMkLst>
        </pc:grpChg>
        <pc:grpChg chg="mod">
          <ac:chgData name="황순규" userId="3f42a855-f32e-40ff-b661-dda5e545f1ce" providerId="ADAL" clId="{23243CCE-BA2F-4428-9210-39AFDC125374}" dt="2022-03-15T15:22:49.195" v="2191" actId="1036"/>
          <ac:grpSpMkLst>
            <pc:docMk/>
            <pc:sldMk cId="457540656" sldId="279"/>
            <ac:grpSpMk id="15" creationId="{25F64135-AD2F-491F-AEC5-924EAEC460D0}"/>
          </ac:grpSpMkLst>
        </pc:grpChg>
        <pc:grpChg chg="mod">
          <ac:chgData name="황순규" userId="3f42a855-f32e-40ff-b661-dda5e545f1ce" providerId="ADAL" clId="{23243CCE-BA2F-4428-9210-39AFDC125374}" dt="2022-03-15T15:22:49.195" v="2191" actId="1036"/>
          <ac:grpSpMkLst>
            <pc:docMk/>
            <pc:sldMk cId="457540656" sldId="279"/>
            <ac:grpSpMk id="16" creationId="{84D49AB8-84AC-40E1-AB7B-935F1306E6ED}"/>
          </ac:grpSpMkLst>
        </pc:grpChg>
        <pc:grpChg chg="add mod">
          <ac:chgData name="황순규" userId="3f42a855-f32e-40ff-b661-dda5e545f1ce" providerId="ADAL" clId="{23243CCE-BA2F-4428-9210-39AFDC125374}" dt="2022-03-15T15:22:49.195" v="2191" actId="1036"/>
          <ac:grpSpMkLst>
            <pc:docMk/>
            <pc:sldMk cId="457540656" sldId="279"/>
            <ac:grpSpMk id="24" creationId="{4573DF4F-243C-4B25-AF46-2E95374F2BAC}"/>
          </ac:grpSpMkLst>
        </pc:grpChg>
        <pc:grpChg chg="mod">
          <ac:chgData name="황순규" userId="3f42a855-f32e-40ff-b661-dda5e545f1ce" providerId="ADAL" clId="{23243CCE-BA2F-4428-9210-39AFDC125374}" dt="2022-03-15T15:22:49.195" v="2191" actId="1036"/>
          <ac:grpSpMkLst>
            <pc:docMk/>
            <pc:sldMk cId="457540656" sldId="279"/>
            <ac:grpSpMk id="28" creationId="{00B797BF-6BE8-4FBE-B37E-BB9474FAFCCE}"/>
          </ac:grpSpMkLst>
        </pc:grpChg>
        <pc:grpChg chg="mod">
          <ac:chgData name="황순규" userId="3f42a855-f32e-40ff-b661-dda5e545f1ce" providerId="ADAL" clId="{23243CCE-BA2F-4428-9210-39AFDC125374}" dt="2022-03-15T15:22:49.195" v="2191" actId="1036"/>
          <ac:grpSpMkLst>
            <pc:docMk/>
            <pc:sldMk cId="457540656" sldId="279"/>
            <ac:grpSpMk id="29" creationId="{F46C2E84-9B9A-4248-8288-4741AF712533}"/>
          </ac:grpSpMkLst>
        </pc:grpChg>
        <pc:picChg chg="del mod">
          <ac:chgData name="황순규" userId="3f42a855-f32e-40ff-b661-dda5e545f1ce" providerId="ADAL" clId="{23243CCE-BA2F-4428-9210-39AFDC125374}" dt="2022-03-15T13:39:46.149" v="116" actId="478"/>
          <ac:picMkLst>
            <pc:docMk/>
            <pc:sldMk cId="457540656" sldId="279"/>
            <ac:picMk id="24" creationId="{F4EA11F5-5820-4665-94F7-375CDE78441A}"/>
          </ac:picMkLst>
        </pc:picChg>
        <pc:picChg chg="del mod">
          <ac:chgData name="황순규" userId="3f42a855-f32e-40ff-b661-dda5e545f1ce" providerId="ADAL" clId="{23243CCE-BA2F-4428-9210-39AFDC125374}" dt="2022-03-15T13:39:46.149" v="116" actId="478"/>
          <ac:picMkLst>
            <pc:docMk/>
            <pc:sldMk cId="457540656" sldId="279"/>
            <ac:picMk id="25" creationId="{90077B69-A605-4F46-972C-AF617478E0E5}"/>
          </ac:picMkLst>
        </pc:picChg>
        <pc:picChg chg="del mod">
          <ac:chgData name="황순규" userId="3f42a855-f32e-40ff-b661-dda5e545f1ce" providerId="ADAL" clId="{23243CCE-BA2F-4428-9210-39AFDC125374}" dt="2022-03-15T13:39:46.149" v="116" actId="478"/>
          <ac:picMkLst>
            <pc:docMk/>
            <pc:sldMk cId="457540656" sldId="279"/>
            <ac:picMk id="26" creationId="{15A11870-BB4C-45F8-8EEB-815ECC6848E6}"/>
          </ac:picMkLst>
        </pc:picChg>
        <pc:picChg chg="mod">
          <ac:chgData name="황순규" userId="3f42a855-f32e-40ff-b661-dda5e545f1ce" providerId="ADAL" clId="{23243CCE-BA2F-4428-9210-39AFDC125374}" dt="2022-03-15T15:22:49.195" v="2191" actId="1036"/>
          <ac:picMkLst>
            <pc:docMk/>
            <pc:sldMk cId="457540656" sldId="279"/>
            <ac:picMk id="68" creationId="{91A78A3A-9351-4E1D-80CC-DD7F9EE5E9BC}"/>
          </ac:picMkLst>
        </pc:picChg>
        <pc:picChg chg="mod">
          <ac:chgData name="황순규" userId="3f42a855-f32e-40ff-b661-dda5e545f1ce" providerId="ADAL" clId="{23243CCE-BA2F-4428-9210-39AFDC125374}" dt="2022-03-15T15:22:49.195" v="2191" actId="1036"/>
          <ac:picMkLst>
            <pc:docMk/>
            <pc:sldMk cId="457540656" sldId="279"/>
            <ac:picMk id="104" creationId="{EC143705-CBDF-471D-8EBE-A56D35BA1E9D}"/>
          </ac:picMkLst>
        </pc:picChg>
        <pc:picChg chg="add del mod">
          <ac:chgData name="황순규" userId="3f42a855-f32e-40ff-b661-dda5e545f1ce" providerId="ADAL" clId="{23243CCE-BA2F-4428-9210-39AFDC125374}" dt="2022-03-15T14:34:49.200" v="1230" actId="478"/>
          <ac:picMkLst>
            <pc:docMk/>
            <pc:sldMk cId="457540656" sldId="279"/>
            <ac:picMk id="140" creationId="{3DDEAE1C-5A73-43D9-9972-B24BDFB71E9A}"/>
          </ac:picMkLst>
        </pc:picChg>
        <pc:picChg chg="mod">
          <ac:chgData name="황순규" userId="3f42a855-f32e-40ff-b661-dda5e545f1ce" providerId="ADAL" clId="{23243CCE-BA2F-4428-9210-39AFDC125374}" dt="2022-03-15T15:22:49.195" v="2191" actId="1036"/>
          <ac:picMkLst>
            <pc:docMk/>
            <pc:sldMk cId="457540656" sldId="279"/>
            <ac:picMk id="141" creationId="{F5074387-ED0A-4028-A8FC-40CECF4E772D}"/>
          </ac:picMkLst>
        </pc:picChg>
        <pc:picChg chg="mod">
          <ac:chgData name="황순규" userId="3f42a855-f32e-40ff-b661-dda5e545f1ce" providerId="ADAL" clId="{23243CCE-BA2F-4428-9210-39AFDC125374}" dt="2022-03-15T15:22:49.195" v="2191" actId="1036"/>
          <ac:picMkLst>
            <pc:docMk/>
            <pc:sldMk cId="457540656" sldId="279"/>
            <ac:picMk id="143" creationId="{01899B80-6B4E-4E0F-ACD7-AAD1D984D524}"/>
          </ac:picMkLst>
        </pc:picChg>
        <pc:picChg chg="add mod">
          <ac:chgData name="황순규" userId="3f42a855-f32e-40ff-b661-dda5e545f1ce" providerId="ADAL" clId="{23243CCE-BA2F-4428-9210-39AFDC125374}" dt="2022-03-15T15:22:49.195" v="2191" actId="1036"/>
          <ac:picMkLst>
            <pc:docMk/>
            <pc:sldMk cId="457540656" sldId="279"/>
            <ac:picMk id="146" creationId="{1D0464DF-F58B-4E46-A0DE-083AB341636B}"/>
          </ac:picMkLst>
        </pc:pic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7" creationId="{35033870-8E69-47D7-8048-7EAB4A2BC008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8" creationId="{1022831B-9AF2-4161-8C7F-465B624B3D8B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9" creationId="{1D84E2C3-888F-4381-AF23-5E73BE6AF4FE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20" creationId="{A0238AAF-8A60-4F14-97B1-272DB26E8C93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21" creationId="{E593A204-5976-4362-8593-3BC984D6C1C7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23" creationId="{E5BEDBEB-A168-4582-8715-93B17463ECF3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31" creationId="{DB7DA0FF-12E8-4953-90C9-31CB6863617E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33" creationId="{B7501619-8A93-43E1-BAE2-3AA3E7D83CA3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44" creationId="{F584ECDE-2248-44F4-8108-05712C4D0A7F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45" creationId="{A4342E3F-ADCE-4B60-ABA8-7B5168F305D5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46" creationId="{E4CFA800-3F55-4B41-A5C4-9F1E5903E337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47" creationId="{74B37B01-CA69-4EA0-AB9B-F16F107DD2A8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48" creationId="{393E8BD1-0443-4B90-9B46-C61861C707E5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49" creationId="{8B6ED8FB-74C4-4D8D-B23A-EFE1D690056B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50" creationId="{9873BE93-03A9-453E-AF62-E083118C4EA5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51" creationId="{91356948-0B32-45FC-884A-B386724254B1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52" creationId="{F6F0785A-C6E6-409B-853D-6820FA28DFDF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53" creationId="{93A7FB10-A96A-4D30-8C8F-07DAD3A24842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54" creationId="{6422324A-18CB-4294-BA8E-CE6B8A4DB0A5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55" creationId="{BBB38DCA-6EB6-4831-8A0D-77ABE0F178D3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56" creationId="{E8114918-43C8-40B7-9C91-CB2B8E5873A4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57" creationId="{85D8DA04-CFAD-48AB-86B0-0E70B8F8A693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58" creationId="{6D77C98F-315D-4C96-B3D7-16F6AA513FCA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59" creationId="{85961AD1-8ECC-4213-B6B4-E219CABA8805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60" creationId="{E79F24D1-55DE-4164-95D6-7B69BA2991A1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61" creationId="{095554D9-13D1-471C-9231-758E35E26506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62" creationId="{03A4CF68-F306-4B1D-9396-C4C4414705D9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63" creationId="{D8BAE31A-84C3-47B7-B7D6-F5AFAC719A57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64" creationId="{485EFCAE-EB08-4D1B-BFF4-EEE86098C790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65" creationId="{AD4DB02F-0236-47F4-B26D-3872C3696F70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66" creationId="{F983779B-2B8E-49E0-BCF3-294593A4441C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67" creationId="{8CCC2B1D-C281-4D3A-ACB4-37C794111801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80" creationId="{48A3D2C9-0FF7-4DE9-BD4B-5CB196D6BE5D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81" creationId="{7FA93887-D293-4E66-9AA7-8D4808536A46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82" creationId="{DEAA79BD-3956-4D3E-A978-62A486DCB531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83" creationId="{CAF07CEF-D7C0-440C-9AE0-5DB16675F4CE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84" creationId="{DA965C39-5C9E-4E79-B7BA-19B91D81D6EE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85" creationId="{9702B923-4CBC-4F07-9A72-837A577CCD8D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86" creationId="{37AF5B06-C62D-4761-A4EA-C277CED6EFF5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87" creationId="{05E9393B-3D69-4B22-925F-2187CC56111A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88" creationId="{A40D2F99-C382-4A4E-A428-3F2DBF6DC402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89" creationId="{4D91A2F3-B08C-4CDE-B794-17CA7E0EF521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90" creationId="{65752446-A665-449D-A01C-F4032921CEB3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91" creationId="{3B54A2A4-5A2A-47E9-9B7D-71BF14320C78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92" creationId="{61AA561F-6E64-47FD-ABB3-68A766816403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93" creationId="{B3DC4747-141E-43FF-9553-D1800886D97E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94" creationId="{AB798A3B-F6CC-41E4-B7E2-EFA41701B7FC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95" creationId="{6903F812-9E29-41F1-89E0-6A0ED1B11572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96" creationId="{029A3968-2584-4CC2-873F-48619F3976D9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97" creationId="{E3666E9E-9EFA-458C-9979-4ACFF2C4D8C4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98" creationId="{0D40B632-4544-4BEC-B686-310592BB22A9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99" creationId="{2BFB7996-B536-4834-A8B5-494D3721CB77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00" creationId="{9A595E7C-8EFE-41C9-B42E-1228F18B11AD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01" creationId="{D229BD2E-F991-4B1F-95AA-7788ADC945AB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02" creationId="{E128AD9E-6643-4828-8FE0-FCD6027FE978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03" creationId="{A4F5C607-A238-4E97-B6B2-D7C0224D535E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16" creationId="{EEEE6182-7126-4853-9101-08F0B002CF8D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17" creationId="{C002EB45-0454-4B9B-A874-AF695975FB51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18" creationId="{58472CE3-598F-475C-9C6B-F2C3279F6699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19" creationId="{6D61C6BD-C788-41B0-AA4C-21FF43855346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20" creationId="{0B5DB868-20DF-4482-81E6-4DDD7B60FB48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21" creationId="{F92C729F-2E0E-4B06-89E5-45DF53A340DD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22" creationId="{282AA3A9-87D0-4721-8DE5-D97741B32002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23" creationId="{36BBB106-FB60-441A-BE50-6DCEBB2F8588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24" creationId="{F7B8F0C4-60CF-4542-BED4-620A9E59CE25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25" creationId="{B485A8B9-6119-47B0-A8BC-A2D0DF24B190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26" creationId="{B0B07E8D-A201-4232-99A0-2D745044F4C1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27" creationId="{7843AADD-829A-452A-BB8C-98A8DF0CBCEA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28" creationId="{04F70CEE-3C1B-4140-AD0A-9119E46CA6E2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29" creationId="{4589A1BE-7597-48E6-937F-6D7C6B102A6E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30" creationId="{F16535EE-1431-4C5B-B097-AADDEA954BD6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31" creationId="{A20B991F-0D18-43DD-8FC7-4500B11BD70A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32" creationId="{B2B3A71F-DAD1-4FE8-88B0-38B57C57C743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33" creationId="{92E4926D-398D-45D1-865B-B7968C32AE2F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34" creationId="{182E0681-EB1A-483C-8E28-43BFA2F45C38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35" creationId="{8C7FD442-98F0-45C2-BCA3-A99300398E6F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36" creationId="{8CD4AF25-6C5A-48C4-91F3-EFF174F0AB0E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37" creationId="{AF1EB35A-1293-47FD-8144-519038932AC5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38" creationId="{D6BF53FB-FA03-463B-A95E-6A46C3C52025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39" creationId="{C635C1B3-4B10-400D-8E29-AF6AA4D18F7A}"/>
          </ac:cxnSpMkLst>
        </pc:cxnChg>
      </pc:sldChg>
      <pc:sldChg chg="modSp mod">
        <pc:chgData name="황순규" userId="3f42a855-f32e-40ff-b661-dda5e545f1ce" providerId="ADAL" clId="{23243CCE-BA2F-4428-9210-39AFDC125374}" dt="2022-03-15T15:28:05.680" v="2213" actId="20577"/>
        <pc:sldMkLst>
          <pc:docMk/>
          <pc:sldMk cId="3486988817" sldId="280"/>
        </pc:sldMkLst>
        <pc:spChg chg="mod">
          <ac:chgData name="황순규" userId="3f42a855-f32e-40ff-b661-dda5e545f1ce" providerId="ADAL" clId="{23243CCE-BA2F-4428-9210-39AFDC125374}" dt="2022-03-15T14:15:43.528" v="971" actId="20577"/>
          <ac:spMkLst>
            <pc:docMk/>
            <pc:sldMk cId="3486988817" sldId="280"/>
            <ac:spMk id="7" creationId="{CF6B49DD-DFD0-4E9B-910F-0A6239404E1E}"/>
          </ac:spMkLst>
        </pc:spChg>
        <pc:spChg chg="mod">
          <ac:chgData name="황순규" userId="3f42a855-f32e-40ff-b661-dda5e545f1ce" providerId="ADAL" clId="{23243CCE-BA2F-4428-9210-39AFDC125374}" dt="2022-03-15T15:28:05.680" v="2213" actId="20577"/>
          <ac:spMkLst>
            <pc:docMk/>
            <pc:sldMk cId="3486988817" sldId="280"/>
            <ac:spMk id="22" creationId="{00000000-0000-0000-0000-000000000000}"/>
          </ac:spMkLst>
        </pc:spChg>
      </pc:sldChg>
      <pc:sldChg chg="modSp mod">
        <pc:chgData name="황순규" userId="3f42a855-f32e-40ff-b661-dda5e545f1ce" providerId="ADAL" clId="{23243CCE-BA2F-4428-9210-39AFDC125374}" dt="2022-03-15T15:28:09.799" v="2217" actId="20577"/>
        <pc:sldMkLst>
          <pc:docMk/>
          <pc:sldMk cId="1064406224" sldId="281"/>
        </pc:sldMkLst>
        <pc:spChg chg="mod">
          <ac:chgData name="황순규" userId="3f42a855-f32e-40ff-b661-dda5e545f1ce" providerId="ADAL" clId="{23243CCE-BA2F-4428-9210-39AFDC125374}" dt="2022-03-15T14:15:37.815" v="968" actId="20577"/>
          <ac:spMkLst>
            <pc:docMk/>
            <pc:sldMk cId="1064406224" sldId="281"/>
            <ac:spMk id="7" creationId="{CF6B49DD-DFD0-4E9B-910F-0A6239404E1E}"/>
          </ac:spMkLst>
        </pc:spChg>
        <pc:spChg chg="mod">
          <ac:chgData name="황순규" userId="3f42a855-f32e-40ff-b661-dda5e545f1ce" providerId="ADAL" clId="{23243CCE-BA2F-4428-9210-39AFDC125374}" dt="2022-03-15T15:28:09.799" v="2217" actId="20577"/>
          <ac:spMkLst>
            <pc:docMk/>
            <pc:sldMk cId="1064406224" sldId="281"/>
            <ac:spMk id="22" creationId="{00000000-0000-0000-0000-000000000000}"/>
          </ac:spMkLst>
        </pc:spChg>
      </pc:sldChg>
      <pc:sldChg chg="addSp delSp modSp mod ord">
        <pc:chgData name="황순규" userId="3f42a855-f32e-40ff-b661-dda5e545f1ce" providerId="ADAL" clId="{23243CCE-BA2F-4428-9210-39AFDC125374}" dt="2022-03-15T15:24:06.019" v="2209" actId="20577"/>
        <pc:sldMkLst>
          <pc:docMk/>
          <pc:sldMk cId="1372891477" sldId="282"/>
        </pc:sldMkLst>
        <pc:spChg chg="add del mod">
          <ac:chgData name="황순규" userId="3f42a855-f32e-40ff-b661-dda5e545f1ce" providerId="ADAL" clId="{23243CCE-BA2F-4428-9210-39AFDC125374}" dt="2022-03-15T15:10:20.091" v="2037" actId="478"/>
          <ac:spMkLst>
            <pc:docMk/>
            <pc:sldMk cId="1372891477" sldId="282"/>
            <ac:spMk id="2" creationId="{8D085840-0033-451F-B402-E51E8EB17411}"/>
          </ac:spMkLst>
        </pc:spChg>
        <pc:spChg chg="mod">
          <ac:chgData name="황순규" userId="3f42a855-f32e-40ff-b661-dda5e545f1ce" providerId="ADAL" clId="{23243CCE-BA2F-4428-9210-39AFDC125374}" dt="2022-03-15T15:24:06.019" v="2209" actId="20577"/>
          <ac:spMkLst>
            <pc:docMk/>
            <pc:sldMk cId="1372891477" sldId="282"/>
            <ac:spMk id="7" creationId="{CF6B49DD-DFD0-4E9B-910F-0A6239404E1E}"/>
          </ac:spMkLst>
        </pc:spChg>
        <pc:spChg chg="del">
          <ac:chgData name="황순규" userId="3f42a855-f32e-40ff-b661-dda5e545f1ce" providerId="ADAL" clId="{23243CCE-BA2F-4428-9210-39AFDC125374}" dt="2022-03-15T15:08:31.082" v="1901" actId="478"/>
          <ac:spMkLst>
            <pc:docMk/>
            <pc:sldMk cId="1372891477" sldId="282"/>
            <ac:spMk id="18" creationId="{20C6A7B1-E4A5-4C37-814F-5B981BB6ADB5}"/>
          </ac:spMkLst>
        </pc:spChg>
        <pc:spChg chg="del mod">
          <ac:chgData name="황순규" userId="3f42a855-f32e-40ff-b661-dda5e545f1ce" providerId="ADAL" clId="{23243CCE-BA2F-4428-9210-39AFDC125374}" dt="2022-03-15T15:09:49.875" v="2003" actId="478"/>
          <ac:spMkLst>
            <pc:docMk/>
            <pc:sldMk cId="1372891477" sldId="282"/>
            <ac:spMk id="19" creationId="{45D7359A-04F8-4043-A1F3-332F5CDFE108}"/>
          </ac:spMkLst>
        </pc:spChg>
        <pc:spChg chg="mod">
          <ac:chgData name="황순규" userId="3f42a855-f32e-40ff-b661-dda5e545f1ce" providerId="ADAL" clId="{23243CCE-BA2F-4428-9210-39AFDC125374}" dt="2022-03-15T15:19:39.584" v="2171" actId="20577"/>
          <ac:spMkLst>
            <pc:docMk/>
            <pc:sldMk cId="1372891477" sldId="282"/>
            <ac:spMk id="22" creationId="{00000000-0000-0000-0000-000000000000}"/>
          </ac:spMkLst>
        </pc:spChg>
        <pc:grpChg chg="del">
          <ac:chgData name="황순규" userId="3f42a855-f32e-40ff-b661-dda5e545f1ce" providerId="ADAL" clId="{23243CCE-BA2F-4428-9210-39AFDC125374}" dt="2022-03-15T15:08:31.082" v="1901" actId="478"/>
          <ac:grpSpMkLst>
            <pc:docMk/>
            <pc:sldMk cId="1372891477" sldId="282"/>
            <ac:grpSpMk id="13" creationId="{124A85D4-662C-4113-B354-7C713851192A}"/>
          </ac:grpSpMkLst>
        </pc:grpChg>
        <pc:picChg chg="add del">
          <ac:chgData name="황순규" userId="3f42a855-f32e-40ff-b661-dda5e545f1ce" providerId="ADAL" clId="{23243CCE-BA2F-4428-9210-39AFDC125374}" dt="2022-03-15T13:55:43.240" v="228" actId="22"/>
          <ac:picMkLst>
            <pc:docMk/>
            <pc:sldMk cId="1372891477" sldId="282"/>
            <ac:picMk id="3" creationId="{924ACED2-A157-4ECE-A0F6-1A7C0AAFA3BA}"/>
          </ac:picMkLst>
        </pc:picChg>
        <pc:picChg chg="mod">
          <ac:chgData name="황순규" userId="3f42a855-f32e-40ff-b661-dda5e545f1ce" providerId="ADAL" clId="{23243CCE-BA2F-4428-9210-39AFDC125374}" dt="2022-03-15T15:10:41.318" v="2040" actId="1076"/>
          <ac:picMkLst>
            <pc:docMk/>
            <pc:sldMk cId="1372891477" sldId="282"/>
            <ac:picMk id="17" creationId="{B4DFA9C2-30A1-44F5-B181-AD75B175D427}"/>
          </ac:picMkLst>
        </pc:picChg>
      </pc:sldChg>
      <pc:sldChg chg="modSp del mod ord">
        <pc:chgData name="황순규" userId="3f42a855-f32e-40ff-b661-dda5e545f1ce" providerId="ADAL" clId="{23243CCE-BA2F-4428-9210-39AFDC125374}" dt="2022-03-15T15:19:02.420" v="2157" actId="47"/>
        <pc:sldMkLst>
          <pc:docMk/>
          <pc:sldMk cId="3790798956" sldId="283"/>
        </pc:sldMkLst>
        <pc:spChg chg="mod">
          <ac:chgData name="황순규" userId="3f42a855-f32e-40ff-b661-dda5e545f1ce" providerId="ADAL" clId="{23243CCE-BA2F-4428-9210-39AFDC125374}" dt="2022-03-15T13:57:59.629" v="255" actId="12"/>
          <ac:spMkLst>
            <pc:docMk/>
            <pc:sldMk cId="3790798956" sldId="283"/>
            <ac:spMk id="7" creationId="{CF6B49DD-DFD0-4E9B-910F-0A6239404E1E}"/>
          </ac:spMkLst>
        </pc:spChg>
        <pc:spChg chg="mod">
          <ac:chgData name="황순규" userId="3f42a855-f32e-40ff-b661-dda5e545f1ce" providerId="ADAL" clId="{23243CCE-BA2F-4428-9210-39AFDC125374}" dt="2022-03-15T15:18:40.960" v="2155" actId="20577"/>
          <ac:spMkLst>
            <pc:docMk/>
            <pc:sldMk cId="3790798956" sldId="283"/>
            <ac:spMk id="22" creationId="{00000000-0000-0000-0000-000000000000}"/>
          </ac:spMkLst>
        </pc:spChg>
        <pc:spChg chg="mod">
          <ac:chgData name="황순규" userId="3f42a855-f32e-40ff-b661-dda5e545f1ce" providerId="ADAL" clId="{23243CCE-BA2F-4428-9210-39AFDC125374}" dt="2022-03-15T13:57:26.137" v="246" actId="20577"/>
          <ac:spMkLst>
            <pc:docMk/>
            <pc:sldMk cId="3790798956" sldId="283"/>
            <ac:spMk id="25" creationId="{A8DEE614-78E9-4969-B3B7-9323E947E36B}"/>
          </ac:spMkLst>
        </pc:spChg>
        <pc:picChg chg="mod">
          <ac:chgData name="황순규" userId="3f42a855-f32e-40ff-b661-dda5e545f1ce" providerId="ADAL" clId="{23243CCE-BA2F-4428-9210-39AFDC125374}" dt="2022-03-15T13:57:31.538" v="247" actId="14100"/>
          <ac:picMkLst>
            <pc:docMk/>
            <pc:sldMk cId="3790798956" sldId="283"/>
            <ac:picMk id="23" creationId="{7A6CD53E-1714-47A6-9376-2854FB54A6DD}"/>
          </ac:picMkLst>
        </pc:picChg>
      </pc:sldChg>
      <pc:sldChg chg="addSp delSp modSp mod">
        <pc:chgData name="황순규" userId="3f42a855-f32e-40ff-b661-dda5e545f1ce" providerId="ADAL" clId="{23243CCE-BA2F-4428-9210-39AFDC125374}" dt="2022-03-15T15:28:03.136" v="2211" actId="20577"/>
        <pc:sldMkLst>
          <pc:docMk/>
          <pc:sldMk cId="1930792208" sldId="284"/>
        </pc:sldMkLst>
        <pc:spChg chg="mod">
          <ac:chgData name="황순규" userId="3f42a855-f32e-40ff-b661-dda5e545f1ce" providerId="ADAL" clId="{23243CCE-BA2F-4428-9210-39AFDC125374}" dt="2022-03-15T14:13:11.943" v="835" actId="404"/>
          <ac:spMkLst>
            <pc:docMk/>
            <pc:sldMk cId="1930792208" sldId="284"/>
            <ac:spMk id="7" creationId="{CF6B49DD-DFD0-4E9B-910F-0A6239404E1E}"/>
          </ac:spMkLst>
        </pc:spChg>
        <pc:spChg chg="add mod">
          <ac:chgData name="황순규" userId="3f42a855-f32e-40ff-b661-dda5e545f1ce" providerId="ADAL" clId="{23243CCE-BA2F-4428-9210-39AFDC125374}" dt="2022-03-15T14:14:07.499" v="871" actId="1076"/>
          <ac:spMkLst>
            <pc:docMk/>
            <pc:sldMk cId="1930792208" sldId="284"/>
            <ac:spMk id="12" creationId="{B76EC8F4-6AF1-4485-9028-75221F3D394E}"/>
          </ac:spMkLst>
        </pc:spChg>
        <pc:spChg chg="add mod">
          <ac:chgData name="황순규" userId="3f42a855-f32e-40ff-b661-dda5e545f1ce" providerId="ADAL" clId="{23243CCE-BA2F-4428-9210-39AFDC125374}" dt="2022-03-15T14:14:20.448" v="884" actId="1076"/>
          <ac:spMkLst>
            <pc:docMk/>
            <pc:sldMk cId="1930792208" sldId="284"/>
            <ac:spMk id="15" creationId="{05C45BBD-E198-4DEB-8387-31041100CBDF}"/>
          </ac:spMkLst>
        </pc:spChg>
        <pc:spChg chg="add mod">
          <ac:chgData name="황순규" userId="3f42a855-f32e-40ff-b661-dda5e545f1ce" providerId="ADAL" clId="{23243CCE-BA2F-4428-9210-39AFDC125374}" dt="2022-03-15T14:14:24.564" v="885" actId="1076"/>
          <ac:spMkLst>
            <pc:docMk/>
            <pc:sldMk cId="1930792208" sldId="284"/>
            <ac:spMk id="16" creationId="{8CD19884-3F9C-46FD-87CF-2C7189DEC6F9}"/>
          </ac:spMkLst>
        </pc:spChg>
        <pc:spChg chg="mod">
          <ac:chgData name="황순규" userId="3f42a855-f32e-40ff-b661-dda5e545f1ce" providerId="ADAL" clId="{23243CCE-BA2F-4428-9210-39AFDC125374}" dt="2022-03-15T15:28:03.136" v="2211" actId="20577"/>
          <ac:spMkLst>
            <pc:docMk/>
            <pc:sldMk cId="1930792208" sldId="284"/>
            <ac:spMk id="22" creationId="{00000000-0000-0000-0000-000000000000}"/>
          </ac:spMkLst>
        </pc:spChg>
        <pc:grpChg chg="add mod">
          <ac:chgData name="황순규" userId="3f42a855-f32e-40ff-b661-dda5e545f1ce" providerId="ADAL" clId="{23243CCE-BA2F-4428-9210-39AFDC125374}" dt="2022-03-15T14:14:07.499" v="871" actId="1076"/>
          <ac:grpSpMkLst>
            <pc:docMk/>
            <pc:sldMk cId="1930792208" sldId="284"/>
            <ac:grpSpMk id="4" creationId="{EC8B2A38-2527-4389-9E82-417A6A0C16F1}"/>
          </ac:grpSpMkLst>
        </pc:grpChg>
        <pc:grpChg chg="add mod">
          <ac:chgData name="황순규" userId="3f42a855-f32e-40ff-b661-dda5e545f1ce" providerId="ADAL" clId="{23243CCE-BA2F-4428-9210-39AFDC125374}" dt="2022-03-15T14:14:07.499" v="871" actId="1076"/>
          <ac:grpSpMkLst>
            <pc:docMk/>
            <pc:sldMk cId="1930792208" sldId="284"/>
            <ac:grpSpMk id="6" creationId="{6B3A98F8-CA74-4EC8-AB85-957B8EB4AF92}"/>
          </ac:grpSpMkLst>
        </pc:grpChg>
        <pc:graphicFrameChg chg="del mod modGraphic">
          <ac:chgData name="황순규" userId="3f42a855-f32e-40ff-b661-dda5e545f1ce" providerId="ADAL" clId="{23243CCE-BA2F-4428-9210-39AFDC125374}" dt="2022-03-15T14:04:50.292" v="561" actId="478"/>
          <ac:graphicFrameMkLst>
            <pc:docMk/>
            <pc:sldMk cId="1930792208" sldId="284"/>
            <ac:graphicFrameMk id="10" creationId="{FDA731F3-F343-44A4-8571-711E4C8CAFCC}"/>
          </ac:graphicFrameMkLst>
        </pc:graphicFrameChg>
        <pc:picChg chg="add mod">
          <ac:chgData name="황순규" userId="3f42a855-f32e-40ff-b661-dda5e545f1ce" providerId="ADAL" clId="{23243CCE-BA2F-4428-9210-39AFDC125374}" dt="2022-03-15T14:14:07.499" v="871" actId="1076"/>
          <ac:picMkLst>
            <pc:docMk/>
            <pc:sldMk cId="1930792208" sldId="284"/>
            <ac:picMk id="3" creationId="{D4324B68-405B-45BC-9ADF-9D77051F13F9}"/>
          </ac:picMkLst>
        </pc:picChg>
        <pc:picChg chg="add mod">
          <ac:chgData name="황순규" userId="3f42a855-f32e-40ff-b661-dda5e545f1ce" providerId="ADAL" clId="{23243CCE-BA2F-4428-9210-39AFDC125374}" dt="2022-03-15T14:14:07.499" v="871" actId="1076"/>
          <ac:picMkLst>
            <pc:docMk/>
            <pc:sldMk cId="1930792208" sldId="284"/>
            <ac:picMk id="1026" creationId="{83F8A9AC-1D1A-4209-9EAF-B8E263C835C1}"/>
          </ac:picMkLst>
        </pc:picChg>
      </pc:sldChg>
      <pc:sldChg chg="modSp del mod ord">
        <pc:chgData name="황순규" userId="3f42a855-f32e-40ff-b661-dda5e545f1ce" providerId="ADAL" clId="{23243CCE-BA2F-4428-9210-39AFDC125374}" dt="2022-03-15T15:01:05.642" v="1773" actId="47"/>
        <pc:sldMkLst>
          <pc:docMk/>
          <pc:sldMk cId="2800528942" sldId="285"/>
        </pc:sldMkLst>
        <pc:spChg chg="mod">
          <ac:chgData name="황순규" userId="3f42a855-f32e-40ff-b661-dda5e545f1ce" providerId="ADAL" clId="{23243CCE-BA2F-4428-9210-39AFDC125374}" dt="2022-03-15T14:36:03.786" v="1258" actId="20577"/>
          <ac:spMkLst>
            <pc:docMk/>
            <pc:sldMk cId="2800528942" sldId="285"/>
            <ac:spMk id="7" creationId="{CF6B49DD-DFD0-4E9B-910F-0A6239404E1E}"/>
          </ac:spMkLst>
        </pc:spChg>
        <pc:spChg chg="mod">
          <ac:chgData name="황순규" userId="3f42a855-f32e-40ff-b661-dda5e545f1ce" providerId="ADAL" clId="{23243CCE-BA2F-4428-9210-39AFDC125374}" dt="2022-03-15T15:00:14.304" v="1746" actId="20577"/>
          <ac:spMkLst>
            <pc:docMk/>
            <pc:sldMk cId="2800528942" sldId="285"/>
            <ac:spMk id="22" creationId="{00000000-0000-0000-0000-000000000000}"/>
          </ac:spMkLst>
        </pc:spChg>
      </pc:sldChg>
      <pc:sldChg chg="addSp delSp modSp mod">
        <pc:chgData name="황순규" userId="3f42a855-f32e-40ff-b661-dda5e545f1ce" providerId="ADAL" clId="{23243CCE-BA2F-4428-9210-39AFDC125374}" dt="2022-03-15T15:17:04.898" v="2153" actId="20577"/>
        <pc:sldMkLst>
          <pc:docMk/>
          <pc:sldMk cId="2514669927" sldId="287"/>
        </pc:sldMkLst>
        <pc:spChg chg="del">
          <ac:chgData name="황순규" userId="3f42a855-f32e-40ff-b661-dda5e545f1ce" providerId="ADAL" clId="{23243CCE-BA2F-4428-9210-39AFDC125374}" dt="2022-03-15T14:19:37.322" v="972" actId="478"/>
          <ac:spMkLst>
            <pc:docMk/>
            <pc:sldMk cId="2514669927" sldId="287"/>
            <ac:spMk id="7" creationId="{CF6B49DD-DFD0-4E9B-910F-0A6239404E1E}"/>
          </ac:spMkLst>
        </pc:spChg>
        <pc:graphicFrameChg chg="add mod modGraphic">
          <ac:chgData name="황순규" userId="3f42a855-f32e-40ff-b661-dda5e545f1ce" providerId="ADAL" clId="{23243CCE-BA2F-4428-9210-39AFDC125374}" dt="2022-03-15T15:17:04.898" v="2153" actId="20577"/>
          <ac:graphicFrameMkLst>
            <pc:docMk/>
            <pc:sldMk cId="2514669927" sldId="287"/>
            <ac:graphicFrameMk id="2" creationId="{1832F88A-8F96-4B38-BEA6-770AEAE2A935}"/>
          </ac:graphicFrameMkLst>
        </pc:graphicFrameChg>
      </pc:sldChg>
      <pc:sldChg chg="del">
        <pc:chgData name="황순규" userId="3f42a855-f32e-40ff-b661-dda5e545f1ce" providerId="ADAL" clId="{23243CCE-BA2F-4428-9210-39AFDC125374}" dt="2022-03-15T13:21:12.146" v="38" actId="47"/>
        <pc:sldMkLst>
          <pc:docMk/>
          <pc:sldMk cId="3788327182" sldId="288"/>
        </pc:sldMkLst>
      </pc:sldChg>
      <pc:sldChg chg="modSp mod modNotesTx">
        <pc:chgData name="황순규" userId="3f42a855-f32e-40ff-b661-dda5e545f1ce" providerId="ADAL" clId="{23243CCE-BA2F-4428-9210-39AFDC125374}" dt="2022-03-15T15:02:55.313" v="1810" actId="14100"/>
        <pc:sldMkLst>
          <pc:docMk/>
          <pc:sldMk cId="2283353310" sldId="290"/>
        </pc:sldMkLst>
        <pc:spChg chg="mod">
          <ac:chgData name="황순규" userId="3f42a855-f32e-40ff-b661-dda5e545f1ce" providerId="ADAL" clId="{23243CCE-BA2F-4428-9210-39AFDC125374}" dt="2022-03-15T13:10:01.854" v="28" actId="1037"/>
          <ac:spMkLst>
            <pc:docMk/>
            <pc:sldMk cId="2283353310" sldId="290"/>
            <ac:spMk id="10" creationId="{1B2F4AC6-1C0E-440C-A3EF-830115EAC8D1}"/>
          </ac:spMkLst>
        </pc:spChg>
        <pc:spChg chg="mod">
          <ac:chgData name="황순규" userId="3f42a855-f32e-40ff-b661-dda5e545f1ce" providerId="ADAL" clId="{23243CCE-BA2F-4428-9210-39AFDC125374}" dt="2022-03-15T14:59:40.009" v="1723" actId="20577"/>
          <ac:spMkLst>
            <pc:docMk/>
            <pc:sldMk cId="2283353310" sldId="290"/>
            <ac:spMk id="22" creationId="{00000000-0000-0000-0000-000000000000}"/>
          </ac:spMkLst>
        </pc:spChg>
        <pc:spChg chg="mod">
          <ac:chgData name="황순규" userId="3f42a855-f32e-40ff-b661-dda5e545f1ce" providerId="ADAL" clId="{23243CCE-BA2F-4428-9210-39AFDC125374}" dt="2022-03-15T15:02:32.921" v="1807" actId="14100"/>
          <ac:spMkLst>
            <pc:docMk/>
            <pc:sldMk cId="2283353310" sldId="290"/>
            <ac:spMk id="67" creationId="{973B6893-534D-45D1-BBA9-E5BCC84ABFA8}"/>
          </ac:spMkLst>
        </pc:spChg>
        <pc:grpChg chg="mod">
          <ac:chgData name="황순규" userId="3f42a855-f32e-40ff-b661-dda5e545f1ce" providerId="ADAL" clId="{23243CCE-BA2F-4428-9210-39AFDC125374}" dt="2022-03-15T15:02:55.313" v="1810" actId="14100"/>
          <ac:grpSpMkLst>
            <pc:docMk/>
            <pc:sldMk cId="2283353310" sldId="290"/>
            <ac:grpSpMk id="15" creationId="{DA6FB473-82D1-4E8E-82A5-17E00D8E1E75}"/>
          </ac:grpSpMkLst>
        </pc:grpChg>
        <pc:picChg chg="mod">
          <ac:chgData name="황순규" userId="3f42a855-f32e-40ff-b661-dda5e545f1ce" providerId="ADAL" clId="{23243CCE-BA2F-4428-9210-39AFDC125374}" dt="2022-03-15T15:02:52.732" v="1809" actId="14100"/>
          <ac:picMkLst>
            <pc:docMk/>
            <pc:sldMk cId="2283353310" sldId="290"/>
            <ac:picMk id="6" creationId="{A360D34D-01BF-4A10-81A2-29D595B89B29}"/>
          </ac:picMkLst>
        </pc:picChg>
      </pc:sldChg>
      <pc:sldChg chg="add del">
        <pc:chgData name="황순규" userId="3f42a855-f32e-40ff-b661-dda5e545f1ce" providerId="ADAL" clId="{23243CCE-BA2F-4428-9210-39AFDC125374}" dt="2022-03-15T13:31:18.340" v="46" actId="47"/>
        <pc:sldMkLst>
          <pc:docMk/>
          <pc:sldMk cId="963327005" sldId="291"/>
        </pc:sldMkLst>
      </pc:sldChg>
      <pc:sldChg chg="modSp add del mod">
        <pc:chgData name="황순규" userId="3f42a855-f32e-40ff-b661-dda5e545f1ce" providerId="ADAL" clId="{23243CCE-BA2F-4428-9210-39AFDC125374}" dt="2022-03-15T13:35:19.736" v="62" actId="47"/>
        <pc:sldMkLst>
          <pc:docMk/>
          <pc:sldMk cId="1445858179" sldId="291"/>
        </pc:sldMkLst>
        <pc:spChg chg="mod">
          <ac:chgData name="황순규" userId="3f42a855-f32e-40ff-b661-dda5e545f1ce" providerId="ADAL" clId="{23243CCE-BA2F-4428-9210-39AFDC125374}" dt="2022-03-15T13:34:32.583" v="57" actId="20577"/>
          <ac:spMkLst>
            <pc:docMk/>
            <pc:sldMk cId="1445858179" sldId="291"/>
            <ac:spMk id="7" creationId="{CF6B49DD-DFD0-4E9B-910F-0A6239404E1E}"/>
          </ac:spMkLst>
        </pc:spChg>
      </pc:sldChg>
      <pc:sldChg chg="addSp delSp modSp add del mod ord">
        <pc:chgData name="황순규" userId="3f42a855-f32e-40ff-b661-dda5e545f1ce" providerId="ADAL" clId="{23243CCE-BA2F-4428-9210-39AFDC125374}" dt="2022-03-15T15:20:43.245" v="2174" actId="47"/>
        <pc:sldMkLst>
          <pc:docMk/>
          <pc:sldMk cId="3853616691" sldId="291"/>
        </pc:sldMkLst>
        <pc:spChg chg="add del mod">
          <ac:chgData name="황순규" userId="3f42a855-f32e-40ff-b661-dda5e545f1ce" providerId="ADAL" clId="{23243CCE-BA2F-4428-9210-39AFDC125374}" dt="2022-03-15T13:57:51.824" v="253"/>
          <ac:spMkLst>
            <pc:docMk/>
            <pc:sldMk cId="3853616691" sldId="291"/>
            <ac:spMk id="4" creationId="{4CB00841-3EDA-451E-832D-6FF8A51D1555}"/>
          </ac:spMkLst>
        </pc:spChg>
        <pc:spChg chg="mod">
          <ac:chgData name="황순규" userId="3f42a855-f32e-40ff-b661-dda5e545f1ce" providerId="ADAL" clId="{23243CCE-BA2F-4428-9210-39AFDC125374}" dt="2022-03-15T14:02:45.339" v="556" actId="20577"/>
          <ac:spMkLst>
            <pc:docMk/>
            <pc:sldMk cId="3853616691" sldId="291"/>
            <ac:spMk id="7" creationId="{CF6B49DD-DFD0-4E9B-910F-0A6239404E1E}"/>
          </ac:spMkLst>
        </pc:spChg>
        <pc:spChg chg="add mod">
          <ac:chgData name="황순규" userId="3f42a855-f32e-40ff-b661-dda5e545f1ce" providerId="ADAL" clId="{23243CCE-BA2F-4428-9210-39AFDC125374}" dt="2022-03-15T14:12:59.160" v="833" actId="164"/>
          <ac:spMkLst>
            <pc:docMk/>
            <pc:sldMk cId="3853616691" sldId="291"/>
            <ac:spMk id="12" creationId="{E7D90042-D354-4097-90F9-48668D9FBB6F}"/>
          </ac:spMkLst>
        </pc:spChg>
        <pc:spChg chg="mod">
          <ac:chgData name="황순규" userId="3f42a855-f32e-40ff-b661-dda5e545f1ce" providerId="ADAL" clId="{23243CCE-BA2F-4428-9210-39AFDC125374}" dt="2022-03-15T15:19:27.087" v="2165" actId="20577"/>
          <ac:spMkLst>
            <pc:docMk/>
            <pc:sldMk cId="3853616691" sldId="291"/>
            <ac:spMk id="22" creationId="{00000000-0000-0000-0000-000000000000}"/>
          </ac:spMkLst>
        </pc:spChg>
        <pc:spChg chg="del">
          <ac:chgData name="황순규" userId="3f42a855-f32e-40ff-b661-dda5e545f1ce" providerId="ADAL" clId="{23243CCE-BA2F-4428-9210-39AFDC125374}" dt="2022-03-15T13:57:06.511" v="242" actId="478"/>
          <ac:spMkLst>
            <pc:docMk/>
            <pc:sldMk cId="3853616691" sldId="291"/>
            <ac:spMk id="25" creationId="{A8DEE614-78E9-4969-B3B7-9323E947E36B}"/>
          </ac:spMkLst>
        </pc:spChg>
        <pc:grpChg chg="add mod">
          <ac:chgData name="황순규" userId="3f42a855-f32e-40ff-b661-dda5e545f1ce" providerId="ADAL" clId="{23243CCE-BA2F-4428-9210-39AFDC125374}" dt="2022-03-15T14:13:01.257" v="834" actId="1076"/>
          <ac:grpSpMkLst>
            <pc:docMk/>
            <pc:sldMk cId="3853616691" sldId="291"/>
            <ac:grpSpMk id="5" creationId="{E4FC07BB-5722-42FA-A3A0-DFF68B241E5C}"/>
          </ac:grpSpMkLst>
        </pc:grpChg>
        <pc:picChg chg="add mod">
          <ac:chgData name="황순규" userId="3f42a855-f32e-40ff-b661-dda5e545f1ce" providerId="ADAL" clId="{23243CCE-BA2F-4428-9210-39AFDC125374}" dt="2022-03-15T14:12:59.160" v="833" actId="164"/>
          <ac:picMkLst>
            <pc:docMk/>
            <pc:sldMk cId="3853616691" sldId="291"/>
            <ac:picMk id="3" creationId="{198E55D9-BA3B-4A4F-88D6-9F986C603073}"/>
          </ac:picMkLst>
        </pc:picChg>
        <pc:picChg chg="del">
          <ac:chgData name="황순규" userId="3f42a855-f32e-40ff-b661-dda5e545f1ce" providerId="ADAL" clId="{23243CCE-BA2F-4428-9210-39AFDC125374}" dt="2022-03-15T13:57:06.511" v="242" actId="478"/>
          <ac:picMkLst>
            <pc:docMk/>
            <pc:sldMk cId="3853616691" sldId="291"/>
            <ac:picMk id="21" creationId="{86F89E55-C837-4DE5-9D4B-F4BB9840D4F3}"/>
          </ac:picMkLst>
        </pc:picChg>
        <pc:picChg chg="del">
          <ac:chgData name="황순규" userId="3f42a855-f32e-40ff-b661-dda5e545f1ce" providerId="ADAL" clId="{23243CCE-BA2F-4428-9210-39AFDC125374}" dt="2022-03-15T13:57:06.511" v="242" actId="478"/>
          <ac:picMkLst>
            <pc:docMk/>
            <pc:sldMk cId="3853616691" sldId="291"/>
            <ac:picMk id="23" creationId="{7A6CD53E-1714-47A6-9376-2854FB54A6DD}"/>
          </ac:picMkLst>
        </pc:picChg>
      </pc:sldChg>
      <pc:sldChg chg="add del">
        <pc:chgData name="황순규" userId="3f42a855-f32e-40ff-b661-dda5e545f1ce" providerId="ADAL" clId="{23243CCE-BA2F-4428-9210-39AFDC125374}" dt="2022-03-15T13:55:49.777" v="231" actId="47"/>
        <pc:sldMkLst>
          <pc:docMk/>
          <pc:sldMk cId="1229462849" sldId="292"/>
        </pc:sldMkLst>
      </pc:sldChg>
      <pc:sldChg chg="add del">
        <pc:chgData name="황순규" userId="3f42a855-f32e-40ff-b661-dda5e545f1ce" providerId="ADAL" clId="{23243CCE-BA2F-4428-9210-39AFDC125374}" dt="2022-03-15T13:55:52.890" v="233" actId="47"/>
        <pc:sldMkLst>
          <pc:docMk/>
          <pc:sldMk cId="1801832056" sldId="292"/>
        </pc:sldMkLst>
      </pc:sldChg>
      <pc:sldChg chg="add del">
        <pc:chgData name="황순규" userId="3f42a855-f32e-40ff-b661-dda5e545f1ce" providerId="ADAL" clId="{23243CCE-BA2F-4428-9210-39AFDC125374}" dt="2022-03-15T14:14:36.723" v="886" actId="47"/>
        <pc:sldMkLst>
          <pc:docMk/>
          <pc:sldMk cId="2488798598" sldId="292"/>
        </pc:sldMkLst>
      </pc:sldChg>
      <pc:sldChg chg="modSp add mod">
        <pc:chgData name="황순규" userId="3f42a855-f32e-40ff-b661-dda5e545f1ce" providerId="ADAL" clId="{23243CCE-BA2F-4428-9210-39AFDC125374}" dt="2022-03-15T15:19:23.129" v="2163" actId="20577"/>
        <pc:sldMkLst>
          <pc:docMk/>
          <pc:sldMk cId="3712194006" sldId="292"/>
        </pc:sldMkLst>
        <pc:spChg chg="mod">
          <ac:chgData name="황순규" userId="3f42a855-f32e-40ff-b661-dda5e545f1ce" providerId="ADAL" clId="{23243CCE-BA2F-4428-9210-39AFDC125374}" dt="2022-03-15T15:19:23.129" v="2163" actId="20577"/>
          <ac:spMkLst>
            <pc:docMk/>
            <pc:sldMk cId="3712194006" sldId="292"/>
            <ac:spMk id="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EA1FA-5E2C-4C0A-AE29-E6AF6416DEF5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88FD5-9ED7-4983-B35A-304CBE794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307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8FD5-9ED7-4983-B35A-304CBE7947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92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8FD5-9ED7-4983-B35A-304CBE79478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74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8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9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8FD5-9ED7-4983-B35A-304CBE79478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818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8FD5-9ED7-4983-B35A-304CBE79478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56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8FD5-9ED7-4983-B35A-304CBE79478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284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8FD5-9ED7-4983-B35A-304CBE79478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826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8FD5-9ED7-4983-B35A-304CBE79478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24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8FD5-9ED7-4983-B35A-304CBE794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597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8FD5-9ED7-4983-B35A-304CBE7947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84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8FD5-9ED7-4983-B35A-304CBE7947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575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8FD5-9ED7-4983-B35A-304CBE7947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143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8FD5-9ED7-4983-B35A-304CBE79478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197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8FD5-9ED7-4983-B35A-304CBE79478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779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8FD5-9ED7-4983-B35A-304CBE79478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2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8FD5-9ED7-4983-B35A-304CBE79478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78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gif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8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DA84733C-3D62-4FDF-A4AE-8E93C236C908}"/>
              </a:ext>
            </a:extLst>
          </p:cNvPr>
          <p:cNvGrpSpPr/>
          <p:nvPr/>
        </p:nvGrpSpPr>
        <p:grpSpPr>
          <a:xfrm>
            <a:off x="2800350" y="1562100"/>
            <a:ext cx="12687300" cy="3636014"/>
            <a:chOff x="533400" y="1856320"/>
            <a:chExt cx="12687300" cy="3636014"/>
          </a:xfrm>
        </p:grpSpPr>
        <p:sp>
          <p:nvSpPr>
            <p:cNvPr id="5" name="Object 5"/>
            <p:cNvSpPr txBox="1"/>
            <p:nvPr/>
          </p:nvSpPr>
          <p:spPr>
            <a:xfrm>
              <a:off x="533400" y="1856320"/>
              <a:ext cx="12687300" cy="255454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8000" kern="0" spc="-150" dirty="0" err="1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엣지</a:t>
              </a:r>
              <a:r>
                <a:rPr lang="ko-KR" altLang="en-US" sz="8000" kern="0" spc="-15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컴퓨팅 환경에서 </a:t>
              </a:r>
              <a:endParaRPr lang="en-US" altLang="ko-KR" sz="8000" kern="0" spc="-15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algn="ctr"/>
              <a:r>
                <a:rPr lang="ko-KR" altLang="en-US" sz="8000" kern="0" spc="-15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연합 학습 응용 시스템 개발</a:t>
              </a:r>
              <a:endParaRPr lang="en-US" spc="-15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grpSp>
          <p:nvGrpSpPr>
            <p:cNvPr id="1001" name="그룹 1001"/>
            <p:cNvGrpSpPr/>
            <p:nvPr/>
          </p:nvGrpSpPr>
          <p:grpSpPr>
            <a:xfrm>
              <a:off x="1776440" y="4702119"/>
              <a:ext cx="10201220" cy="328550"/>
              <a:chOff x="13589293" y="4246590"/>
              <a:chExt cx="4461567" cy="328550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589293" y="4246590"/>
                <a:ext cx="4461567" cy="328550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3945275" y="5030669"/>
              <a:ext cx="5863550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400" kern="0" spc="-100" dirty="0" err="1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캡스톤</a:t>
              </a:r>
              <a:r>
                <a:rPr lang="ko-KR" altLang="en-US" sz="2400" kern="0" spc="-1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디자인</a:t>
              </a:r>
              <a:r>
                <a:rPr lang="en-US" altLang="ko-KR" sz="2400" kern="0" spc="-1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Ⅰ </a:t>
              </a:r>
              <a:r>
                <a:rPr lang="ko-KR" altLang="en-US" sz="2400" kern="0" spc="-1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중간발표 </a:t>
              </a:r>
              <a:r>
                <a:rPr lang="en-US" altLang="ko-KR" sz="2400" kern="0" spc="-1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2022.05.12 (</a:t>
              </a:r>
              <a:r>
                <a:rPr lang="ko-KR" altLang="en-US" sz="2400" kern="0" spc="-1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금</a:t>
              </a:r>
              <a:r>
                <a:rPr lang="en-US" altLang="ko-KR" sz="2400" kern="0" spc="-1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)</a:t>
              </a:r>
              <a:endParaRPr 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aphicFrame>
        <p:nvGraphicFramePr>
          <p:cNvPr id="21" name="표 3">
            <a:extLst>
              <a:ext uri="{FF2B5EF4-FFF2-40B4-BE49-F238E27FC236}">
                <a16:creationId xmlns:a16="http://schemas.microsoft.com/office/drawing/2014/main" id="{DFE428C7-E501-46AB-B76F-5AE9270B8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591170"/>
              </p:ext>
            </p:extLst>
          </p:nvPr>
        </p:nvGraphicFramePr>
        <p:xfrm>
          <a:off x="10820400" y="6667500"/>
          <a:ext cx="6349449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9449">
                  <a:extLst>
                    <a:ext uri="{9D8B030D-6E8A-4147-A177-3AD203B41FA5}">
                      <a16:colId xmlns:a16="http://schemas.microsoft.com/office/drawing/2014/main" val="33543252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2724061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68257192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361408621"/>
                    </a:ext>
                  </a:extLst>
                </a:gridCol>
              </a:tblGrid>
              <a:tr h="852668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2800" b="1" spc="300" dirty="0">
                          <a:solidFill>
                            <a:schemeClr val="tx1"/>
                          </a:solidFill>
                          <a:latin typeface="Nunito Sans Black" pitchFamily="2" charset="0"/>
                        </a:rPr>
                        <a:t>지도교수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2800" b="0" spc="30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 김태훈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2800" b="0" spc="30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2800" b="0" spc="30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7211998"/>
                  </a:ext>
                </a:extLst>
              </a:tr>
              <a:tr h="1128532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2800" b="1" spc="300" dirty="0">
                          <a:solidFill>
                            <a:schemeClr val="tx1"/>
                          </a:solidFill>
                          <a:latin typeface="Nunito Sans Black" pitchFamily="2" charset="0"/>
                        </a:rPr>
                        <a:t>팀원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2800" b="0" spc="30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 백승진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2800" b="0" spc="30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 박재현</a:t>
                      </a:r>
                      <a:endParaRPr lang="ko-KR" altLang="en-US" sz="2800" b="0" spc="30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2800" b="0" spc="30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 황순규</a:t>
                      </a:r>
                      <a:endParaRPr lang="ko-KR" altLang="en-US" sz="2800" b="0" spc="30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44134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618149" y="1251939"/>
            <a:ext cx="16974471" cy="328550"/>
            <a:chOff x="618149" y="4084686"/>
            <a:chExt cx="16974471" cy="3285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149" y="4084686"/>
              <a:ext cx="16974471" cy="32855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18149" y="342900"/>
            <a:ext cx="12533702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dirty="0">
                <a:solidFill>
                  <a:srgbClr val="474747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소켓 통신 </a:t>
            </a:r>
            <a:r>
              <a:rPr lang="en-US" altLang="ko-KR" sz="4400" dirty="0">
                <a:solidFill>
                  <a:srgbClr val="474747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(4/4)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0686A92-01E8-05AD-0A7F-E439CFAAA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422" y="1831893"/>
            <a:ext cx="5925377" cy="6630325"/>
          </a:xfrm>
          <a:prstGeom prst="rect">
            <a:avLst/>
          </a:prstGeom>
        </p:spPr>
      </p:pic>
      <p:sp>
        <p:nvSpPr>
          <p:cNvPr id="13" name="Google Shape;131;p17">
            <a:extLst>
              <a:ext uri="{FF2B5EF4-FFF2-40B4-BE49-F238E27FC236}">
                <a16:creationId xmlns:a16="http://schemas.microsoft.com/office/drawing/2014/main" id="{F4E801EF-ED5C-0A7F-A41E-750B21B3AD6B}"/>
              </a:ext>
            </a:extLst>
          </p:cNvPr>
          <p:cNvSpPr txBox="1"/>
          <p:nvPr/>
        </p:nvSpPr>
        <p:spPr>
          <a:xfrm>
            <a:off x="4142811" y="8753079"/>
            <a:ext cx="153659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/>
                <a:sym typeface="Calibri"/>
              </a:rPr>
              <a:t>S</a:t>
            </a:r>
            <a:r>
              <a:rPr lang="ko-KR" sz="2400" dirty="0" err="1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/>
                <a:sym typeface="Calibri"/>
              </a:rPr>
              <a:t>erver</a:t>
            </a:r>
            <a:endParaRPr lang="en-US" altLang="ko-KR" sz="2400" dirty="0">
              <a:solidFill>
                <a:schemeClr val="dk1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/>
                <a:sym typeface="Calibri"/>
              </a:rPr>
              <a:t>(</a:t>
            </a:r>
            <a:r>
              <a:rPr lang="ko-KR" altLang="en-US" sz="24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/>
                <a:sym typeface="Calibri"/>
              </a:rPr>
              <a:t>오류</a:t>
            </a:r>
            <a:r>
              <a:rPr lang="en-US" altLang="ko-KR" sz="24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/>
                <a:sym typeface="Calibri"/>
              </a:rPr>
              <a:t>)</a:t>
            </a:r>
            <a:endParaRPr sz="2400" dirty="0">
              <a:solidFill>
                <a:schemeClr val="dk1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Calibri"/>
              <a:sym typeface="Calibri"/>
            </a:endParaRPr>
          </a:p>
        </p:txBody>
      </p:sp>
      <p:sp>
        <p:nvSpPr>
          <p:cNvPr id="17" name="Google Shape;131;p17">
            <a:extLst>
              <a:ext uri="{FF2B5EF4-FFF2-40B4-BE49-F238E27FC236}">
                <a16:creationId xmlns:a16="http://schemas.microsoft.com/office/drawing/2014/main" id="{49466A38-69E7-1205-4204-0AFA955E8CF1}"/>
              </a:ext>
            </a:extLst>
          </p:cNvPr>
          <p:cNvSpPr txBox="1"/>
          <p:nvPr/>
        </p:nvSpPr>
        <p:spPr>
          <a:xfrm>
            <a:off x="12894436" y="8753079"/>
            <a:ext cx="153659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/>
                <a:sym typeface="Calibri"/>
              </a:rPr>
              <a:t>Client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/>
                <a:sym typeface="Calibri"/>
              </a:rPr>
              <a:t>(</a:t>
            </a:r>
            <a:r>
              <a:rPr lang="ko-KR" altLang="en-US" sz="24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/>
                <a:sym typeface="Calibri"/>
              </a:rPr>
              <a:t>송신 성공</a:t>
            </a:r>
            <a:r>
              <a:rPr lang="en-US" altLang="ko-KR" sz="24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/>
                <a:sym typeface="Calibri"/>
              </a:rPr>
              <a:t>)</a:t>
            </a:r>
            <a:endParaRPr sz="2400" dirty="0">
              <a:solidFill>
                <a:schemeClr val="dk1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Calibri"/>
              <a:sym typeface="Calibri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96ED19A-43D3-0CEA-DB92-414B66200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9653" y="3467100"/>
            <a:ext cx="5306165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63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149" y="1251939"/>
            <a:ext cx="16974471" cy="3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618149" y="342900"/>
            <a:ext cx="1253370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dirty="0">
                <a:solidFill>
                  <a:srgbClr val="4B455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Arial"/>
                <a:sym typeface="Arial"/>
              </a:rPr>
              <a:t>대시보드(1/2)</a:t>
            </a:r>
            <a:endParaRPr sz="4400" dirty="0">
              <a:solidFill>
                <a:schemeClr val="dk1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Arial"/>
              <a:sym typeface="Arial"/>
            </a:endParaRPr>
          </a:p>
        </p:txBody>
      </p:sp>
      <p:grpSp>
        <p:nvGrpSpPr>
          <p:cNvPr id="161" name="Google Shape;161;p20"/>
          <p:cNvGrpSpPr/>
          <p:nvPr/>
        </p:nvGrpSpPr>
        <p:grpSpPr>
          <a:xfrm>
            <a:off x="722588" y="1877210"/>
            <a:ext cx="7537143" cy="7804982"/>
            <a:chOff x="722588" y="1877210"/>
            <a:chExt cx="7537143" cy="7804982"/>
          </a:xfrm>
        </p:grpSpPr>
        <p:sp>
          <p:nvSpPr>
            <p:cNvPr id="162" name="Google Shape;162;p20"/>
            <p:cNvSpPr/>
            <p:nvPr/>
          </p:nvSpPr>
          <p:spPr>
            <a:xfrm>
              <a:off x="4907628" y="1888188"/>
              <a:ext cx="2265597" cy="6096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Compose.yml</a:t>
              </a:r>
              <a:endParaRPr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1178214" y="1877210"/>
              <a:ext cx="2265597" cy="6096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Telegraf.conf</a:t>
              </a:r>
              <a:endParaRPr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4" name="Google Shape;164;p20"/>
            <p:cNvGrpSpPr/>
            <p:nvPr/>
          </p:nvGrpSpPr>
          <p:grpSpPr>
            <a:xfrm>
              <a:off x="831177" y="3415087"/>
              <a:ext cx="2959673" cy="6267105"/>
              <a:chOff x="1110525" y="3115907"/>
              <a:chExt cx="3301321" cy="6595999"/>
            </a:xfrm>
          </p:grpSpPr>
          <p:pic>
            <p:nvPicPr>
              <p:cNvPr id="165" name="Google Shape;165;p20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110525" y="3115907"/>
                <a:ext cx="3301321" cy="65959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6" name="Google Shape;166;p20"/>
              <p:cNvSpPr/>
              <p:nvPr/>
            </p:nvSpPr>
            <p:spPr>
              <a:xfrm>
                <a:off x="1110525" y="3409499"/>
                <a:ext cx="457200" cy="166256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4504235" y="3415087"/>
              <a:ext cx="3076350" cy="6267105"/>
              <a:chOff x="13877061" y="3101676"/>
              <a:chExt cx="3486689" cy="6784340"/>
            </a:xfrm>
          </p:grpSpPr>
          <p:pic>
            <p:nvPicPr>
              <p:cNvPr id="168" name="Google Shape;168;p20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3877061" y="3101676"/>
                <a:ext cx="3486689" cy="67843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9" name="Google Shape;169;p20"/>
              <p:cNvSpPr/>
              <p:nvPr/>
            </p:nvSpPr>
            <p:spPr>
              <a:xfrm>
                <a:off x="13877061" y="3243242"/>
                <a:ext cx="457200" cy="22385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0" name="Google Shape;170;p20"/>
            <p:cNvSpPr txBox="1"/>
            <p:nvPr/>
          </p:nvSpPr>
          <p:spPr>
            <a:xfrm>
              <a:off x="722588" y="2749034"/>
              <a:ext cx="295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수집하려는 자원 작성</a:t>
              </a:r>
              <a:endParaRPr/>
            </a:p>
          </p:txBody>
        </p:sp>
        <p:sp>
          <p:nvSpPr>
            <p:cNvPr id="171" name="Google Shape;171;p20"/>
            <p:cNvSpPr txBox="1"/>
            <p:nvPr/>
          </p:nvSpPr>
          <p:spPr>
            <a:xfrm>
              <a:off x="4318884" y="2749034"/>
              <a:ext cx="39408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필요한 third-party 구성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Google Shape;172;p20"/>
          <p:cNvGrpSpPr/>
          <p:nvPr/>
        </p:nvGrpSpPr>
        <p:grpSpPr>
          <a:xfrm>
            <a:off x="375938" y="2881125"/>
            <a:ext cx="8096250" cy="2626138"/>
            <a:chOff x="375938" y="2749025"/>
            <a:chExt cx="8096250" cy="2626138"/>
          </a:xfrm>
        </p:grpSpPr>
        <p:pic>
          <p:nvPicPr>
            <p:cNvPr id="173" name="Google Shape;173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75938" y="3498738"/>
              <a:ext cx="8096250" cy="1876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20"/>
            <p:cNvSpPr txBox="1"/>
            <p:nvPr/>
          </p:nvSpPr>
          <p:spPr>
            <a:xfrm>
              <a:off x="1848125" y="2749025"/>
              <a:ext cx="51519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400" b="1">
                  <a:latin typeface="Calibri"/>
                  <a:ea typeface="Calibri"/>
                  <a:cs typeface="Calibri"/>
                  <a:sym typeface="Calibri"/>
                </a:rPr>
                <a:t>Server</a:t>
              </a:r>
              <a:endParaRPr sz="34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20"/>
          <p:cNvGrpSpPr/>
          <p:nvPr/>
        </p:nvGrpSpPr>
        <p:grpSpPr>
          <a:xfrm>
            <a:off x="604550" y="5807550"/>
            <a:ext cx="7639050" cy="1793113"/>
            <a:chOff x="752475" y="6567100"/>
            <a:chExt cx="7639050" cy="1793113"/>
          </a:xfrm>
        </p:grpSpPr>
        <p:pic>
          <p:nvPicPr>
            <p:cNvPr id="176" name="Google Shape;176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52475" y="7293413"/>
              <a:ext cx="7639050" cy="106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20"/>
            <p:cNvSpPr txBox="1"/>
            <p:nvPr/>
          </p:nvSpPr>
          <p:spPr>
            <a:xfrm>
              <a:off x="1996050" y="6567100"/>
              <a:ext cx="51519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400" b="1">
                  <a:latin typeface="Calibri"/>
                  <a:ea typeface="Calibri"/>
                  <a:cs typeface="Calibri"/>
                  <a:sym typeface="Calibri"/>
                </a:rPr>
                <a:t>Node</a:t>
              </a:r>
              <a:endParaRPr sz="34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" name="Google Shape;178;p20"/>
          <p:cNvGrpSpPr/>
          <p:nvPr/>
        </p:nvGrpSpPr>
        <p:grpSpPr>
          <a:xfrm>
            <a:off x="8763000" y="2749034"/>
            <a:ext cx="8237168" cy="6447193"/>
            <a:chOff x="8763000" y="2749034"/>
            <a:chExt cx="8237168" cy="6447193"/>
          </a:xfrm>
        </p:grpSpPr>
        <p:grpSp>
          <p:nvGrpSpPr>
            <p:cNvPr id="179" name="Google Shape;179;p20"/>
            <p:cNvGrpSpPr/>
            <p:nvPr/>
          </p:nvGrpSpPr>
          <p:grpSpPr>
            <a:xfrm>
              <a:off x="8763000" y="2749034"/>
              <a:ext cx="8237168" cy="6447193"/>
              <a:chOff x="5013837" y="2857500"/>
              <a:chExt cx="8237168" cy="6447193"/>
            </a:xfrm>
          </p:grpSpPr>
          <p:grpSp>
            <p:nvGrpSpPr>
              <p:cNvPr id="180" name="Google Shape;180;p20"/>
              <p:cNvGrpSpPr/>
              <p:nvPr/>
            </p:nvGrpSpPr>
            <p:grpSpPr>
              <a:xfrm>
                <a:off x="5013837" y="2857500"/>
                <a:ext cx="8237168" cy="6447193"/>
                <a:chOff x="1782806" y="374460"/>
                <a:chExt cx="6940120" cy="6088494"/>
              </a:xfrm>
            </p:grpSpPr>
            <p:sp>
              <p:nvSpPr>
                <p:cNvPr id="181" name="Google Shape;181;p20"/>
                <p:cNvSpPr/>
                <p:nvPr/>
              </p:nvSpPr>
              <p:spPr>
                <a:xfrm>
                  <a:off x="1782806" y="1052754"/>
                  <a:ext cx="6940120" cy="5410200"/>
                </a:xfrm>
                <a:prstGeom prst="rect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Google Shape;182;p20"/>
                <p:cNvSpPr/>
                <p:nvPr/>
              </p:nvSpPr>
              <p:spPr>
                <a:xfrm>
                  <a:off x="4772641" y="3048000"/>
                  <a:ext cx="3810000" cy="1326834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rgbClr val="93895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183;p20"/>
                <p:cNvSpPr/>
                <p:nvPr/>
              </p:nvSpPr>
              <p:spPr>
                <a:xfrm>
                  <a:off x="1981200" y="1447800"/>
                  <a:ext cx="1676400" cy="1098234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rgbClr val="93895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Google Shape;184;p20"/>
                <p:cNvSpPr txBox="1"/>
                <p:nvPr/>
              </p:nvSpPr>
              <p:spPr>
                <a:xfrm>
                  <a:off x="2151314" y="2209800"/>
                  <a:ext cx="1447800" cy="290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400" b="1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telegraf Container</a:t>
                  </a:r>
                  <a:endParaRPr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Google Shape;185;p20"/>
                <p:cNvSpPr/>
                <p:nvPr/>
              </p:nvSpPr>
              <p:spPr>
                <a:xfrm>
                  <a:off x="5001241" y="3363598"/>
                  <a:ext cx="1219200" cy="685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0F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86" name="Google Shape;186;p20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4934566" y="3596034"/>
                  <a:ext cx="1352550" cy="5041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7" name="Google Shape;187;p20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5475485" y="3435787"/>
                  <a:ext cx="270711" cy="27071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8" name="Google Shape;188;p20"/>
                <p:cNvSpPr txBox="1"/>
                <p:nvPr/>
              </p:nvSpPr>
              <p:spPr>
                <a:xfrm>
                  <a:off x="5991841" y="3048000"/>
                  <a:ext cx="1371600" cy="290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400" b="1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Data Query</a:t>
                  </a:r>
                  <a:endParaRPr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189;p20"/>
                <p:cNvSpPr/>
                <p:nvPr/>
              </p:nvSpPr>
              <p:spPr>
                <a:xfrm>
                  <a:off x="7134841" y="3352800"/>
                  <a:ext cx="1219200" cy="685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0F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90" name="Google Shape;190;p20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/>
                <a:stretch/>
              </p:blipFill>
              <p:spPr>
                <a:xfrm>
                  <a:off x="7353916" y="3504961"/>
                  <a:ext cx="375517" cy="38147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1" name="Google Shape;191;p20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7890089" y="3560343"/>
                  <a:ext cx="270711" cy="27071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92" name="Google Shape;192;p20"/>
                <p:cNvSpPr/>
                <p:nvPr/>
              </p:nvSpPr>
              <p:spPr>
                <a:xfrm>
                  <a:off x="1981200" y="3127755"/>
                  <a:ext cx="1676400" cy="1098234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rgbClr val="93895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193;p20"/>
                <p:cNvSpPr txBox="1"/>
                <p:nvPr/>
              </p:nvSpPr>
              <p:spPr>
                <a:xfrm>
                  <a:off x="2151314" y="3889755"/>
                  <a:ext cx="1447800" cy="290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400" b="1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Telegraf Container</a:t>
                  </a:r>
                  <a:endParaRPr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94" name="Google Shape;194;p20"/>
                <p:cNvCxnSpPr/>
                <p:nvPr/>
              </p:nvCxnSpPr>
              <p:spPr>
                <a:xfrm>
                  <a:off x="6334151" y="3716317"/>
                  <a:ext cx="686980" cy="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195" name="Google Shape;195;p20"/>
                <p:cNvSpPr txBox="1"/>
                <p:nvPr/>
              </p:nvSpPr>
              <p:spPr>
                <a:xfrm>
                  <a:off x="2091959" y="2589876"/>
                  <a:ext cx="1447800" cy="290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400" b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Node 1</a:t>
                  </a:r>
                  <a:endParaRPr sz="1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20"/>
                <p:cNvSpPr txBox="1"/>
                <p:nvPr/>
              </p:nvSpPr>
              <p:spPr>
                <a:xfrm>
                  <a:off x="2099378" y="4270755"/>
                  <a:ext cx="1447800" cy="290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400" b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Node 2</a:t>
                  </a:r>
                  <a:endParaRPr sz="1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20"/>
                <p:cNvSpPr/>
                <p:nvPr/>
              </p:nvSpPr>
              <p:spPr>
                <a:xfrm>
                  <a:off x="1987412" y="4914373"/>
                  <a:ext cx="1676400" cy="1098234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rgbClr val="93895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" name="Google Shape;198;p20"/>
                <p:cNvSpPr txBox="1"/>
                <p:nvPr/>
              </p:nvSpPr>
              <p:spPr>
                <a:xfrm>
                  <a:off x="2157526" y="5676373"/>
                  <a:ext cx="1447800" cy="290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400" b="1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Telegraf Container</a:t>
                  </a:r>
                  <a:endParaRPr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199;p20"/>
                <p:cNvSpPr txBox="1"/>
                <p:nvPr/>
              </p:nvSpPr>
              <p:spPr>
                <a:xfrm>
                  <a:off x="2105590" y="6057373"/>
                  <a:ext cx="1447800" cy="290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400" b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Node 3</a:t>
                  </a:r>
                  <a:endParaRPr sz="1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200;p20"/>
                <p:cNvSpPr/>
                <p:nvPr/>
              </p:nvSpPr>
              <p:spPr>
                <a:xfrm rot="-3029874">
                  <a:off x="3270100" y="4738147"/>
                  <a:ext cx="1998767" cy="77012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dk1"/>
                </a:solidFill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201;p20"/>
                <p:cNvSpPr/>
                <p:nvPr/>
              </p:nvSpPr>
              <p:spPr>
                <a:xfrm>
                  <a:off x="3547178" y="3706498"/>
                  <a:ext cx="1343305" cy="69941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dk1"/>
                </a:solidFill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" name="Google Shape;202;p20"/>
                <p:cNvSpPr/>
                <p:nvPr/>
              </p:nvSpPr>
              <p:spPr>
                <a:xfrm rot="2848131">
                  <a:off x="3218153" y="2674016"/>
                  <a:ext cx="1998767" cy="64925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dk1"/>
                </a:solidFill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203;p20"/>
                <p:cNvSpPr/>
                <p:nvPr/>
              </p:nvSpPr>
              <p:spPr>
                <a:xfrm>
                  <a:off x="4731633" y="1245482"/>
                  <a:ext cx="948489" cy="3549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2000" b="1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Docker</a:t>
                  </a:r>
                  <a:endParaRPr sz="20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04" name="Google Shape;204;p20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/>
                <a:stretch/>
              </p:blipFill>
              <p:spPr>
                <a:xfrm>
                  <a:off x="4643266" y="374460"/>
                  <a:ext cx="1219200" cy="1219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05" name="Google Shape;205;p20"/>
              <p:cNvSpPr/>
              <p:nvPr/>
            </p:nvSpPr>
            <p:spPr>
              <a:xfrm>
                <a:off x="5529480" y="4090428"/>
                <a:ext cx="1447057" cy="726203"/>
              </a:xfrm>
              <a:prstGeom prst="roundRect">
                <a:avLst>
                  <a:gd name="adj" fmla="val 16667"/>
                </a:avLst>
              </a:prstGeom>
              <a:solidFill>
                <a:srgbClr val="F0F0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06" name="Google Shape;206;p20"/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5982363" y="4223665"/>
                <a:ext cx="541293" cy="47199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7" name="Google Shape;207;p20"/>
              <p:cNvSpPr/>
              <p:nvPr/>
            </p:nvSpPr>
            <p:spPr>
              <a:xfrm>
                <a:off x="5518919" y="5870496"/>
                <a:ext cx="1447057" cy="726203"/>
              </a:xfrm>
              <a:prstGeom prst="roundRect">
                <a:avLst>
                  <a:gd name="adj" fmla="val 16667"/>
                </a:avLst>
              </a:prstGeom>
              <a:solidFill>
                <a:srgbClr val="F0F0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08" name="Google Shape;208;p20"/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5971802" y="6003732"/>
                <a:ext cx="541293" cy="47199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9" name="Google Shape;209;p20"/>
              <p:cNvSpPr/>
              <p:nvPr/>
            </p:nvSpPr>
            <p:spPr>
              <a:xfrm>
                <a:off x="5570542" y="7750150"/>
                <a:ext cx="1447057" cy="726203"/>
              </a:xfrm>
              <a:prstGeom prst="roundRect">
                <a:avLst>
                  <a:gd name="adj" fmla="val 16667"/>
                </a:avLst>
              </a:prstGeom>
              <a:solidFill>
                <a:srgbClr val="F0F0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10" name="Google Shape;210;p20"/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6023424" y="7883387"/>
                <a:ext cx="541293" cy="4719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1" name="Google Shape;211;p20"/>
            <p:cNvSpPr txBox="1"/>
            <p:nvPr/>
          </p:nvSpPr>
          <p:spPr>
            <a:xfrm>
              <a:off x="14041950" y="7031875"/>
              <a:ext cx="1193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>
                  <a:latin typeface="Calibri"/>
                  <a:ea typeface="Calibri"/>
                  <a:cs typeface="Calibri"/>
                  <a:sym typeface="Calibri"/>
                </a:rPr>
                <a:t>Server</a:t>
              </a:r>
              <a:endParaRPr sz="20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149" y="1251939"/>
            <a:ext cx="16974471" cy="3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1"/>
          <p:cNvSpPr txBox="1"/>
          <p:nvPr/>
        </p:nvSpPr>
        <p:spPr>
          <a:xfrm>
            <a:off x="618149" y="342900"/>
            <a:ext cx="12533702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4400" dirty="0">
                <a:solidFill>
                  <a:srgbClr val="4B455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Arial"/>
                <a:sym typeface="Arial"/>
              </a:rPr>
              <a:t>대시보드</a:t>
            </a:r>
            <a:r>
              <a:rPr lang="en-US" altLang="ko-KR" sz="4400" dirty="0">
                <a:solidFill>
                  <a:srgbClr val="4B455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Arial"/>
                <a:sym typeface="Arial"/>
              </a:rPr>
              <a:t>(2/2)</a:t>
            </a:r>
            <a:endParaRPr lang="ko-KR" altLang="en-US" sz="4400" dirty="0">
              <a:solidFill>
                <a:schemeClr val="dk1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dirty="0">
                <a:solidFill>
                  <a:srgbClr val="4B455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Arial"/>
                <a:sym typeface="Arial"/>
              </a:rPr>
              <a:t>  </a:t>
            </a:r>
            <a:endParaRPr lang="ko-KR" altLang="en-US" sz="4400" dirty="0">
              <a:solidFill>
                <a:schemeClr val="dk1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Arial"/>
              <a:sym typeface="Arial"/>
            </a:endParaRPr>
          </a:p>
        </p:txBody>
      </p:sp>
      <p:pic>
        <p:nvPicPr>
          <p:cNvPr id="219" name="Google Shape;21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600" y="2247900"/>
            <a:ext cx="13070026" cy="7165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0" y="3000580"/>
            <a:ext cx="2743200" cy="2493817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1"/>
          <p:cNvSpPr/>
          <p:nvPr/>
        </p:nvSpPr>
        <p:spPr>
          <a:xfrm>
            <a:off x="3505200" y="2566022"/>
            <a:ext cx="581293" cy="548697"/>
          </a:xfrm>
          <a:prstGeom prst="ellipse">
            <a:avLst/>
          </a:prstGeom>
          <a:noFill/>
          <a:ln w="666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81200" y="2206024"/>
            <a:ext cx="14691154" cy="7206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43100" y="2222500"/>
            <a:ext cx="14691154" cy="716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618149" y="1251939"/>
            <a:ext cx="16974471" cy="328550"/>
            <a:chOff x="618149" y="4084686"/>
            <a:chExt cx="16974471" cy="3285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149" y="4084686"/>
              <a:ext cx="16974471" cy="32855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18149" y="342900"/>
            <a:ext cx="12533702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향후 활용 가능한 데이터셋 </a:t>
            </a:r>
            <a:r>
              <a:rPr lang="en-US" altLang="ko-KR" sz="4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(1/2)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533F19-7A3C-E9B9-D61E-E34C9FA450CE}"/>
              </a:ext>
            </a:extLst>
          </p:cNvPr>
          <p:cNvSpPr txBox="1"/>
          <p:nvPr/>
        </p:nvSpPr>
        <p:spPr>
          <a:xfrm>
            <a:off x="656764" y="1828685"/>
            <a:ext cx="1697447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CIFAR100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기존 예제 코드를 변경하여 </a:t>
            </a:r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CIFAR100 </a:t>
            </a:r>
            <a:r>
              <a:rPr lang="ko-KR" altLang="en-US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학습</a:t>
            </a:r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1"/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4CBADC8-83AD-5C70-2CF7-197AC7852598}"/>
              </a:ext>
            </a:extLst>
          </p:cNvPr>
          <p:cNvGrpSpPr/>
          <p:nvPr/>
        </p:nvGrpSpPr>
        <p:grpSpPr>
          <a:xfrm>
            <a:off x="685800" y="4346855"/>
            <a:ext cx="6652373" cy="4139573"/>
            <a:chOff x="970472" y="4381500"/>
            <a:chExt cx="8382000" cy="4749173"/>
          </a:xfrm>
        </p:grpSpPr>
        <p:pic>
          <p:nvPicPr>
            <p:cNvPr id="4098" name="Picture 2" descr="Image Classification in a Nutshell: 5 Different Modelling Approaches in  PyTorch with CIFAR100 | by Ali | Medium">
              <a:extLst>
                <a:ext uri="{FF2B5EF4-FFF2-40B4-BE49-F238E27FC236}">
                  <a16:creationId xmlns:a16="http://schemas.microsoft.com/office/drawing/2014/main" id="{6C882F50-28A3-7EAF-B8A5-FB8886A55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472" y="4381500"/>
              <a:ext cx="8382000" cy="4276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0369C2-580B-6810-46AE-C90C5FBB41A9}"/>
                </a:ext>
              </a:extLst>
            </p:cNvPr>
            <p:cNvSpPr txBox="1"/>
            <p:nvPr/>
          </p:nvSpPr>
          <p:spPr>
            <a:xfrm>
              <a:off x="2837372" y="8669008"/>
              <a:ext cx="464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CIRAR 100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58618A7-F53A-6EB5-01F5-563DDD843F7B}"/>
              </a:ext>
            </a:extLst>
          </p:cNvPr>
          <p:cNvGrpSpPr/>
          <p:nvPr/>
        </p:nvGrpSpPr>
        <p:grpSpPr>
          <a:xfrm>
            <a:off x="8193623" y="4027838"/>
            <a:ext cx="8875178" cy="2258662"/>
            <a:chOff x="8637850" y="3904982"/>
            <a:chExt cx="9424555" cy="223132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703A3F9-39F4-F87A-D0B3-5AE8B5B2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37850" y="3904982"/>
              <a:ext cx="9424555" cy="176865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23AF18-20BF-05B2-31BE-20A1F82EF854}"/>
                </a:ext>
              </a:extLst>
            </p:cNvPr>
            <p:cNvSpPr txBox="1"/>
            <p:nvPr/>
          </p:nvSpPr>
          <p:spPr>
            <a:xfrm>
              <a:off x="11026028" y="5674641"/>
              <a:ext cx="464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연합 학습</a:t>
              </a:r>
              <a:endParaRPr lang="en-US" altLang="ko-KR" sz="24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2EBCBC-EC13-DC4F-DAC5-9BE003EDF993}"/>
              </a:ext>
            </a:extLst>
          </p:cNvPr>
          <p:cNvGrpSpPr/>
          <p:nvPr/>
        </p:nvGrpSpPr>
        <p:grpSpPr>
          <a:xfrm>
            <a:off x="8193622" y="6682183"/>
            <a:ext cx="9164128" cy="2265910"/>
            <a:chOff x="8763000" y="6136307"/>
            <a:chExt cx="9164128" cy="226591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7C8244A-86EC-14EA-3F93-515301863FB0}"/>
                </a:ext>
              </a:extLst>
            </p:cNvPr>
            <p:cNvGrpSpPr/>
            <p:nvPr/>
          </p:nvGrpSpPr>
          <p:grpSpPr>
            <a:xfrm>
              <a:off x="8763000" y="6136307"/>
              <a:ext cx="9164128" cy="1768650"/>
              <a:chOff x="8509260" y="6743700"/>
              <a:chExt cx="10067618" cy="1949031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76702CFB-1AF9-025C-AF3A-DB53406226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r="57129"/>
              <a:stretch/>
            </p:blipFill>
            <p:spPr>
              <a:xfrm>
                <a:off x="8509260" y="6743700"/>
                <a:ext cx="5740140" cy="1946808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B097DA45-B4ED-375F-4EAE-F6FD762414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7840"/>
              <a:stretch/>
            </p:blipFill>
            <p:spPr>
              <a:xfrm>
                <a:off x="14270966" y="6745923"/>
                <a:ext cx="4305912" cy="1946808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CC97AB-2669-BA0A-748F-B49AEBAB21FD}"/>
                </a:ext>
              </a:extLst>
            </p:cNvPr>
            <p:cNvSpPr txBox="1"/>
            <p:nvPr/>
          </p:nvSpPr>
          <p:spPr>
            <a:xfrm>
              <a:off x="11020964" y="7940552"/>
              <a:ext cx="464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SGD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43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618149" y="1251939"/>
            <a:ext cx="16974471" cy="328550"/>
            <a:chOff x="618149" y="4084686"/>
            <a:chExt cx="16974471" cy="3285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149" y="4084686"/>
              <a:ext cx="16974471" cy="32855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18149" y="342900"/>
            <a:ext cx="12533702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향후 활용 가능한 데이터셋 </a:t>
            </a:r>
            <a:r>
              <a:rPr lang="en-US" altLang="ko-KR" sz="4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(2/2)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533F19-7A3C-E9B9-D61E-E34C9FA450CE}"/>
              </a:ext>
            </a:extLst>
          </p:cNvPr>
          <p:cNvSpPr txBox="1"/>
          <p:nvPr/>
        </p:nvSpPr>
        <p:spPr>
          <a:xfrm>
            <a:off x="656764" y="1828685"/>
            <a:ext cx="1697447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향후 활용해볼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모델</a:t>
            </a:r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&amp; </a:t>
            </a: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데이터셋</a:t>
            </a:r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1"/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E18B73A-ACA4-53EF-C431-879CAB346CA1}"/>
              </a:ext>
            </a:extLst>
          </p:cNvPr>
          <p:cNvGrpSpPr/>
          <p:nvPr/>
        </p:nvGrpSpPr>
        <p:grpSpPr>
          <a:xfrm>
            <a:off x="1098563" y="4000500"/>
            <a:ext cx="5786437" cy="5265393"/>
            <a:chOff x="5257800" y="3858940"/>
            <a:chExt cx="5786437" cy="5265393"/>
          </a:xfrm>
        </p:grpSpPr>
        <p:pic>
          <p:nvPicPr>
            <p:cNvPr id="4100" name="Picture 4" descr="Review: MobileNetV1 — Depthwise Separable Convolution (Light Weight Model)  | by Sik-Ho Tsang | Towards Data Science">
              <a:extLst>
                <a:ext uri="{FF2B5EF4-FFF2-40B4-BE49-F238E27FC236}">
                  <a16:creationId xmlns:a16="http://schemas.microsoft.com/office/drawing/2014/main" id="{131B080D-0AB5-2319-2E86-DA45355A1C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3858940"/>
              <a:ext cx="5786437" cy="4130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4B2FBC-BEBC-FFBE-69E7-D7F2C89BDA80}"/>
                </a:ext>
              </a:extLst>
            </p:cNvPr>
            <p:cNvSpPr txBox="1"/>
            <p:nvPr/>
          </p:nvSpPr>
          <p:spPr>
            <a:xfrm>
              <a:off x="5826918" y="8662668"/>
              <a:ext cx="464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MobileNetV1</a:t>
              </a:r>
            </a:p>
          </p:txBody>
        </p:sp>
      </p:grpSp>
      <p:pic>
        <p:nvPicPr>
          <p:cNvPr id="4104" name="Picture 8" descr="AI 허브">
            <a:extLst>
              <a:ext uri="{FF2B5EF4-FFF2-40B4-BE49-F238E27FC236}">
                <a16:creationId xmlns:a16="http://schemas.microsoft.com/office/drawing/2014/main" id="{6E208A85-0CD7-6C72-9CF4-E47520A66C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0" t="32687" r="13658" b="28643"/>
          <a:stretch/>
        </p:blipFill>
        <p:spPr bwMode="auto">
          <a:xfrm>
            <a:off x="11506200" y="6816546"/>
            <a:ext cx="2864851" cy="121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DFAF87-D0A1-8BC2-D9E3-02095B4954BA}"/>
              </a:ext>
            </a:extLst>
          </p:cNvPr>
          <p:cNvSpPr txBox="1"/>
          <p:nvPr/>
        </p:nvSpPr>
        <p:spPr>
          <a:xfrm>
            <a:off x="11201400" y="8804228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공공 데이터</a:t>
            </a:r>
            <a:endParaRPr lang="en-US" altLang="ko-KR" sz="2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4106" name="Picture 10" descr="공공데이터 : 관악구청">
            <a:extLst>
              <a:ext uri="{FF2B5EF4-FFF2-40B4-BE49-F238E27FC236}">
                <a16:creationId xmlns:a16="http://schemas.microsoft.com/office/drawing/2014/main" id="{466CBF05-DCF5-0196-104F-33DC90CF3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478" y="4823817"/>
            <a:ext cx="3099118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캐글 - 위키백과, 우리 모두의 백과사전">
            <a:extLst>
              <a:ext uri="{FF2B5EF4-FFF2-40B4-BE49-F238E27FC236}">
                <a16:creationId xmlns:a16="http://schemas.microsoft.com/office/drawing/2014/main" id="{164DF0D5-16ED-9135-2276-E4F3AF740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4637" y="4545860"/>
            <a:ext cx="4114800" cy="158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412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618149" y="1251939"/>
            <a:ext cx="16974471" cy="328550"/>
            <a:chOff x="618149" y="4084686"/>
            <a:chExt cx="16974471" cy="3285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149" y="4084686"/>
              <a:ext cx="16974471" cy="32855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18149" y="342900"/>
            <a:ext cx="12533702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dirty="0">
                <a:solidFill>
                  <a:srgbClr val="474747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향후 계획 </a:t>
            </a:r>
            <a:r>
              <a:rPr lang="en-US" altLang="ko-KR" sz="4400" dirty="0">
                <a:solidFill>
                  <a:srgbClr val="474747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(1/3)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B610BBF-DE8D-A078-97A6-A76402114AB1}"/>
              </a:ext>
            </a:extLst>
          </p:cNvPr>
          <p:cNvGrpSpPr/>
          <p:nvPr/>
        </p:nvGrpSpPr>
        <p:grpSpPr>
          <a:xfrm>
            <a:off x="2715150" y="1797329"/>
            <a:ext cx="12857700" cy="7841971"/>
            <a:chOff x="2715150" y="1428104"/>
            <a:chExt cx="12857700" cy="7841971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5270F6A-8258-1D16-768B-6AF510ABB650}"/>
                </a:ext>
              </a:extLst>
            </p:cNvPr>
            <p:cNvGrpSpPr/>
            <p:nvPr/>
          </p:nvGrpSpPr>
          <p:grpSpPr>
            <a:xfrm>
              <a:off x="2715150" y="2176575"/>
              <a:ext cx="12857700" cy="7093500"/>
              <a:chOff x="2715150" y="2176575"/>
              <a:chExt cx="12857700" cy="7093500"/>
            </a:xfrm>
          </p:grpSpPr>
          <p:sp>
            <p:nvSpPr>
              <p:cNvPr id="26" name="Google Shape;231;p22">
                <a:extLst>
                  <a:ext uri="{FF2B5EF4-FFF2-40B4-BE49-F238E27FC236}">
                    <a16:creationId xmlns:a16="http://schemas.microsoft.com/office/drawing/2014/main" id="{619B26AB-CE8B-202E-BB7B-F3BEA9B90B21}"/>
                  </a:ext>
                </a:extLst>
              </p:cNvPr>
              <p:cNvSpPr/>
              <p:nvPr/>
            </p:nvSpPr>
            <p:spPr>
              <a:xfrm>
                <a:off x="2715150" y="2176575"/>
                <a:ext cx="12857700" cy="7093500"/>
              </a:xfrm>
              <a:prstGeom prst="rect">
                <a:avLst/>
              </a:prstGeom>
              <a:solidFill>
                <a:schemeClr val="lt1"/>
              </a:solidFill>
              <a:ln w="158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32;p22">
                <a:extLst>
                  <a:ext uri="{FF2B5EF4-FFF2-40B4-BE49-F238E27FC236}">
                    <a16:creationId xmlns:a16="http://schemas.microsoft.com/office/drawing/2014/main" id="{1D4DD457-D89C-11A4-AA75-D58B6A50B484}"/>
                  </a:ext>
                </a:extLst>
              </p:cNvPr>
              <p:cNvSpPr/>
              <p:nvPr/>
            </p:nvSpPr>
            <p:spPr>
              <a:xfrm>
                <a:off x="8110577" y="3428993"/>
                <a:ext cx="1989600" cy="116280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400" dirty="0">
                    <a:solidFill>
                      <a:schemeClr val="dk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  <a:cs typeface="Calibri"/>
                    <a:sym typeface="Calibri"/>
                  </a:rPr>
                  <a:t>Server</a:t>
                </a:r>
                <a:endParaRPr sz="24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33;p22">
                <a:extLst>
                  <a:ext uri="{FF2B5EF4-FFF2-40B4-BE49-F238E27FC236}">
                    <a16:creationId xmlns:a16="http://schemas.microsoft.com/office/drawing/2014/main" id="{1C39961E-E0A3-6C08-3BCA-E0B8A71B7D86}"/>
                  </a:ext>
                </a:extLst>
              </p:cNvPr>
              <p:cNvSpPr/>
              <p:nvPr/>
            </p:nvSpPr>
            <p:spPr>
              <a:xfrm>
                <a:off x="3577200" y="5812357"/>
                <a:ext cx="1989600" cy="228300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400" dirty="0" err="1">
                    <a:solidFill>
                      <a:schemeClr val="dk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  <a:cs typeface="Calibri"/>
                    <a:sym typeface="Calibri"/>
                  </a:rPr>
                  <a:t>Jetson</a:t>
                </a:r>
                <a:r>
                  <a:rPr lang="ko-KR" sz="2400" dirty="0">
                    <a:solidFill>
                      <a:schemeClr val="dk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  <a:cs typeface="Calibri"/>
                    <a:sym typeface="Calibri"/>
                  </a:rPr>
                  <a:t> </a:t>
                </a:r>
                <a:r>
                  <a:rPr lang="ko-KR" sz="2400" dirty="0" err="1">
                    <a:solidFill>
                      <a:schemeClr val="dk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  <a:cs typeface="Calibri"/>
                    <a:sym typeface="Calibri"/>
                  </a:rPr>
                  <a:t>nano</a:t>
                </a:r>
                <a:endParaRPr sz="24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400" dirty="0">
                    <a:solidFill>
                      <a:schemeClr val="dk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  <a:cs typeface="Calibri"/>
                    <a:sym typeface="Calibri"/>
                  </a:rPr>
                  <a:t>(MNIST)</a:t>
                </a:r>
                <a:endParaRPr sz="24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34;p22">
                <a:extLst>
                  <a:ext uri="{FF2B5EF4-FFF2-40B4-BE49-F238E27FC236}">
                    <a16:creationId xmlns:a16="http://schemas.microsoft.com/office/drawing/2014/main" id="{CC8B2A90-2FCC-79E0-946C-160187AC10F7}"/>
                  </a:ext>
                </a:extLst>
              </p:cNvPr>
              <p:cNvSpPr/>
              <p:nvPr/>
            </p:nvSpPr>
            <p:spPr>
              <a:xfrm>
                <a:off x="12952600" y="5961973"/>
                <a:ext cx="1989600" cy="228300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400">
                    <a:solidFill>
                      <a:schemeClr val="dk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  <a:cs typeface="Calibri"/>
                    <a:sym typeface="Calibri"/>
                  </a:rPr>
                  <a:t>Jetson nano</a:t>
                </a:r>
                <a:endParaRPr sz="240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ko-KR" sz="2400">
                    <a:solidFill>
                      <a:schemeClr val="dk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  <a:cs typeface="Calibri"/>
                    <a:sym typeface="Calibri"/>
                  </a:rPr>
                  <a:t>(MNIST)</a:t>
                </a:r>
                <a:endParaRPr sz="240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235;p22">
                <a:extLst>
                  <a:ext uri="{FF2B5EF4-FFF2-40B4-BE49-F238E27FC236}">
                    <a16:creationId xmlns:a16="http://schemas.microsoft.com/office/drawing/2014/main" id="{62645A1C-C784-4AA2-A12C-D19829D67927}"/>
                  </a:ext>
                </a:extLst>
              </p:cNvPr>
              <p:cNvSpPr/>
              <p:nvPr/>
            </p:nvSpPr>
            <p:spPr>
              <a:xfrm>
                <a:off x="6694350" y="5865812"/>
                <a:ext cx="1989600" cy="228300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400" dirty="0" err="1">
                    <a:solidFill>
                      <a:schemeClr val="dk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  <a:cs typeface="Calibri"/>
                    <a:sym typeface="Calibri"/>
                  </a:rPr>
                  <a:t>Jetson</a:t>
                </a:r>
                <a:r>
                  <a:rPr lang="ko-KR" sz="2400" dirty="0">
                    <a:solidFill>
                      <a:schemeClr val="dk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  <a:cs typeface="Calibri"/>
                    <a:sym typeface="Calibri"/>
                  </a:rPr>
                  <a:t> </a:t>
                </a:r>
                <a:r>
                  <a:rPr lang="ko-KR" sz="2400" dirty="0" err="1">
                    <a:solidFill>
                      <a:schemeClr val="dk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  <a:cs typeface="Calibri"/>
                    <a:sym typeface="Calibri"/>
                  </a:rPr>
                  <a:t>nano</a:t>
                </a:r>
                <a:endParaRPr sz="24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400" dirty="0">
                    <a:solidFill>
                      <a:schemeClr val="dk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  <a:cs typeface="Calibri"/>
                    <a:sym typeface="Calibri"/>
                  </a:rPr>
                  <a:t>(MNIST)</a:t>
                </a:r>
                <a:endParaRPr sz="24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236;p22">
                <a:extLst>
                  <a:ext uri="{FF2B5EF4-FFF2-40B4-BE49-F238E27FC236}">
                    <a16:creationId xmlns:a16="http://schemas.microsoft.com/office/drawing/2014/main" id="{21D55385-448C-DD69-3BBE-6E076FA392CC}"/>
                  </a:ext>
                </a:extLst>
              </p:cNvPr>
              <p:cNvSpPr/>
              <p:nvPr/>
            </p:nvSpPr>
            <p:spPr>
              <a:xfrm>
                <a:off x="9823475" y="5865812"/>
                <a:ext cx="1989600" cy="228300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400" dirty="0" err="1">
                    <a:solidFill>
                      <a:schemeClr val="dk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  <a:cs typeface="Calibri"/>
                    <a:sym typeface="Calibri"/>
                  </a:rPr>
                  <a:t>Jetson</a:t>
                </a:r>
                <a:r>
                  <a:rPr lang="ko-KR" sz="2400" dirty="0">
                    <a:solidFill>
                      <a:schemeClr val="dk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  <a:cs typeface="Calibri"/>
                    <a:sym typeface="Calibri"/>
                  </a:rPr>
                  <a:t> </a:t>
                </a:r>
                <a:r>
                  <a:rPr lang="ko-KR" sz="2400" dirty="0" err="1">
                    <a:solidFill>
                      <a:schemeClr val="dk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  <a:cs typeface="Calibri"/>
                    <a:sym typeface="Calibri"/>
                  </a:rPr>
                  <a:t>nano</a:t>
                </a:r>
                <a:endParaRPr sz="24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400">
                    <a:solidFill>
                      <a:schemeClr val="dk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  <a:cs typeface="Calibri"/>
                    <a:sym typeface="Calibri"/>
                  </a:rPr>
                  <a:t>(MNIST)</a:t>
                </a:r>
                <a:endParaRPr sz="24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endParaRPr>
              </a:p>
            </p:txBody>
          </p:sp>
        </p:grpSp>
        <p:pic>
          <p:nvPicPr>
            <p:cNvPr id="32" name="Google Shape;237;p22">
              <a:extLst>
                <a:ext uri="{FF2B5EF4-FFF2-40B4-BE49-F238E27FC236}">
                  <a16:creationId xmlns:a16="http://schemas.microsoft.com/office/drawing/2014/main" id="{63A229FC-A315-62FC-C6AE-E788235C2C2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20458" y="1428104"/>
              <a:ext cx="1447068" cy="129101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7CA677-E74D-3874-EE5B-5EF97ACDB3B3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4572000" y="4961018"/>
            <a:ext cx="4533377" cy="1220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F494C81-9F23-7A49-B3CD-C52142994713}"/>
              </a:ext>
            </a:extLst>
          </p:cNvPr>
          <p:cNvCxnSpPr>
            <a:stCxn id="27" idx="2"/>
            <a:endCxn id="30" idx="0"/>
          </p:cNvCxnSpPr>
          <p:nvPr/>
        </p:nvCxnSpPr>
        <p:spPr>
          <a:xfrm flipH="1">
            <a:off x="7689150" y="4961018"/>
            <a:ext cx="1416227" cy="1274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CA0480F-7181-ED00-1310-1E968B4D59E0}"/>
              </a:ext>
            </a:extLst>
          </p:cNvPr>
          <p:cNvCxnSpPr>
            <a:stCxn id="27" idx="2"/>
            <a:endCxn id="31" idx="0"/>
          </p:cNvCxnSpPr>
          <p:nvPr/>
        </p:nvCxnSpPr>
        <p:spPr>
          <a:xfrm>
            <a:off x="9105377" y="4961018"/>
            <a:ext cx="1712898" cy="1274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49737A4-FD14-7278-0072-22B88B7147FA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>
            <a:off x="9105377" y="4961018"/>
            <a:ext cx="4842023" cy="1370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172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618149" y="1251939"/>
            <a:ext cx="16974471" cy="328550"/>
            <a:chOff x="618149" y="4084686"/>
            <a:chExt cx="16974471" cy="3285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149" y="4084686"/>
              <a:ext cx="16974471" cy="32855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18149" y="342900"/>
            <a:ext cx="12533702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향후 계획 </a:t>
            </a:r>
            <a:r>
              <a:rPr lang="en-US" altLang="ko-KR" sz="4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(2/3)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A65FAA4-B3FC-941C-DDEE-B492376AF6B3}"/>
              </a:ext>
            </a:extLst>
          </p:cNvPr>
          <p:cNvGrpSpPr/>
          <p:nvPr/>
        </p:nvGrpSpPr>
        <p:grpSpPr>
          <a:xfrm>
            <a:off x="2715150" y="1797329"/>
            <a:ext cx="12857700" cy="7841971"/>
            <a:chOff x="2715150" y="1428104"/>
            <a:chExt cx="12857700" cy="7841971"/>
          </a:xfrm>
        </p:grpSpPr>
        <p:sp>
          <p:nvSpPr>
            <p:cNvPr id="24" name="Google Shape;245;p23">
              <a:extLst>
                <a:ext uri="{FF2B5EF4-FFF2-40B4-BE49-F238E27FC236}">
                  <a16:creationId xmlns:a16="http://schemas.microsoft.com/office/drawing/2014/main" id="{CEE9E8DD-3DFB-D3E0-AAEC-A626F8F865FB}"/>
                </a:ext>
              </a:extLst>
            </p:cNvPr>
            <p:cNvSpPr/>
            <p:nvPr/>
          </p:nvSpPr>
          <p:spPr>
            <a:xfrm>
              <a:off x="2715150" y="2176575"/>
              <a:ext cx="12857700" cy="7093500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/>
                <a:sym typeface="Calibri"/>
              </a:endParaRPr>
            </a:p>
          </p:txBody>
        </p:sp>
        <p:sp>
          <p:nvSpPr>
            <p:cNvPr id="25" name="Google Shape;246;p23">
              <a:extLst>
                <a:ext uri="{FF2B5EF4-FFF2-40B4-BE49-F238E27FC236}">
                  <a16:creationId xmlns:a16="http://schemas.microsoft.com/office/drawing/2014/main" id="{67661259-3664-4939-4D1D-0B0D7908F798}"/>
                </a:ext>
              </a:extLst>
            </p:cNvPr>
            <p:cNvSpPr/>
            <p:nvPr/>
          </p:nvSpPr>
          <p:spPr>
            <a:xfrm>
              <a:off x="8110577" y="3428993"/>
              <a:ext cx="1989600" cy="1162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Server</a:t>
              </a:r>
              <a:endParaRPr sz="24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/>
                <a:sym typeface="Calibri"/>
              </a:endParaRPr>
            </a:p>
          </p:txBody>
        </p:sp>
        <p:sp>
          <p:nvSpPr>
            <p:cNvPr id="26" name="Google Shape;247;p23">
              <a:extLst>
                <a:ext uri="{FF2B5EF4-FFF2-40B4-BE49-F238E27FC236}">
                  <a16:creationId xmlns:a16="http://schemas.microsoft.com/office/drawing/2014/main" id="{F9F37953-161C-D11E-0CE4-EC011C3DFD48}"/>
                </a:ext>
              </a:extLst>
            </p:cNvPr>
            <p:cNvSpPr/>
            <p:nvPr/>
          </p:nvSpPr>
          <p:spPr>
            <a:xfrm>
              <a:off x="3577200" y="5776112"/>
              <a:ext cx="2215200" cy="24183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Jetson</a:t>
              </a:r>
              <a:r>
                <a:rPr lang="ko-KR" sz="24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 </a:t>
              </a:r>
              <a:r>
                <a:rPr lang="ko-KR" sz="24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nano</a:t>
              </a:r>
              <a:endParaRPr lang="en-US" altLang="ko-KR" sz="24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ko-KR" sz="24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</a:br>
              <a:r>
                <a:rPr lang="en-US" altLang="ko-KR" sz="24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CPU</a:t>
              </a:r>
              <a:r>
                <a:rPr lang="ko-KR" sz="24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, 메모리 제한</a:t>
              </a:r>
              <a:endParaRPr sz="24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/>
                <a:sym typeface="Calibri"/>
              </a:endParaRPr>
            </a:p>
          </p:txBody>
        </p:sp>
        <p:sp>
          <p:nvSpPr>
            <p:cNvPr id="27" name="Google Shape;248;p23">
              <a:extLst>
                <a:ext uri="{FF2B5EF4-FFF2-40B4-BE49-F238E27FC236}">
                  <a16:creationId xmlns:a16="http://schemas.microsoft.com/office/drawing/2014/main" id="{142909A7-31D6-D7A8-ED1D-E04626F1E736}"/>
                </a:ext>
              </a:extLst>
            </p:cNvPr>
            <p:cNvSpPr/>
            <p:nvPr/>
          </p:nvSpPr>
          <p:spPr>
            <a:xfrm>
              <a:off x="7997763" y="5776103"/>
              <a:ext cx="2215200" cy="24183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Jetson</a:t>
              </a:r>
              <a:r>
                <a:rPr lang="ko-KR" sz="24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 </a:t>
              </a:r>
              <a:r>
                <a:rPr lang="ko-KR" sz="24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nano</a:t>
              </a:r>
              <a:endParaRPr sz="24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데이터 비대칭</a:t>
              </a:r>
              <a:endParaRPr lang="en-US" altLang="ko-KR" sz="24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/>
                <a:sym typeface="Calibri"/>
              </a:endParaRPr>
            </a:p>
          </p:txBody>
        </p:sp>
        <p:sp>
          <p:nvSpPr>
            <p:cNvPr id="28" name="Google Shape;249;p23">
              <a:extLst>
                <a:ext uri="{FF2B5EF4-FFF2-40B4-BE49-F238E27FC236}">
                  <a16:creationId xmlns:a16="http://schemas.microsoft.com/office/drawing/2014/main" id="{88218313-9535-EC52-E236-9A79246FEFCE}"/>
                </a:ext>
              </a:extLst>
            </p:cNvPr>
            <p:cNvSpPr/>
            <p:nvPr/>
          </p:nvSpPr>
          <p:spPr>
            <a:xfrm>
              <a:off x="12559969" y="5776102"/>
              <a:ext cx="2215200" cy="24183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Raspberry</a:t>
              </a:r>
              <a:r>
                <a:rPr lang="ko-KR" sz="24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 </a:t>
              </a:r>
              <a:r>
                <a:rPr lang="ko-KR" sz="24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Pi</a:t>
              </a:r>
              <a:endParaRPr sz="24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네트워크 트래픽</a:t>
              </a:r>
              <a:endParaRPr sz="24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/>
                <a:sym typeface="Calibri"/>
              </a:endParaRPr>
            </a:p>
          </p:txBody>
        </p:sp>
        <p:pic>
          <p:nvPicPr>
            <p:cNvPr id="29" name="Google Shape;250;p23">
              <a:extLst>
                <a:ext uri="{FF2B5EF4-FFF2-40B4-BE49-F238E27FC236}">
                  <a16:creationId xmlns:a16="http://schemas.microsoft.com/office/drawing/2014/main" id="{5B22214C-2C49-0E47-BB90-38067A10AA2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20458" y="1428104"/>
              <a:ext cx="1447068" cy="129101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B61937-2BC8-BF88-908D-C44B82A5DBAA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4684800" y="4961018"/>
            <a:ext cx="4420577" cy="1184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DC8997E-A48A-5693-2ABF-86FE540DBD71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9105363" y="4961018"/>
            <a:ext cx="14" cy="1184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E8E5C8-C937-A760-0875-C69DF57B2653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9105377" y="4961018"/>
            <a:ext cx="4562192" cy="1184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611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618149" y="1251939"/>
            <a:ext cx="16974471" cy="328550"/>
            <a:chOff x="618149" y="4084686"/>
            <a:chExt cx="16974471" cy="3285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149" y="4084686"/>
              <a:ext cx="16974471" cy="32855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18149" y="342900"/>
            <a:ext cx="12533702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향후 계획 </a:t>
            </a:r>
            <a:r>
              <a:rPr lang="en-US" altLang="ko-KR" sz="4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(3/3)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7837799-2E94-F54D-41C7-6965A45A2CE6}"/>
              </a:ext>
            </a:extLst>
          </p:cNvPr>
          <p:cNvGrpSpPr/>
          <p:nvPr/>
        </p:nvGrpSpPr>
        <p:grpSpPr>
          <a:xfrm>
            <a:off x="2715150" y="1797329"/>
            <a:ext cx="12857700" cy="7841971"/>
            <a:chOff x="2715150" y="1428104"/>
            <a:chExt cx="12857700" cy="7841971"/>
          </a:xfrm>
        </p:grpSpPr>
        <p:sp>
          <p:nvSpPr>
            <p:cNvPr id="16" name="Google Shape;258;p24">
              <a:extLst>
                <a:ext uri="{FF2B5EF4-FFF2-40B4-BE49-F238E27FC236}">
                  <a16:creationId xmlns:a16="http://schemas.microsoft.com/office/drawing/2014/main" id="{0969881F-E4EE-014F-E172-290278DE745D}"/>
                </a:ext>
              </a:extLst>
            </p:cNvPr>
            <p:cNvSpPr/>
            <p:nvPr/>
          </p:nvSpPr>
          <p:spPr>
            <a:xfrm>
              <a:off x="2715150" y="2176575"/>
              <a:ext cx="12857700" cy="7093500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/>
                <a:sym typeface="Calibri"/>
              </a:endParaRPr>
            </a:p>
          </p:txBody>
        </p:sp>
        <p:sp>
          <p:nvSpPr>
            <p:cNvPr id="17" name="Google Shape;259;p24">
              <a:extLst>
                <a:ext uri="{FF2B5EF4-FFF2-40B4-BE49-F238E27FC236}">
                  <a16:creationId xmlns:a16="http://schemas.microsoft.com/office/drawing/2014/main" id="{40B6F76B-EE02-A2FE-E98D-9D8626D30212}"/>
                </a:ext>
              </a:extLst>
            </p:cNvPr>
            <p:cNvSpPr/>
            <p:nvPr/>
          </p:nvSpPr>
          <p:spPr>
            <a:xfrm>
              <a:off x="8110577" y="3428993"/>
              <a:ext cx="1989600" cy="1162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Server</a:t>
              </a:r>
              <a:endParaRPr sz="240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/>
                <a:sym typeface="Calibri"/>
              </a:endParaRPr>
            </a:p>
          </p:txBody>
        </p:sp>
        <p:sp>
          <p:nvSpPr>
            <p:cNvPr id="18" name="Google Shape;260;p24">
              <a:extLst>
                <a:ext uri="{FF2B5EF4-FFF2-40B4-BE49-F238E27FC236}">
                  <a16:creationId xmlns:a16="http://schemas.microsoft.com/office/drawing/2014/main" id="{E6DDC280-C4A8-B3F8-31D9-F1A6E6F43340}"/>
                </a:ext>
              </a:extLst>
            </p:cNvPr>
            <p:cNvSpPr/>
            <p:nvPr/>
          </p:nvSpPr>
          <p:spPr>
            <a:xfrm>
              <a:off x="3577202" y="6788768"/>
              <a:ext cx="1989600" cy="1162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Transformer</a:t>
              </a:r>
              <a:endParaRPr sz="24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/>
                <a:sym typeface="Calibri"/>
              </a:endParaRPr>
            </a:p>
          </p:txBody>
        </p:sp>
        <p:sp>
          <p:nvSpPr>
            <p:cNvPr id="19" name="Google Shape;261;p24">
              <a:extLst>
                <a:ext uri="{FF2B5EF4-FFF2-40B4-BE49-F238E27FC236}">
                  <a16:creationId xmlns:a16="http://schemas.microsoft.com/office/drawing/2014/main" id="{C30FDB2F-C49E-2B16-A117-D033F527CF42}"/>
                </a:ext>
              </a:extLst>
            </p:cNvPr>
            <p:cNvSpPr/>
            <p:nvPr/>
          </p:nvSpPr>
          <p:spPr>
            <a:xfrm>
              <a:off x="12952602" y="6788768"/>
              <a:ext cx="1989600" cy="1162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4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YOLO</a:t>
              </a:r>
              <a:endParaRPr sz="24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/>
                <a:sym typeface="Calibri"/>
              </a:endParaRPr>
            </a:p>
          </p:txBody>
        </p:sp>
        <p:sp>
          <p:nvSpPr>
            <p:cNvPr id="20" name="Google Shape;262;p24">
              <a:extLst>
                <a:ext uri="{FF2B5EF4-FFF2-40B4-BE49-F238E27FC236}">
                  <a16:creationId xmlns:a16="http://schemas.microsoft.com/office/drawing/2014/main" id="{8BB1B4F5-169B-00C8-1DEF-EDADC024ACE9}"/>
                </a:ext>
              </a:extLst>
            </p:cNvPr>
            <p:cNvSpPr/>
            <p:nvPr/>
          </p:nvSpPr>
          <p:spPr>
            <a:xfrm>
              <a:off x="6694352" y="6815993"/>
              <a:ext cx="1989600" cy="1162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Bert</a:t>
              </a:r>
              <a:endParaRPr sz="240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/>
                <a:sym typeface="Calibri"/>
              </a:endParaRPr>
            </a:p>
          </p:txBody>
        </p:sp>
        <p:sp>
          <p:nvSpPr>
            <p:cNvPr id="21" name="Google Shape;263;p24">
              <a:extLst>
                <a:ext uri="{FF2B5EF4-FFF2-40B4-BE49-F238E27FC236}">
                  <a16:creationId xmlns:a16="http://schemas.microsoft.com/office/drawing/2014/main" id="{25E4A8E4-09A0-8884-FE21-0DFA4F35BDCB}"/>
                </a:ext>
              </a:extLst>
            </p:cNvPr>
            <p:cNvSpPr/>
            <p:nvPr/>
          </p:nvSpPr>
          <p:spPr>
            <a:xfrm>
              <a:off x="9823477" y="6815993"/>
              <a:ext cx="1989600" cy="1162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400" dirty="0"/>
                <a:t>MobileNetV1</a:t>
              </a:r>
              <a:endParaRPr sz="24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/>
                <a:sym typeface="Calibri"/>
              </a:endParaRPr>
            </a:p>
          </p:txBody>
        </p:sp>
        <p:pic>
          <p:nvPicPr>
            <p:cNvPr id="23" name="Google Shape;264;p24">
              <a:extLst>
                <a:ext uri="{FF2B5EF4-FFF2-40B4-BE49-F238E27FC236}">
                  <a16:creationId xmlns:a16="http://schemas.microsoft.com/office/drawing/2014/main" id="{638B7EDC-3363-DD3E-E019-D264B23C837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20458" y="1428104"/>
              <a:ext cx="1447068" cy="129101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49702F1-6CAD-289F-DF96-32403AD264E1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4572002" y="4961018"/>
            <a:ext cx="4533375" cy="21969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11113E-863C-B48E-2A04-B0640BD978AE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7689152" y="4961018"/>
            <a:ext cx="1416225" cy="22242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AA510A-921D-FB7A-F92E-3A7C958C3EC2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9105377" y="4961018"/>
            <a:ext cx="1712900" cy="22242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34A18E6-9512-534F-0953-7F319EA48BEF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9105377" y="4961018"/>
            <a:ext cx="4842025" cy="21969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578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55C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/>
          <p:nvPr/>
        </p:nvSpPr>
        <p:spPr>
          <a:xfrm>
            <a:off x="5524500" y="4035505"/>
            <a:ext cx="7239000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 b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Q &amp; 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8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618149" y="1251939"/>
            <a:ext cx="16974471" cy="328550"/>
            <a:chOff x="618149" y="4084686"/>
            <a:chExt cx="16974471" cy="3285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149" y="4084686"/>
              <a:ext cx="16974471" cy="32855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18149" y="342900"/>
            <a:ext cx="1253370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000" kern="0" spc="-500" dirty="0">
                <a:solidFill>
                  <a:srgbClr val="4B455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S-Core Dream 7 ExtraBold" pitchFamily="34" charset="0"/>
              </a:rPr>
              <a:t>Contents</a:t>
            </a:r>
            <a:endParaRPr lang="en-US" sz="5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321EA8F-BF0E-0D7A-CCDB-62ECC85B900A}"/>
              </a:ext>
            </a:extLst>
          </p:cNvPr>
          <p:cNvGrpSpPr/>
          <p:nvPr/>
        </p:nvGrpSpPr>
        <p:grpSpPr>
          <a:xfrm>
            <a:off x="6057900" y="2933700"/>
            <a:ext cx="6172200" cy="5688746"/>
            <a:chOff x="6057900" y="2324100"/>
            <a:chExt cx="6172200" cy="568874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81D1AA-E9C3-4F9C-B2C7-E02F5EA400FB}"/>
                </a:ext>
              </a:extLst>
            </p:cNvPr>
            <p:cNvSpPr txBox="1"/>
            <p:nvPr/>
          </p:nvSpPr>
          <p:spPr>
            <a:xfrm>
              <a:off x="6057900" y="2324100"/>
              <a:ext cx="617220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3600" b="1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Arial"/>
                  <a:sym typeface="Arial"/>
                </a:rPr>
                <a:t>1. </a:t>
              </a:r>
              <a:r>
                <a:rPr lang="ko-KR" altLang="ko-KR" sz="3600" b="1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Accuracy</a:t>
              </a:r>
              <a:r>
                <a:rPr lang="ko-KR" altLang="ko-KR" sz="3600" b="1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&amp; </a:t>
              </a:r>
              <a:r>
                <a:rPr lang="ko-KR" altLang="ko-KR" sz="3600" b="1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Loss</a:t>
              </a:r>
              <a:r>
                <a:rPr lang="ko-KR" altLang="ko-KR" sz="3600" b="1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그래프</a:t>
              </a:r>
              <a:endParaRPr lang="ko-KR" altLang="en-US" sz="3600" b="1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25C368-F9BE-4E27-9048-7933B5DBF865}"/>
                </a:ext>
              </a:extLst>
            </p:cNvPr>
            <p:cNvSpPr txBox="1"/>
            <p:nvPr/>
          </p:nvSpPr>
          <p:spPr>
            <a:xfrm>
              <a:off x="6057900" y="4004905"/>
              <a:ext cx="617220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2. </a:t>
              </a:r>
              <a:r>
                <a:rPr lang="ko-KR" altLang="ko-KR" sz="3600" b="1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소켓통신</a:t>
              </a:r>
              <a:endParaRPr lang="en-US" altLang="ko-KR" sz="3600" b="1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C1E200-1D0B-4CCB-88BD-AB18945907C3}"/>
                </a:ext>
              </a:extLst>
            </p:cNvPr>
            <p:cNvSpPr txBox="1"/>
            <p:nvPr/>
          </p:nvSpPr>
          <p:spPr>
            <a:xfrm>
              <a:off x="6057900" y="5685710"/>
              <a:ext cx="617220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3. </a:t>
              </a:r>
              <a:r>
                <a:rPr lang="ko-KR" altLang="ko-KR" sz="3600" b="1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대시보드</a:t>
              </a:r>
              <a:r>
                <a:rPr lang="ko-KR" altLang="ko-KR" sz="3600" b="1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Arial"/>
                  <a:sym typeface="Arial"/>
                </a:rPr>
                <a:t> </a:t>
              </a:r>
              <a:endParaRPr lang="ko-KR" altLang="en-US" sz="3600" b="1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3C0C90-A5C0-B447-7CA7-AA5AA636B653}"/>
                </a:ext>
              </a:extLst>
            </p:cNvPr>
            <p:cNvSpPr txBox="1"/>
            <p:nvPr/>
          </p:nvSpPr>
          <p:spPr>
            <a:xfrm>
              <a:off x="6057900" y="7366515"/>
              <a:ext cx="617220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4. </a:t>
              </a:r>
              <a:r>
                <a:rPr lang="ko-KR" altLang="en-US" sz="3600" b="1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향후 계획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656764" y="1257300"/>
            <a:ext cx="16974471" cy="328550"/>
            <a:chOff x="618149" y="4084686"/>
            <a:chExt cx="16974471" cy="3285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149" y="4084686"/>
              <a:ext cx="16974471" cy="32855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18149" y="342900"/>
            <a:ext cx="12533702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Accuracy &amp; Loss </a:t>
            </a:r>
            <a:r>
              <a:rPr lang="ko-KR" altLang="en-US" sz="4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그래프 </a:t>
            </a:r>
            <a:r>
              <a:rPr lang="en-US" altLang="ko-KR" sz="4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(1/4)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38545-CBBF-5048-A4A9-2899F59DBF98}"/>
              </a:ext>
            </a:extLst>
          </p:cNvPr>
          <p:cNvSpPr txBox="1"/>
          <p:nvPr/>
        </p:nvSpPr>
        <p:spPr>
          <a:xfrm>
            <a:off x="656764" y="1828685"/>
            <a:ext cx="16974471" cy="2036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노드 개수에 따른 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Accuracy &amp; Loss </a:t>
            </a: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그래프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추이</a:t>
            </a:r>
            <a:endParaRPr lang="en-US" altLang="ko-KR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노드 당 </a:t>
            </a:r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840</a:t>
            </a:r>
            <a:r>
              <a:rPr lang="ko-KR" altLang="en-US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장의 </a:t>
            </a:r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MNIST </a:t>
            </a:r>
            <a:r>
              <a:rPr lang="ko-KR" altLang="en-US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데이터로도 학습이 잘 되는 것을 확인</a:t>
            </a:r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최대 노드 개수 </a:t>
            </a:r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50</a:t>
            </a:r>
            <a:r>
              <a:rPr lang="ko-KR" altLang="en-US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으로 가정</a:t>
            </a:r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노드당 </a:t>
            </a:r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840</a:t>
            </a:r>
            <a:r>
              <a:rPr lang="ko-KR" altLang="en-US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장의 데이터</a:t>
            </a:r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0C5B80-809E-0EAC-BC84-CB07089DDE39}"/>
              </a:ext>
            </a:extLst>
          </p:cNvPr>
          <p:cNvGrpSpPr/>
          <p:nvPr/>
        </p:nvGrpSpPr>
        <p:grpSpPr>
          <a:xfrm>
            <a:off x="4800599" y="4108424"/>
            <a:ext cx="8686800" cy="5756992"/>
            <a:chOff x="4800599" y="4108424"/>
            <a:chExt cx="8686800" cy="5756992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990EB336-9700-58EC-BD97-8176D3C792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599" y="4108424"/>
              <a:ext cx="8686800" cy="5386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A8C099-44D3-368F-718B-397DACC09C50}"/>
                </a:ext>
              </a:extLst>
            </p:cNvPr>
            <p:cNvSpPr txBox="1"/>
            <p:nvPr/>
          </p:nvSpPr>
          <p:spPr>
            <a:xfrm>
              <a:off x="6819899" y="9465306"/>
              <a:ext cx="464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노드 개수가 </a:t>
              </a:r>
              <a:r>
                <a:rPr lang="en-US" altLang="ko-KR" sz="2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50</a:t>
              </a:r>
              <a:r>
                <a:rPr lang="ko-KR" altLang="en-US" sz="2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개일 때</a:t>
              </a:r>
              <a:r>
                <a:rPr lang="en-US" altLang="ko-KR" sz="2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loss</a:t>
              </a:r>
              <a:r>
                <a:rPr lang="ko-KR" altLang="en-US" sz="2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와 </a:t>
              </a:r>
              <a:r>
                <a:rPr lang="en-US" altLang="ko-KR" sz="2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accuracy</a:t>
              </a:r>
              <a:r>
                <a:rPr lang="ko-KR" altLang="en-US" sz="2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</a:t>
              </a:r>
              <a:endPara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361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618149" y="1251939"/>
            <a:ext cx="16974471" cy="328550"/>
            <a:chOff x="618149" y="4084686"/>
            <a:chExt cx="16974471" cy="3285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149" y="4084686"/>
              <a:ext cx="16974471" cy="32855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18149" y="342900"/>
            <a:ext cx="12533702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Accuracy &amp; Loss </a:t>
            </a:r>
            <a:r>
              <a:rPr lang="ko-KR" altLang="en-US" sz="4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그래프 </a:t>
            </a:r>
            <a:r>
              <a:rPr lang="en-US" altLang="ko-KR" sz="4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(2/4)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38545-CBBF-5048-A4A9-2899F59DBF98}"/>
              </a:ext>
            </a:extLst>
          </p:cNvPr>
          <p:cNvSpPr txBox="1"/>
          <p:nvPr/>
        </p:nvSpPr>
        <p:spPr>
          <a:xfrm>
            <a:off x="656764" y="1828685"/>
            <a:ext cx="1697447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노드 개수에 따른 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Accuracy &amp; Loss </a:t>
            </a: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그래프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추이</a:t>
            </a:r>
            <a:endParaRPr lang="en-US" altLang="ko-KR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3200" spc="-15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42000</a:t>
            </a:r>
            <a:r>
              <a:rPr lang="ko-KR" altLang="en-US" sz="3200" spc="-15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장의 </a:t>
            </a:r>
            <a:r>
              <a:rPr lang="en-US" altLang="ko-KR" sz="3200" spc="-15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MNIST </a:t>
            </a:r>
            <a:r>
              <a:rPr lang="ko-KR" altLang="en-US" sz="3200" spc="-15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데이터를 최대 노드 개수 기준으로 나누어 갖는다고 가정하여 공정한 비교 수행</a:t>
            </a:r>
            <a:endParaRPr lang="en-US" altLang="ko-KR" sz="3200" spc="-15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Ex) 42000 / </a:t>
            </a:r>
            <a:r>
              <a:rPr lang="ko-KR" altLang="en-US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최대 노드 개수</a:t>
            </a:r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(50) = 840</a:t>
            </a:r>
            <a:r>
              <a:rPr lang="ko-KR" altLang="en-US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장</a:t>
            </a:r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노드 당 </a:t>
            </a:r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840</a:t>
            </a:r>
            <a:r>
              <a:rPr lang="ko-KR" altLang="en-US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장의 데이터를 가짐</a:t>
            </a:r>
            <a:endParaRPr lang="en-US" altLang="ko-KR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노드 개수 </a:t>
            </a:r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(n = 10, 20, 30, 40, …)</a:t>
            </a:r>
          </a:p>
          <a:p>
            <a:pPr marL="1943100" lvl="3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공정한 비교를 위해 </a:t>
            </a:r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</a:t>
            </a:r>
            <a:r>
              <a:rPr lang="ko-KR" altLang="en-US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회 학습한 결과의 평균값으로 비교</a:t>
            </a:r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1943100" lvl="3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매 회</a:t>
            </a:r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42000</a:t>
            </a:r>
            <a:r>
              <a:rPr lang="ko-KR" altLang="en-US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장 중 </a:t>
            </a:r>
            <a:r>
              <a:rPr lang="ko-KR" altLang="en-US" sz="32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랜덤한</a:t>
            </a:r>
            <a:r>
              <a:rPr lang="ko-KR" altLang="en-US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데이터 선별</a:t>
            </a:r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1"/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335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618149" y="1251939"/>
            <a:ext cx="16974471" cy="328550"/>
            <a:chOff x="618149" y="4084686"/>
            <a:chExt cx="16974471" cy="3285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149" y="4084686"/>
              <a:ext cx="16974471" cy="32855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18149" y="342900"/>
            <a:ext cx="12533702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Accuracy &amp; Loss </a:t>
            </a:r>
            <a:r>
              <a:rPr lang="ko-KR" altLang="en-US" sz="4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그래프 </a:t>
            </a:r>
            <a:r>
              <a:rPr lang="en-US" altLang="ko-KR" sz="4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(3/4)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38545-CBBF-5048-A4A9-2899F59DBF98}"/>
              </a:ext>
            </a:extLst>
          </p:cNvPr>
          <p:cNvSpPr txBox="1"/>
          <p:nvPr/>
        </p:nvSpPr>
        <p:spPr>
          <a:xfrm>
            <a:off x="656764" y="1828685"/>
            <a:ext cx="169744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노드 개수에 따른 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Loss </a:t>
            </a: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그래프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추이</a:t>
            </a:r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1"/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4D8725E-32A4-003F-D517-9A9558205B3D}"/>
              </a:ext>
            </a:extLst>
          </p:cNvPr>
          <p:cNvGrpSpPr/>
          <p:nvPr/>
        </p:nvGrpSpPr>
        <p:grpSpPr>
          <a:xfrm>
            <a:off x="586596" y="3619500"/>
            <a:ext cx="16710804" cy="5347607"/>
            <a:chOff x="457200" y="3848736"/>
            <a:chExt cx="16710804" cy="5347607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A28FEE81-6BB2-1FEB-5721-1919E69A25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7004" y="3848736"/>
              <a:ext cx="8001000" cy="5347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59C2AF5F-570E-1473-B91B-A886552108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848736"/>
              <a:ext cx="7878536" cy="5347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8438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618149" y="1251939"/>
            <a:ext cx="16974471" cy="328550"/>
            <a:chOff x="618149" y="4084686"/>
            <a:chExt cx="16974471" cy="3285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149" y="4084686"/>
              <a:ext cx="16974471" cy="32855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18149" y="342900"/>
            <a:ext cx="12533702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Accuracy &amp; Loss </a:t>
            </a:r>
            <a:r>
              <a:rPr lang="ko-KR" altLang="en-US" sz="4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그래프 </a:t>
            </a:r>
            <a:r>
              <a:rPr lang="en-US" altLang="ko-KR" sz="4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(4/4)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38545-CBBF-5048-A4A9-2899F59DBF98}"/>
              </a:ext>
            </a:extLst>
          </p:cNvPr>
          <p:cNvSpPr txBox="1"/>
          <p:nvPr/>
        </p:nvSpPr>
        <p:spPr>
          <a:xfrm>
            <a:off x="656764" y="1828685"/>
            <a:ext cx="169744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노드 개수에 따른 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Accuracy </a:t>
            </a: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그래프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추이</a:t>
            </a:r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1"/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16970D-C02F-79E0-B1DE-7BF45897C702}"/>
              </a:ext>
            </a:extLst>
          </p:cNvPr>
          <p:cNvGrpSpPr/>
          <p:nvPr/>
        </p:nvGrpSpPr>
        <p:grpSpPr>
          <a:xfrm>
            <a:off x="358752" y="3708097"/>
            <a:ext cx="17066950" cy="5347296"/>
            <a:chOff x="230450" y="3708097"/>
            <a:chExt cx="17066950" cy="5347296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3D74516D-3D1A-4956-053B-0D81975EC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50" y="3708097"/>
              <a:ext cx="7970114" cy="5347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2FE21651-F4E0-C546-D8D1-0A32B05894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7287" y="3708097"/>
              <a:ext cx="7970113" cy="5326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947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618149" y="1251939"/>
            <a:ext cx="16974471" cy="328550"/>
            <a:chOff x="618149" y="4084686"/>
            <a:chExt cx="16974471" cy="3285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149" y="4084686"/>
              <a:ext cx="16974471" cy="32855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18149" y="342900"/>
            <a:ext cx="12533702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소켓 통신 </a:t>
            </a:r>
            <a:r>
              <a:rPr lang="en-US" altLang="ko-KR" sz="4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(1/4)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38545-CBBF-5048-A4A9-2899F59DBF98}"/>
              </a:ext>
            </a:extLst>
          </p:cNvPr>
          <p:cNvSpPr txBox="1"/>
          <p:nvPr/>
        </p:nvSpPr>
        <p:spPr>
          <a:xfrm>
            <a:off x="656764" y="1828685"/>
            <a:ext cx="169744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소켓 통신</a:t>
            </a:r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1"/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9" name="Google Shape;120;p16" descr="네트워크/통신] 소켓이란? TCP와 UDP, 소켓통신의 흐름">
            <a:extLst>
              <a:ext uri="{FF2B5EF4-FFF2-40B4-BE49-F238E27FC236}">
                <a16:creationId xmlns:a16="http://schemas.microsoft.com/office/drawing/2014/main" id="{3808FA53-882B-7E48-79EF-4CE75317050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3584" y="2552700"/>
            <a:ext cx="6439416" cy="64823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935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618149" y="1251939"/>
            <a:ext cx="16974471" cy="328550"/>
            <a:chOff x="618149" y="4084686"/>
            <a:chExt cx="16974471" cy="3285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149" y="4084686"/>
              <a:ext cx="16974471" cy="32855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18149" y="342900"/>
            <a:ext cx="12533702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dirty="0">
                <a:solidFill>
                  <a:srgbClr val="474747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소켓 통신 </a:t>
            </a:r>
            <a:r>
              <a:rPr lang="en-US" altLang="ko-KR" sz="4400" dirty="0">
                <a:solidFill>
                  <a:srgbClr val="474747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(2/4)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A843AAA-3674-45E8-D5C4-5567B1216B84}"/>
              </a:ext>
            </a:extLst>
          </p:cNvPr>
          <p:cNvGrpSpPr/>
          <p:nvPr/>
        </p:nvGrpSpPr>
        <p:grpSpPr>
          <a:xfrm>
            <a:off x="609600" y="2171701"/>
            <a:ext cx="16914046" cy="7164788"/>
            <a:chOff x="1229970" y="2171701"/>
            <a:chExt cx="16914046" cy="7164788"/>
          </a:xfrm>
        </p:grpSpPr>
        <p:sp>
          <p:nvSpPr>
            <p:cNvPr id="13" name="Google Shape;131;p17">
              <a:extLst>
                <a:ext uri="{FF2B5EF4-FFF2-40B4-BE49-F238E27FC236}">
                  <a16:creationId xmlns:a16="http://schemas.microsoft.com/office/drawing/2014/main" id="{F4E801EF-ED5C-0A7F-A41E-750B21B3AD6B}"/>
                </a:ext>
              </a:extLst>
            </p:cNvPr>
            <p:cNvSpPr txBox="1"/>
            <p:nvPr/>
          </p:nvSpPr>
          <p:spPr>
            <a:xfrm>
              <a:off x="4768869" y="8505533"/>
              <a:ext cx="1525223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4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S</a:t>
              </a:r>
              <a:r>
                <a:rPr lang="ko-KR" sz="24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erver</a:t>
              </a:r>
              <a:endParaRPr lang="en-US" altLang="ko-KR" sz="24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(</a:t>
              </a:r>
              <a:r>
                <a:rPr lang="ko-KR" altLang="en-US" sz="24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수신 성공</a:t>
              </a:r>
              <a:r>
                <a:rPr lang="en-US" altLang="ko-KR" sz="24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)</a:t>
              </a:r>
              <a:endParaRPr sz="24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/>
                <a:sym typeface="Calibri"/>
              </a:endParaRPr>
            </a:p>
          </p:txBody>
        </p:sp>
        <p:sp>
          <p:nvSpPr>
            <p:cNvPr id="17" name="Google Shape;131;p17">
              <a:extLst>
                <a:ext uri="{FF2B5EF4-FFF2-40B4-BE49-F238E27FC236}">
                  <a16:creationId xmlns:a16="http://schemas.microsoft.com/office/drawing/2014/main" id="{49466A38-69E7-1205-4204-0AFA955E8CF1}"/>
                </a:ext>
              </a:extLst>
            </p:cNvPr>
            <p:cNvSpPr txBox="1"/>
            <p:nvPr/>
          </p:nvSpPr>
          <p:spPr>
            <a:xfrm>
              <a:off x="13567196" y="8505533"/>
              <a:ext cx="1525223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Client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(</a:t>
              </a:r>
              <a:r>
                <a:rPr lang="ko-KR" altLang="en-US" sz="24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송신 성공</a:t>
              </a:r>
              <a:r>
                <a:rPr lang="en-US" altLang="ko-KR" sz="24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)</a:t>
              </a:r>
              <a:endParaRPr sz="24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/>
                <a:sym typeface="Calibri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E2A5844-FAA6-FEDC-D16A-F459646C5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5600" y="3856926"/>
              <a:ext cx="7628416" cy="443988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0E08AB4-29C5-9A29-E654-909B34E4C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9970" y="2171701"/>
              <a:ext cx="8603023" cy="612439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7078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618149" y="1251939"/>
            <a:ext cx="16974471" cy="328550"/>
            <a:chOff x="618149" y="4084686"/>
            <a:chExt cx="16974471" cy="3285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149" y="4084686"/>
              <a:ext cx="16974471" cy="32855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18149" y="342900"/>
            <a:ext cx="12533702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dirty="0">
                <a:solidFill>
                  <a:srgbClr val="474747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소켓 통신 </a:t>
            </a:r>
            <a:r>
              <a:rPr lang="en-US" altLang="ko-KR" sz="4400" dirty="0">
                <a:solidFill>
                  <a:srgbClr val="474747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(3/4)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9A41F8B-5B77-994E-DEE0-A40CD56C4B5F}"/>
              </a:ext>
            </a:extLst>
          </p:cNvPr>
          <p:cNvGrpSpPr/>
          <p:nvPr/>
        </p:nvGrpSpPr>
        <p:grpSpPr>
          <a:xfrm>
            <a:off x="2514600" y="2085923"/>
            <a:ext cx="5254938" cy="7481945"/>
            <a:chOff x="2928775" y="2144164"/>
            <a:chExt cx="5254938" cy="7481945"/>
          </a:xfrm>
        </p:grpSpPr>
        <p:sp>
          <p:nvSpPr>
            <p:cNvPr id="13" name="Google Shape;131;p17">
              <a:extLst>
                <a:ext uri="{FF2B5EF4-FFF2-40B4-BE49-F238E27FC236}">
                  <a16:creationId xmlns:a16="http://schemas.microsoft.com/office/drawing/2014/main" id="{F4E801EF-ED5C-0A7F-A41E-750B21B3AD6B}"/>
                </a:ext>
              </a:extLst>
            </p:cNvPr>
            <p:cNvSpPr txBox="1"/>
            <p:nvPr/>
          </p:nvSpPr>
          <p:spPr>
            <a:xfrm>
              <a:off x="4718611" y="8795153"/>
              <a:ext cx="1675265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4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S</a:t>
              </a:r>
              <a:r>
                <a:rPr lang="ko-KR" sz="24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erver</a:t>
              </a:r>
              <a:endParaRPr lang="en-US" altLang="ko-KR" sz="24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(</a:t>
              </a:r>
              <a:r>
                <a:rPr lang="ko-KR" altLang="en-US" sz="24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무한 루프</a:t>
              </a:r>
              <a:r>
                <a:rPr lang="en-US" altLang="ko-KR" sz="24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)</a:t>
              </a:r>
              <a:endParaRPr sz="24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/>
                <a:sym typeface="Calibri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8403028-6881-A959-FA66-83C075298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8775" y="2144164"/>
              <a:ext cx="5254938" cy="6199008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30220C4-9B73-9C0C-73D2-DFCD2B5802E0}"/>
              </a:ext>
            </a:extLst>
          </p:cNvPr>
          <p:cNvGrpSpPr/>
          <p:nvPr/>
        </p:nvGrpSpPr>
        <p:grpSpPr>
          <a:xfrm>
            <a:off x="9753600" y="2280409"/>
            <a:ext cx="6335499" cy="7285105"/>
            <a:chOff x="9601199" y="2541999"/>
            <a:chExt cx="6335499" cy="7285105"/>
          </a:xfrm>
        </p:grpSpPr>
        <p:sp>
          <p:nvSpPr>
            <p:cNvPr id="17" name="Google Shape;131;p17">
              <a:extLst>
                <a:ext uri="{FF2B5EF4-FFF2-40B4-BE49-F238E27FC236}">
                  <a16:creationId xmlns:a16="http://schemas.microsoft.com/office/drawing/2014/main" id="{49466A38-69E7-1205-4204-0AFA955E8CF1}"/>
                </a:ext>
              </a:extLst>
            </p:cNvPr>
            <p:cNvSpPr txBox="1"/>
            <p:nvPr/>
          </p:nvSpPr>
          <p:spPr>
            <a:xfrm>
              <a:off x="12010955" y="8996148"/>
              <a:ext cx="1515986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Client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(</a:t>
              </a:r>
              <a:r>
                <a:rPr lang="ko-KR" altLang="en-US" sz="24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무한 루프</a:t>
              </a:r>
              <a:r>
                <a:rPr lang="en-US" altLang="ko-KR" sz="24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Calibri"/>
                  <a:sym typeface="Calibri"/>
                </a:rPr>
                <a:t>)</a:t>
              </a:r>
              <a:endParaRPr sz="24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/>
                <a:sym typeface="Calibri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73642C6-15DA-16D8-CCE5-3CBFD3F64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01199" y="2541999"/>
              <a:ext cx="6335499" cy="5778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26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fb843f2-2d00-49bd-868f-52d6f4ab6ca9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4039D8C052BED4A9766320D1B1867C6" ma:contentTypeVersion="7" ma:contentTypeDescription="새 문서를 만듭니다." ma:contentTypeScope="" ma:versionID="c30c6a0727219d69da9003ecc1577016">
  <xsd:schema xmlns:xsd="http://www.w3.org/2001/XMLSchema" xmlns:xs="http://www.w3.org/2001/XMLSchema" xmlns:p="http://schemas.microsoft.com/office/2006/metadata/properties" xmlns:ns2="cfb843f2-2d00-49bd-868f-52d6f4ab6ca9" targetNamespace="http://schemas.microsoft.com/office/2006/metadata/properties" ma:root="true" ma:fieldsID="ff1ad3ea7612b7e7f2634072f9455fe0" ns2:_="">
    <xsd:import namespace="cfb843f2-2d00-49bd-868f-52d6f4ab6c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b843f2-2d00-49bd-868f-52d6f4ab6c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65AD9F-2065-4772-9A18-40B4C3E4FC74}">
  <ds:schemaRefs>
    <ds:schemaRef ds:uri="cfb843f2-2d00-49bd-868f-52d6f4ab6ca9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25E2725-F841-4DE1-80E1-8278F320D2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b843f2-2d00-49bd-868f-52d6f4ab6c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37F0DC-8114-4C71-9498-31FD8310F3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398</Words>
  <Application>Microsoft Office PowerPoint</Application>
  <PresentationFormat>사용자 지정</PresentationFormat>
  <Paragraphs>126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?? ??</vt:lpstr>
      <vt:lpstr>S-Core Dream 7 ExtraBold</vt:lpstr>
      <vt:lpstr>Arial</vt:lpstr>
      <vt:lpstr>Calibri</vt:lpstr>
      <vt:lpstr>Noto Sans KR Medium</vt:lpstr>
      <vt:lpstr>Nunito Sans Black</vt:lpstr>
      <vt:lpstr>Wingdings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박재현</cp:lastModifiedBy>
  <cp:revision>12</cp:revision>
  <dcterms:created xsi:type="dcterms:W3CDTF">2022-03-15T14:34:18Z</dcterms:created>
  <dcterms:modified xsi:type="dcterms:W3CDTF">2022-12-04T06:41:10Z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0x01010044039D8C052BED4A9766320D1B1867C6</vt:lpwstr>
  </property>
</Properties>
</file>