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6FA02-0490-4F16-8CAB-EB203571F258}" v="3" dt="2022-06-07T12:56:0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10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혁근" userId="52d2cae1d3dfae50" providerId="Windows Live" clId="Web-{9926FA02-0490-4F16-8CAB-EB203571F258}"/>
    <pc:docChg chg="modSld">
      <pc:chgData name="권 혁근" userId="52d2cae1d3dfae50" providerId="Windows Live" clId="Web-{9926FA02-0490-4F16-8CAB-EB203571F258}" dt="2022-06-07T12:56:01.173" v="2" actId="14100"/>
      <pc:docMkLst>
        <pc:docMk/>
      </pc:docMkLst>
      <pc:sldChg chg="addSp modSp">
        <pc:chgData name="권 혁근" userId="52d2cae1d3dfae50" providerId="Windows Live" clId="Web-{9926FA02-0490-4F16-8CAB-EB203571F258}" dt="2022-06-07T12:56:01.173" v="2" actId="14100"/>
        <pc:sldMkLst>
          <pc:docMk/>
          <pc:sldMk cId="0" sldId="264"/>
        </pc:sldMkLst>
        <pc:picChg chg="add mod">
          <ac:chgData name="권 혁근" userId="52d2cae1d3dfae50" providerId="Windows Live" clId="Web-{9926FA02-0490-4F16-8CAB-EB203571F258}" dt="2022-06-07T12:56:01.173" v="2" actId="14100"/>
          <ac:picMkLst>
            <pc:docMk/>
            <pc:sldMk cId="0" sldId="264"/>
            <ac:picMk id="6" creationId="{9F5E9AB2-438C-82F2-9B88-5FF29C24F0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DPg7Oe2Aj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634" y="854516"/>
            <a:ext cx="7581779" cy="1229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0" spc="-300">
                <a:solidFill>
                  <a:schemeClr val="accent4">
                    <a:lumMod val="50000"/>
                  </a:schemeClr>
                </a:solidFill>
              </a:rPr>
              <a:t>전기차 충전소 위치 웹사이트</a:t>
            </a:r>
            <a:endParaRPr lang="ko-KR" altLang="en-US" sz="4000" b="0" spc="-30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2500" b="0" spc="-300">
                <a:solidFill>
                  <a:schemeClr val="accent4">
                    <a:lumMod val="50000"/>
                  </a:schemeClr>
                </a:solidFill>
              </a:rPr>
              <a:t>캡스톤디자인</a:t>
            </a:r>
            <a:r>
              <a:rPr lang="en-US" altLang="ko-KR" sz="2500" b="0" spc="-3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ko-KR" altLang="en-US" sz="2500" b="0" spc="-300">
                <a:solidFill>
                  <a:schemeClr val="accent4">
                    <a:lumMod val="50000"/>
                  </a:schemeClr>
                </a:solidFill>
              </a:rPr>
              <a:t> 최종발표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2370" y="5017684"/>
            <a:ext cx="3632295" cy="108755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>
                <a:latin typeface="굴림"/>
                <a:ea typeface="굴림"/>
              </a:rPr>
              <a:t>20198033</a:t>
            </a:r>
            <a:r>
              <a:rPr lang="ko-KR" altLang="en-US">
                <a:latin typeface="굴림"/>
                <a:ea typeface="굴림"/>
              </a:rPr>
              <a:t> 정지원</a:t>
            </a:r>
          </a:p>
          <a:p>
            <a:pPr>
              <a:defRPr/>
            </a:pPr>
            <a:r>
              <a:rPr lang="en-US" altLang="ko-KR">
                <a:latin typeface="굴림"/>
                <a:ea typeface="굴림"/>
              </a:rPr>
              <a:t>20171577</a:t>
            </a:r>
            <a:r>
              <a:rPr lang="ko-KR" altLang="en-US">
                <a:latin typeface="굴림"/>
                <a:ea typeface="굴림"/>
              </a:rPr>
              <a:t> 권혁근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프로젝트 개요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4640" y="2456784"/>
            <a:ext cx="4437528" cy="701040"/>
            <a:chOff x="294640" y="1391920"/>
            <a:chExt cx="4437528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3594519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시스템 구상도 및 기능 목록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프로젝트 진행 내용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향후 계획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데모 영상</a:t>
              </a:r>
            </a:p>
          </p:txBody>
        </p:sp>
      </p:grpSp>
      <p:sp>
        <p:nvSpPr>
          <p:cNvPr id="31" name="직사각형 1"/>
          <p:cNvSpPr/>
          <p:nvPr/>
        </p:nvSpPr>
        <p:spPr>
          <a:xfrm>
            <a:off x="6096000" y="0"/>
            <a:ext cx="6096000" cy="5244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40991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4577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682248" y="1320838"/>
            <a:ext cx="10708640" cy="4143863"/>
            <a:chOff x="682248" y="1320838"/>
            <a:chExt cx="10708640" cy="4143863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82248" y="2956560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82248" y="4848013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20000" y="1367004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0605" y="1367004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59306" y="1320838"/>
              <a:ext cx="3019646" cy="4489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프로젝트 선정이유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59306" y="1866037"/>
              <a:ext cx="8993726" cy="675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b="0" spc="-150"/>
                <a:t>전기차 사용자 및 관심이 증가하기 때문에 전기차 사용에 있어 필수인 전기차 충전소 위치를 제공함으로써 전기차 사용자의 편의를 증가시킨다</a:t>
              </a:r>
              <a:r>
                <a:rPr lang="en-US" altLang="ko-KR" sz="1600" b="0" spc="-150"/>
                <a:t>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0000" y="3187783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70605" y="3187783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9306" y="3141617"/>
              <a:ext cx="3019646" cy="447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프로젝트 목표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9306" y="3686816"/>
              <a:ext cx="8993726" cy="673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b="0" spc="-150"/>
                <a:t>전기차 충전소 위치</a:t>
              </a:r>
              <a:r>
                <a:rPr lang="en-US" altLang="ko-KR" sz="1600" b="0" spc="-150"/>
                <a:t>,</a:t>
              </a:r>
              <a:r>
                <a:rPr lang="ko-KR" altLang="en-US" sz="1600" b="0" spc="-150"/>
                <a:t>상태</a:t>
              </a:r>
              <a:r>
                <a:rPr lang="en-US" altLang="ko-KR" sz="1600" b="0" spc="-150"/>
                <a:t>,</a:t>
              </a:r>
              <a:r>
                <a:rPr lang="ko-KR" altLang="en-US" sz="1600" b="0" spc="-150"/>
                <a:t>가격 등을 지도 </a:t>
              </a:r>
              <a:r>
                <a:rPr lang="en-US" altLang="ko-KR" sz="1600" b="0" spc="-150"/>
                <a:t>api</a:t>
              </a:r>
              <a:r>
                <a:rPr lang="ko-KR" altLang="en-US" sz="1600" b="0" spc="-150"/>
                <a:t>를 이용하여 지도의 표시함으로써 정보를 한눈에 알아볼수 있도록 제작하여 필요한 정보를 제공한다</a:t>
              </a:r>
              <a:r>
                <a:rPr lang="en-US" altLang="ko-KR" sz="1600" b="0" spc="-150"/>
                <a:t>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0" y="5049202"/>
              <a:ext cx="51444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70605" y="5049202"/>
              <a:ext cx="41631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59306" y="5003036"/>
              <a:ext cx="30196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개발 환경</a:t>
              </a:r>
            </a:p>
          </p:txBody>
        </p:sp>
      </p:grpSp>
      <p:pic>
        <p:nvPicPr>
          <p:cNvPr id="80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6040" y="5461073"/>
            <a:ext cx="937591" cy="1074098"/>
          </a:xfrm>
          <a:prstGeom prst="rect">
            <a:avLst/>
          </a:prstGeom>
        </p:spPr>
      </p:pic>
      <p:pic>
        <p:nvPicPr>
          <p:cNvPr id="81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7397" y="5496492"/>
            <a:ext cx="891778" cy="1062092"/>
          </a:xfrm>
          <a:prstGeom prst="rect">
            <a:avLst/>
          </a:prstGeom>
        </p:spPr>
      </p:pic>
      <p:pic>
        <p:nvPicPr>
          <p:cNvPr id="82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6937" y="5542967"/>
            <a:ext cx="829436" cy="92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8095" y="183088"/>
            <a:ext cx="2410004" cy="5770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시스템 구상도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1077136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2-1</a:t>
            </a:r>
          </a:p>
        </p:txBody>
      </p: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66851" y="1463209"/>
            <a:ext cx="10621586" cy="4871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6952" y="183622"/>
            <a:ext cx="2408263" cy="5764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주요 기능목록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1077136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2-2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지도 정보표시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b="0" spc="-150"/>
              <a:t>-</a:t>
            </a:r>
            <a:r>
              <a:rPr lang="ko-KR" altLang="en-US" sz="1600" b="0" spc="-150"/>
              <a:t> 카카오 무료 맵 </a:t>
            </a:r>
            <a:r>
              <a:rPr lang="en-US" altLang="ko-KR" sz="1600" b="0" spc="-150"/>
              <a:t>api</a:t>
            </a:r>
            <a:r>
              <a:rPr lang="ko-KR" altLang="en-US" sz="1600" b="0" spc="-150"/>
              <a:t>를 사용하여 지도 정보 표시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5" y="3141617"/>
            <a:ext cx="540526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전기차 충전소 위치 마커표시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37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b="0" spc="-150"/>
              <a:t>-</a:t>
            </a:r>
            <a:r>
              <a:rPr lang="ko-KR" altLang="en-US" sz="1600" b="0" spc="-150"/>
              <a:t> 전기차 충전소 위치를 지도상 좌표를 통해 마커로 표시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b="0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4382857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마커의 마우스 이벤트 표시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b="0" spc="-150"/>
              <a:t>-</a:t>
            </a:r>
            <a:r>
              <a:rPr lang="ko-KR" altLang="en-US" sz="1600" b="0" spc="-150"/>
              <a:t>마커의 마우스를 가까이 가져갔을때 마커의 위치한 전기차 충전소의 이름</a:t>
            </a:r>
            <a:r>
              <a:rPr lang="en-US" altLang="ko-KR" sz="1600" b="0" spc="-150"/>
              <a:t>,</a:t>
            </a:r>
            <a:r>
              <a:rPr lang="ko-KR" altLang="en-US" sz="1600" b="0" spc="-150"/>
              <a:t>상태 등을 표시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프로젝트 진행내용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" y="4651781"/>
            <a:ext cx="2887980" cy="394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-300"/>
              <a:t>카카오 맵 </a:t>
            </a:r>
            <a:r>
              <a:rPr lang="en-US" altLang="ko-KR" sz="2000" b="0" spc="-300"/>
              <a:t>api</a:t>
            </a:r>
            <a:r>
              <a:rPr lang="ko-KR" altLang="en-US" sz="2000" b="0" spc="-300"/>
              <a:t>를 이용 지도 생성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505" y="5144014"/>
            <a:ext cx="2865121" cy="51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0" spc="-150"/>
              <a:t>카카오의 무료제공 웹개발 </a:t>
            </a:r>
            <a:r>
              <a:rPr lang="en-US" altLang="ko-KR" sz="1400" b="0" spc="-150"/>
              <a:t>api</a:t>
            </a:r>
            <a:r>
              <a:rPr lang="ko-KR" altLang="en-US" sz="1400" b="0" spc="-150"/>
              <a:t>를 이용하여 대한민국의 지도를 표시한다</a:t>
            </a:r>
            <a:r>
              <a:rPr lang="en-US" altLang="ko-KR" sz="1400" b="0" spc="-15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660" y="4651781"/>
            <a:ext cx="2383154" cy="394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-300"/>
              <a:t>특정한 위치에 마커 생성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39" y="5168094"/>
            <a:ext cx="2865121" cy="516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0" spc="-150"/>
              <a:t>특정한 전기차 충전소 위치의 마커를 생성하여 지도상 어디에 위치해있는 표시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5309" y="4651428"/>
            <a:ext cx="3707130" cy="3949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-300"/>
              <a:t>마커의 마우스를 가져갈 시 이벤트 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3373" y="5192174"/>
            <a:ext cx="2865121" cy="72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0" spc="-150"/>
              <a:t>생성된 마커에 마우스를 가져갈 시 마커에 표시된 충전소의 이름등을 표시하는 이벤트 생성</a:t>
            </a:r>
          </a:p>
        </p:txBody>
      </p:sp>
      <p:pic>
        <p:nvPicPr>
          <p:cNvPr id="24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2099" y="1486986"/>
            <a:ext cx="3124498" cy="3048058"/>
          </a:xfrm>
          <a:prstGeom prst="rect">
            <a:avLst/>
          </a:prstGeom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2583" y="1512189"/>
            <a:ext cx="3215400" cy="308062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3069" y="1533791"/>
            <a:ext cx="3278710" cy="3142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0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프로젝트 진행내용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522254"/>
            <a:ext cx="4883420" cy="50572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20" y="529679"/>
            <a:ext cx="5735400" cy="6119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1695540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향후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682248" y="1320838"/>
            <a:ext cx="10708640" cy="4906607"/>
            <a:chOff x="682248" y="1320838"/>
            <a:chExt cx="10708640" cy="490660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82248" y="2956560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82248" y="4848013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20000" y="1367004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0605" y="1367004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59306" y="1320838"/>
              <a:ext cx="8970585" cy="820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전기차 충전소 공공데이터 </a:t>
              </a:r>
              <a:r>
                <a:rPr lang="en-US" altLang="ko-KR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api</a:t>
              </a: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 를 사용하여 상태</a:t>
              </a:r>
              <a:r>
                <a:rPr lang="en-US" altLang="ko-KR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 가격 등을 추가로 표시	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59306" y="1866037"/>
              <a:ext cx="8993726" cy="675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b="0" spc="-150"/>
                <a:t>-</a:t>
              </a:r>
              <a:r>
                <a:rPr lang="ko-KR" altLang="en-US" sz="1600" b="0" spc="-150"/>
                <a:t> 마우스 이벤트시 전기차 충전소의 이름 뿐만 아니라 현재 해당 충전소의 상태</a:t>
              </a:r>
              <a:r>
                <a:rPr lang="en-US" altLang="ko-KR" sz="1600" b="0" spc="-150"/>
                <a:t>,</a:t>
              </a:r>
              <a:r>
                <a:rPr lang="ko-KR" altLang="en-US" sz="1600" b="0" spc="-150"/>
                <a:t> 가격</a:t>
              </a:r>
              <a:r>
                <a:rPr lang="en-US" altLang="ko-KR" sz="1600" b="0" spc="-150"/>
                <a:t>,</a:t>
              </a:r>
              <a:r>
                <a:rPr lang="ko-KR" altLang="en-US" sz="1600" b="0" spc="-150"/>
                <a:t> 이용현황 등을 추가로 표시하기위해 공공기관에서 제공하는 </a:t>
              </a:r>
              <a:r>
                <a:rPr lang="en-US" altLang="ko-KR" sz="1600" b="0" spc="-150"/>
                <a:t>api</a:t>
              </a:r>
              <a:r>
                <a:rPr lang="ko-KR" altLang="en-US" sz="1600" b="0" spc="-150"/>
                <a:t> 데이터를 파싱하여 추가로 표시할 수 있도록 한다</a:t>
              </a:r>
              <a:r>
                <a:rPr lang="en-US" altLang="ko-KR" sz="1600" b="0" spc="-150"/>
                <a:t>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0000" y="3187783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70605" y="3187783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9306" y="3141617"/>
              <a:ext cx="7310264" cy="447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전기차 충전소의 검색 기능 추가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9306" y="3686816"/>
              <a:ext cx="8993726" cy="673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600" b="0" spc="-150"/>
                <a:t>-</a:t>
              </a:r>
              <a:r>
                <a:rPr lang="ko-KR" altLang="en-US" sz="1600" b="0" spc="-150"/>
                <a:t> 지도상의 위치를 단순하게 표시 할 뿐만 아니라 검색기능을 통해 원하는 충전소가 어디에 위치해있는지 빠르게 확인할 수 있는 기능 구현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0" y="5049202"/>
              <a:ext cx="51444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70605" y="5049202"/>
              <a:ext cx="41631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59306" y="5003036"/>
              <a:ext cx="8332674" cy="452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전기차 충전소의 리뷰를 쓸수 있는 게시판 추가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59306" y="5548235"/>
              <a:ext cx="8993726" cy="679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b="0" spc="-150"/>
                <a:t>전기차 충전소의 실사용 후기를 작성할 수 있는 게시판을 구현하여 기본으로 제공하는 위치</a:t>
              </a:r>
              <a:r>
                <a:rPr lang="en-US" altLang="ko-KR" sz="1600" b="0" spc="-150"/>
                <a:t>,</a:t>
              </a:r>
              <a:r>
                <a:rPr lang="ko-KR" altLang="en-US" sz="1600" b="0" spc="-150"/>
                <a:t>상태 등이 아닌 추가적인 정보를 제공할수 있도록 구현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1695540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데모 영상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67770" y="177529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https://youtu.be/ADPg7Oe2AjM</a:t>
            </a:r>
          </a:p>
        </p:txBody>
      </p:sp>
      <p:pic>
        <p:nvPicPr>
          <p:cNvPr id="6" name="온라인 미디어 5" title="캡스톤 중간발표">
            <a:hlinkClick r:id="" action="ppaction://media"/>
            <a:extLst>
              <a:ext uri="{FF2B5EF4-FFF2-40B4-BE49-F238E27FC236}">
                <a16:creationId xmlns:a16="http://schemas.microsoft.com/office/drawing/2014/main" id="{9F5E9AB2-438C-82F2-9B88-5FF29C24F0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065" y="1261192"/>
            <a:ext cx="11905225" cy="554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와이드스크린</PresentationFormat>
  <Paragraphs>75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나눔스퀘어 Bold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 혁근</cp:lastModifiedBy>
  <cp:revision>42</cp:revision>
  <dcterms:created xsi:type="dcterms:W3CDTF">2020-12-13T00:02:47Z</dcterms:created>
  <dcterms:modified xsi:type="dcterms:W3CDTF">2022-06-07T13:10:14Z</dcterms:modified>
  <cp:version>1000.0000.01</cp:version>
</cp:coreProperties>
</file>