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6FA02-0490-4F16-8CAB-EB203571F258}" v="3" dt="2022-06-07T12:56:01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2" y="6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634" y="854516"/>
            <a:ext cx="6487673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 b="0" spc="-300" dirty="0">
                <a:solidFill>
                  <a:schemeClr val="accent4">
                    <a:lumMod val="50000"/>
                  </a:schemeClr>
                </a:solidFill>
              </a:rPr>
              <a:t>개인용 검색엔진 서비스</a:t>
            </a:r>
            <a:endParaRPr lang="en-US" altLang="ko-KR" sz="5000" b="0" spc="-300" dirty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ko-KR" altLang="en-US" sz="2500" b="0" spc="-300" dirty="0" err="1">
                <a:solidFill>
                  <a:schemeClr val="accent4">
                    <a:lumMod val="50000"/>
                  </a:schemeClr>
                </a:solidFill>
              </a:rPr>
              <a:t>캡스톤디자인</a:t>
            </a:r>
            <a:r>
              <a:rPr lang="en-US" altLang="ko-KR" sz="2500" spc="-300" dirty="0">
                <a:solidFill>
                  <a:schemeClr val="accent4">
                    <a:lumMod val="50000"/>
                  </a:schemeClr>
                </a:solidFill>
              </a:rPr>
              <a:t>2 </a:t>
            </a:r>
            <a:r>
              <a:rPr lang="ko-KR" altLang="en-US" sz="2500" b="0" spc="-300" dirty="0">
                <a:solidFill>
                  <a:schemeClr val="accent4">
                    <a:lumMod val="50000"/>
                  </a:schemeClr>
                </a:solidFill>
              </a:rPr>
              <a:t>최종발표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2370" y="5017684"/>
            <a:ext cx="3632295" cy="108755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>
                <a:latin typeface="굴림"/>
                <a:ea typeface="굴림"/>
              </a:rPr>
              <a:t>20198033</a:t>
            </a:r>
            <a:r>
              <a:rPr lang="ko-KR" altLang="en-US">
                <a:latin typeface="굴림"/>
                <a:ea typeface="굴림"/>
              </a:rPr>
              <a:t> 정지원</a:t>
            </a:r>
          </a:p>
          <a:p>
            <a:pPr>
              <a:defRPr/>
            </a:pPr>
            <a:r>
              <a:rPr lang="en-US" altLang="ko-KR">
                <a:latin typeface="굴림"/>
                <a:ea typeface="굴림"/>
              </a:rPr>
              <a:t>20171577</a:t>
            </a:r>
            <a:r>
              <a:rPr lang="ko-KR" altLang="en-US">
                <a:latin typeface="굴림"/>
                <a:ea typeface="굴림"/>
              </a:rPr>
              <a:t> 권혁근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974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2519680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프로젝트 개요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4640" y="2456784"/>
            <a:ext cx="4437528" cy="701040"/>
            <a:chOff x="294640" y="1391920"/>
            <a:chExt cx="4437528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35945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 dirty="0">
                  <a:solidFill>
                    <a:schemeClr val="tx2">
                      <a:lumMod val="50000"/>
                    </a:schemeClr>
                  </a:solidFill>
                </a:rPr>
                <a:t>기능 목록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프로젝트 진행 내용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향후 계획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609" y="1461105"/>
              <a:ext cx="407306" cy="573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649" y="1511607"/>
              <a:ext cx="2519680" cy="446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300">
                  <a:solidFill>
                    <a:schemeClr val="tx2">
                      <a:lumMod val="50000"/>
                    </a:schemeClr>
                  </a:solidFill>
                </a:rPr>
                <a:t>데모 영상</a:t>
              </a:r>
            </a:p>
          </p:txBody>
        </p:sp>
      </p:grpSp>
      <p:sp>
        <p:nvSpPr>
          <p:cNvPr id="31" name="직사각형 1"/>
          <p:cNvSpPr/>
          <p:nvPr/>
        </p:nvSpPr>
        <p:spPr>
          <a:xfrm>
            <a:off x="6096000" y="0"/>
            <a:ext cx="6096000" cy="5244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2409916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44577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Lorem ipsum dolor sit amet, consectetur adipiscing elit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682248" y="1320838"/>
            <a:ext cx="10708640" cy="4143863"/>
            <a:chOff x="682248" y="1320838"/>
            <a:chExt cx="10708640" cy="4143863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82248" y="2956560"/>
              <a:ext cx="10708640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82248" y="4848013"/>
              <a:ext cx="10708640" cy="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20000" y="1367004"/>
              <a:ext cx="5144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0605" y="1367004"/>
              <a:ext cx="41631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59306" y="1320838"/>
              <a:ext cx="3019646" cy="4489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프로젝트 선정이유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59306" y="1866037"/>
              <a:ext cx="8993726" cy="655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b="0" spc="-150" dirty="0"/>
                <a:t>개인용 웹사이트 서비스를 이용해 사용자들이 일정을 </a:t>
              </a:r>
              <a:r>
                <a:rPr lang="ko-KR" altLang="en-US" sz="1600" b="0" spc="-150" dirty="0" err="1"/>
                <a:t>확인할수</a:t>
              </a:r>
              <a:r>
                <a:rPr lang="ko-KR" altLang="en-US" sz="1600" b="0" spc="-150" dirty="0"/>
                <a:t> 있는 </a:t>
              </a:r>
              <a:r>
                <a:rPr lang="en-US" altLang="ko-KR" sz="1600" b="0" spc="-150" dirty="0"/>
                <a:t>to-do list</a:t>
              </a:r>
              <a:r>
                <a:rPr lang="ko-KR" altLang="en-US" sz="1600" b="0" spc="-150" dirty="0"/>
                <a:t>를 관리할 수 있고 한눈에 종합적인 정보를 알아볼 수 있도록 한다</a:t>
              </a:r>
              <a:r>
                <a:rPr lang="en-US" altLang="ko-KR" sz="1600" b="0" spc="-150" dirty="0"/>
                <a:t>.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0000" y="3187783"/>
              <a:ext cx="5144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002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70605" y="3187783"/>
              <a:ext cx="41631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59306" y="3141617"/>
              <a:ext cx="3019646" cy="447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프로젝트 목표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59306" y="3686816"/>
              <a:ext cx="8993726" cy="3602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600" b="0" spc="-150" dirty="0"/>
                <a:t>사용자가 </a:t>
              </a:r>
              <a:r>
                <a:rPr lang="ko-KR" altLang="en-US" sz="1600" b="0" spc="-150" dirty="0" err="1"/>
                <a:t>수정및</a:t>
              </a:r>
              <a:r>
                <a:rPr lang="ko-KR" altLang="en-US" sz="1600" b="0" spc="-150" dirty="0"/>
                <a:t> 추가 하기 쉽도록 하여 자신만의 웹사이트를 사용 할 수 있도록 개발한다</a:t>
              </a:r>
              <a:r>
                <a:rPr lang="en-US" altLang="ko-KR" sz="1600" b="0" spc="-150" dirty="0"/>
                <a:t>.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0" y="5049202"/>
              <a:ext cx="514440" cy="3590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70605" y="5049202"/>
              <a:ext cx="416310" cy="3590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b="0" spc="-150">
                  <a:solidFill>
                    <a:schemeClr val="accent4">
                      <a:lumMod val="50000"/>
                    </a:schemeClr>
                  </a:solidFill>
                </a:rPr>
                <a:t>&gt;&gt;</a:t>
              </a:r>
              <a:endParaRPr lang="ko-KR" altLang="en-US" b="0" spc="-15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59306" y="5003036"/>
              <a:ext cx="30196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0" spc="-15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rPr>
                <a:t>개발 환경</a:t>
              </a:r>
            </a:p>
          </p:txBody>
        </p:sp>
      </p:grpSp>
      <p:pic>
        <p:nvPicPr>
          <p:cNvPr id="80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6040" y="5461073"/>
            <a:ext cx="937591" cy="107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 dirty="0">
                <a:solidFill>
                  <a:schemeClr val="accent4">
                    <a:lumMod val="50000"/>
                  </a:schemeClr>
                </a:solidFill>
              </a:rPr>
              <a:t>프로젝트 진행내용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59CBC-AC09-E7D8-1679-A874500A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7" y="1410339"/>
            <a:ext cx="6420746" cy="3353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18DF05-B19F-2B48-270D-62040AEAC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08" y="2627758"/>
            <a:ext cx="6908114" cy="377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0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accent4">
                    <a:lumMod val="50000"/>
                  </a:schemeClr>
                </a:solidFill>
              </a:rPr>
              <a:t>프로젝트 진행내용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3</a:t>
            </a:r>
          </a:p>
        </p:txBody>
      </p:sp>
      <p:pic>
        <p:nvPicPr>
          <p:cNvPr id="10" name="그림 9" descr="텍스트, 자연, 구름이(가) 표시된 사진&#10;&#10;자동 생성된 설명">
            <a:extLst>
              <a:ext uri="{FF2B5EF4-FFF2-40B4-BE49-F238E27FC236}">
                <a16:creationId xmlns:a16="http://schemas.microsoft.com/office/drawing/2014/main" id="{5403DB19-4689-5192-F331-230FC65C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" y="752434"/>
            <a:ext cx="12192000" cy="59836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나눔스퀘어 Bold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 혁근</cp:lastModifiedBy>
  <cp:revision>43</cp:revision>
  <dcterms:created xsi:type="dcterms:W3CDTF">2020-12-13T00:02:47Z</dcterms:created>
  <dcterms:modified xsi:type="dcterms:W3CDTF">2022-11-29T16:15:20Z</dcterms:modified>
  <cp:version>1000.0000.01</cp:version>
</cp:coreProperties>
</file>