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78843" autoAdjust="0"/>
  </p:normalViewPr>
  <p:slideViewPr>
    <p:cSldViewPr>
      <p:cViewPr>
        <p:scale>
          <a:sx n="50" d="100"/>
          <a:sy n="50" d="100"/>
        </p:scale>
        <p:origin x="389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혁" userId="44526e3f-852f-4973-8efd-77173f66453a" providerId="ADAL" clId="{2F87161C-3CA6-483B-B37C-D7772F942902}"/>
    <pc:docChg chg="undo custSel modSld modShowInfo">
      <pc:chgData name="한재혁" userId="44526e3f-852f-4973-8efd-77173f66453a" providerId="ADAL" clId="{2F87161C-3CA6-483B-B37C-D7772F942902}" dt="2022-03-16T05:11:51.678" v="8951" actId="478"/>
      <pc:docMkLst>
        <pc:docMk/>
      </pc:docMkLst>
      <pc:sldChg chg="addSp delSp modSp mod modShow modNotesTx">
        <pc:chgData name="한재혁" userId="44526e3f-852f-4973-8efd-77173f66453a" providerId="ADAL" clId="{2F87161C-3CA6-483B-B37C-D7772F942902}" dt="2022-03-16T04:59:20.462" v="8908" actId="729"/>
        <pc:sldMkLst>
          <pc:docMk/>
          <pc:sldMk cId="0" sldId="256"/>
        </pc:sldMkLst>
        <pc:picChg chg="add mod">
          <ac:chgData name="한재혁" userId="44526e3f-852f-4973-8efd-77173f66453a" providerId="ADAL" clId="{2F87161C-3CA6-483B-B37C-D7772F942902}" dt="2022-03-14T06:36:52.595" v="8875"/>
          <ac:picMkLst>
            <pc:docMk/>
            <pc:sldMk cId="0" sldId="256"/>
            <ac:picMk id="9" creationId="{A67836DD-C61E-441F-9D04-17DE4FC45635}"/>
          </ac:picMkLst>
        </pc:picChg>
        <pc:picChg chg="add del">
          <ac:chgData name="한재혁" userId="44526e3f-852f-4973-8efd-77173f66453a" providerId="ADAL" clId="{2F87161C-3CA6-483B-B37C-D7772F942902}" dt="2022-03-14T06:37:05.894" v="8880" actId="478"/>
          <ac:picMkLst>
            <pc:docMk/>
            <pc:sldMk cId="0" sldId="256"/>
            <ac:picMk id="10" creationId="{00000000-0000-0000-0000-000000000000}"/>
          </ac:picMkLst>
        </pc:picChg>
        <pc:picChg chg="add del mod">
          <ac:chgData name="한재혁" userId="44526e3f-852f-4973-8efd-77173f66453a" providerId="ADAL" clId="{2F87161C-3CA6-483B-B37C-D7772F942902}" dt="2022-03-14T06:37:04.701" v="8879" actId="21"/>
          <ac:picMkLst>
            <pc:docMk/>
            <pc:sldMk cId="0" sldId="256"/>
            <ac:picMk id="11" creationId="{13D71A19-6C3D-43B3-AEE3-BD3660A8CC20}"/>
          </ac:picMkLst>
        </pc:picChg>
        <pc:picChg chg="add mod">
          <ac:chgData name="한재혁" userId="44526e3f-852f-4973-8efd-77173f66453a" providerId="ADAL" clId="{2F87161C-3CA6-483B-B37C-D7772F942902}" dt="2022-03-14T06:37:06.039" v="8881"/>
          <ac:picMkLst>
            <pc:docMk/>
            <pc:sldMk cId="0" sldId="256"/>
            <ac:picMk id="12" creationId="{331B9776-21BD-48CE-B5C6-C448B4179120}"/>
          </ac:picMkLst>
        </pc:picChg>
      </pc:sldChg>
      <pc:sldChg chg="addSp modSp mod modShow modNotesTx">
        <pc:chgData name="한재혁" userId="44526e3f-852f-4973-8efd-77173f66453a" providerId="ADAL" clId="{2F87161C-3CA6-483B-B37C-D7772F942902}" dt="2022-03-16T05:10:20.941" v="8920" actId="1037"/>
        <pc:sldMkLst>
          <pc:docMk/>
          <pc:sldMk cId="0" sldId="257"/>
        </pc:sldMkLst>
        <pc:spChg chg="add mod">
          <ac:chgData name="한재혁" userId="44526e3f-852f-4973-8efd-77173f66453a" providerId="ADAL" clId="{2F87161C-3CA6-483B-B37C-D7772F942902}" dt="2022-03-16T05:10:20.941" v="8920" actId="1037"/>
          <ac:spMkLst>
            <pc:docMk/>
            <pc:sldMk cId="0" sldId="257"/>
            <ac:spMk id="2" creationId="{D1336406-BDF4-4F3D-AB19-A92855C4016E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1:16.512" v="8950" actId="20577"/>
        <pc:sldMkLst>
          <pc:docMk/>
          <pc:sldMk cId="0" sldId="258"/>
        </pc:sldMkLst>
        <pc:spChg chg="add mod">
          <ac:chgData name="한재혁" userId="44526e3f-852f-4973-8efd-77173f66453a" providerId="ADAL" clId="{2F87161C-3CA6-483B-B37C-D7772F942902}" dt="2022-03-16T05:11:16.512" v="8950" actId="20577"/>
          <ac:spMkLst>
            <pc:docMk/>
            <pc:sldMk cId="0" sldId="258"/>
            <ac:spMk id="9" creationId="{2A09D960-2527-4D94-B6FE-A502E0C1868B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1:03.198" v="8943" actId="20577"/>
        <pc:sldMkLst>
          <pc:docMk/>
          <pc:sldMk cId="0" sldId="260"/>
        </pc:sldMkLst>
        <pc:spChg chg="add mod">
          <ac:chgData name="한재혁" userId="44526e3f-852f-4973-8efd-77173f66453a" providerId="ADAL" clId="{2F87161C-3CA6-483B-B37C-D7772F942902}" dt="2022-03-16T05:11:03.198" v="8943" actId="20577"/>
          <ac:spMkLst>
            <pc:docMk/>
            <pc:sldMk cId="0" sldId="260"/>
            <ac:spMk id="45" creationId="{71B28A88-5652-4D7B-896D-0B6E7CC068AA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0:59.108" v="8942" actId="20577"/>
        <pc:sldMkLst>
          <pc:docMk/>
          <pc:sldMk cId="0" sldId="261"/>
        </pc:sldMkLst>
        <pc:spChg chg="add mod">
          <ac:chgData name="한재혁" userId="44526e3f-852f-4973-8efd-77173f66453a" providerId="ADAL" clId="{2F87161C-3CA6-483B-B37C-D7772F942902}" dt="2022-03-16T05:10:59.108" v="8942" actId="20577"/>
          <ac:spMkLst>
            <pc:docMk/>
            <pc:sldMk cId="0" sldId="261"/>
            <ac:spMk id="46" creationId="{B4DFE3A4-3498-44AB-A91B-85566B8CB954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0:56.992" v="8941" actId="20577"/>
        <pc:sldMkLst>
          <pc:docMk/>
          <pc:sldMk cId="0" sldId="262"/>
        </pc:sldMkLst>
        <pc:spChg chg="add mod">
          <ac:chgData name="한재혁" userId="44526e3f-852f-4973-8efd-77173f66453a" providerId="ADAL" clId="{2F87161C-3CA6-483B-B37C-D7772F942902}" dt="2022-03-16T05:10:56.992" v="8941" actId="20577"/>
          <ac:spMkLst>
            <pc:docMk/>
            <pc:sldMk cId="0" sldId="262"/>
            <ac:spMk id="50" creationId="{879A70FA-DD01-4A0E-842B-277C0845C2D8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0:52.685" v="8940" actId="20577"/>
        <pc:sldMkLst>
          <pc:docMk/>
          <pc:sldMk cId="0" sldId="263"/>
        </pc:sldMkLst>
        <pc:spChg chg="add mod">
          <ac:chgData name="한재혁" userId="44526e3f-852f-4973-8efd-77173f66453a" providerId="ADAL" clId="{2F87161C-3CA6-483B-B37C-D7772F942902}" dt="2022-03-16T05:10:52.685" v="8940" actId="20577"/>
          <ac:spMkLst>
            <pc:docMk/>
            <pc:sldMk cId="0" sldId="263"/>
            <ac:spMk id="44" creationId="{1398FBEE-8453-476B-89F0-71A3007FD8F7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0:49.765" v="8938" actId="20577"/>
        <pc:sldMkLst>
          <pc:docMk/>
          <pc:sldMk cId="0" sldId="264"/>
        </pc:sldMkLst>
        <pc:spChg chg="add mod">
          <ac:chgData name="한재혁" userId="44526e3f-852f-4973-8efd-77173f66453a" providerId="ADAL" clId="{2F87161C-3CA6-483B-B37C-D7772F942902}" dt="2022-03-16T05:10:49.765" v="8938" actId="20577"/>
          <ac:spMkLst>
            <pc:docMk/>
            <pc:sldMk cId="0" sldId="264"/>
            <ac:spMk id="28" creationId="{1B4BB0B9-7CA4-4B0B-B5E3-EBC1F040F30C}"/>
          </ac:spMkLst>
        </pc:spChg>
      </pc:sldChg>
      <pc:sldChg chg="addSp delSp modSp mod modNotesTx">
        <pc:chgData name="한재혁" userId="44526e3f-852f-4973-8efd-77173f66453a" providerId="ADAL" clId="{2F87161C-3CA6-483B-B37C-D7772F942902}" dt="2022-03-16T05:10:46.552" v="8936" actId="20577"/>
        <pc:sldMkLst>
          <pc:docMk/>
          <pc:sldMk cId="0" sldId="265"/>
        </pc:sldMkLst>
        <pc:spChg chg="add mod">
          <ac:chgData name="한재혁" userId="44526e3f-852f-4973-8efd-77173f66453a" providerId="ADAL" clId="{2F87161C-3CA6-483B-B37C-D7772F942902}" dt="2022-03-16T05:10:46.552" v="8936" actId="20577"/>
          <ac:spMkLst>
            <pc:docMk/>
            <pc:sldMk cId="0" sldId="265"/>
            <ac:spMk id="30" creationId="{4062BB7C-F7FF-44F6-B538-6B6537305805}"/>
          </ac:spMkLst>
        </pc:spChg>
        <pc:grpChg chg="add 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28" creationId="{04827615-EAD4-46C8-817B-46E2417C74CD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31" creationId="{E9D0F063-8F16-47E0-B354-AA99948B32F3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32" creationId="{6F88316B-8A3B-445F-AE66-7E10F0499740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34" creationId="{A4F7D111-AAFC-4582-8C37-E01FE0CC7D36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35" creationId="{80214D33-74D9-42DE-BE6B-BA5E81DF86F2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37" creationId="{9BCDB4D3-000F-4F00-B862-2479BB0A914B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38" creationId="{995E5B43-8459-4DB7-B51B-353FA8B32EC8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40" creationId="{DFC373F3-FC6B-4E47-8D63-B0543369D5BC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41" creationId="{646DCC5D-5A50-41EB-837F-AAC7F166E4A4}"/>
          </ac:grpSpMkLst>
        </pc:grpChg>
        <pc:grpChg chg="mod">
          <ac:chgData name="한재혁" userId="44526e3f-852f-4973-8efd-77173f66453a" providerId="ADAL" clId="{2F87161C-3CA6-483B-B37C-D7772F942902}" dt="2022-03-14T05:35:17.930" v="8796"/>
          <ac:grpSpMkLst>
            <pc:docMk/>
            <pc:sldMk cId="0" sldId="265"/>
            <ac:grpSpMk id="42" creationId="{4B57D400-8656-44F2-B3E3-E7F999AC58F6}"/>
          </ac:grpSpMkLst>
        </pc:grpChg>
        <pc:grpChg chg="del">
          <ac:chgData name="한재혁" userId="44526e3f-852f-4973-8efd-77173f66453a" providerId="ADAL" clId="{2F87161C-3CA6-483B-B37C-D7772F942902}" dt="2022-03-14T05:35:17.559" v="8795" actId="478"/>
          <ac:grpSpMkLst>
            <pc:docMk/>
            <pc:sldMk cId="0" sldId="265"/>
            <ac:grpSpMk id="1003" creationId="{00000000-0000-0000-0000-000000000000}"/>
          </ac:grpSpMkLst>
        </pc:grp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29" creationId="{0AF87EBE-843E-4436-A6F2-2BF74A7E19EA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43" creationId="{D5EE9228-AD54-4F52-8D11-945AA6441570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44" creationId="{224D812B-C028-4633-AF84-D3F1315AACBA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45" creationId="{6197F5E2-158C-4B32-8DEA-5E31B115B988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46" creationId="{65AE696A-A9F3-41A9-A8E8-460C9E06A2C8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47" creationId="{7031B1CD-4F0C-47BC-8D4C-944373BC4F07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48" creationId="{E69C9160-E9EE-4F82-A9C0-5B34D4C5E1C9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49" creationId="{12535772-F32E-49ED-9BFC-76DC74AF8649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50" creationId="{401FD7F6-6220-4178-B755-536513667AC6}"/>
          </ac:picMkLst>
        </pc:picChg>
        <pc:picChg chg="mod">
          <ac:chgData name="한재혁" userId="44526e3f-852f-4973-8efd-77173f66453a" providerId="ADAL" clId="{2F87161C-3CA6-483B-B37C-D7772F942902}" dt="2022-03-14T05:35:17.930" v="8796"/>
          <ac:picMkLst>
            <pc:docMk/>
            <pc:sldMk cId="0" sldId="265"/>
            <ac:picMk id="51" creationId="{8D9369E2-F4BE-400A-9864-831BDF7BAE4B}"/>
          </ac:picMkLst>
        </pc:picChg>
      </pc:sldChg>
      <pc:sldChg chg="addSp delSp modSp mod modNotesTx">
        <pc:chgData name="한재혁" userId="44526e3f-852f-4973-8efd-77173f66453a" providerId="ADAL" clId="{2F87161C-3CA6-483B-B37C-D7772F942902}" dt="2022-03-16T05:11:51.678" v="8951" actId="478"/>
        <pc:sldMkLst>
          <pc:docMk/>
          <pc:sldMk cId="0" sldId="266"/>
        </pc:sldMkLst>
        <pc:spChg chg="add del mod">
          <ac:chgData name="한재혁" userId="44526e3f-852f-4973-8efd-77173f66453a" providerId="ADAL" clId="{2F87161C-3CA6-483B-B37C-D7772F942902}" dt="2022-03-16T05:11:51.678" v="8951" actId="478"/>
          <ac:spMkLst>
            <pc:docMk/>
            <pc:sldMk cId="0" sldId="266"/>
            <ac:spMk id="8" creationId="{B565E3B9-22FA-43AD-9176-72BEF63D1F4E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1:12.468" v="8946" actId="20577"/>
        <pc:sldMkLst>
          <pc:docMk/>
          <pc:sldMk cId="790236004" sldId="267"/>
        </pc:sldMkLst>
        <pc:spChg chg="add mod">
          <ac:chgData name="한재혁" userId="44526e3f-852f-4973-8efd-77173f66453a" providerId="ADAL" clId="{2F87161C-3CA6-483B-B37C-D7772F942902}" dt="2022-03-16T05:11:12.468" v="8946" actId="20577"/>
          <ac:spMkLst>
            <pc:docMk/>
            <pc:sldMk cId="790236004" sldId="267"/>
            <ac:spMk id="21" creationId="{69385D73-D9C1-4114-8DEA-C1F9999DDB82}"/>
          </ac:spMkLst>
        </pc:spChg>
      </pc:sldChg>
      <pc:sldChg chg="addSp modSp mod modAnim modNotesTx">
        <pc:chgData name="한재혁" userId="44526e3f-852f-4973-8efd-77173f66453a" providerId="ADAL" clId="{2F87161C-3CA6-483B-B37C-D7772F942902}" dt="2022-03-16T05:11:09.926" v="8945" actId="20577"/>
        <pc:sldMkLst>
          <pc:docMk/>
          <pc:sldMk cId="49610596" sldId="268"/>
        </pc:sldMkLst>
        <pc:spChg chg="add mod">
          <ac:chgData name="한재혁" userId="44526e3f-852f-4973-8efd-77173f66453a" providerId="ADAL" clId="{2F87161C-3CA6-483B-B37C-D7772F942902}" dt="2022-03-16T05:11:09.926" v="8945" actId="20577"/>
          <ac:spMkLst>
            <pc:docMk/>
            <pc:sldMk cId="49610596" sldId="268"/>
            <ac:spMk id="35" creationId="{1EDC2EEC-EACA-4B2F-8E82-1F387769F458}"/>
          </ac:spMkLst>
        </pc:spChg>
      </pc:sldChg>
      <pc:sldChg chg="addSp modSp mod modNotesTx">
        <pc:chgData name="한재혁" userId="44526e3f-852f-4973-8efd-77173f66453a" providerId="ADAL" clId="{2F87161C-3CA6-483B-B37C-D7772F942902}" dt="2022-03-16T05:11:05.358" v="8944" actId="20577"/>
        <pc:sldMkLst>
          <pc:docMk/>
          <pc:sldMk cId="2981662687" sldId="269"/>
        </pc:sldMkLst>
        <pc:spChg chg="add mod">
          <ac:chgData name="한재혁" userId="44526e3f-852f-4973-8efd-77173f66453a" providerId="ADAL" clId="{2F87161C-3CA6-483B-B37C-D7772F942902}" dt="2022-03-16T05:11:05.358" v="8944" actId="20577"/>
          <ac:spMkLst>
            <pc:docMk/>
            <pc:sldMk cId="2981662687" sldId="269"/>
            <ac:spMk id="24" creationId="{189001A2-0CA4-428C-B169-A7C42A3E50C8}"/>
          </ac:spMkLst>
        </pc:spChg>
      </pc:sldChg>
    </pc:docChg>
  </pc:docChgLst>
  <pc:docChgLst>
    <pc:chgData name="서민석" userId="260460fb-18e8-4ba4-8786-0ba704ad2484" providerId="ADAL" clId="{F9F03C84-D4B8-3F4B-9339-E3EE61BC8ABB}"/>
    <pc:docChg chg="undo custSel modSld">
      <pc:chgData name="서민석" userId="260460fb-18e8-4ba4-8786-0ba704ad2484" providerId="ADAL" clId="{F9F03C84-D4B8-3F4B-9339-E3EE61BC8ABB}" dt="2022-04-28T12:04:58.392" v="37" actId="20577"/>
      <pc:docMkLst>
        <pc:docMk/>
      </pc:docMkLst>
      <pc:sldChg chg="modSp mod">
        <pc:chgData name="서민석" userId="260460fb-18e8-4ba4-8786-0ba704ad2484" providerId="ADAL" clId="{F9F03C84-D4B8-3F4B-9339-E3EE61BC8ABB}" dt="2022-04-28T12:04:58.392" v="37" actId="20577"/>
        <pc:sldMkLst>
          <pc:docMk/>
          <pc:sldMk cId="0" sldId="262"/>
        </pc:sldMkLst>
        <pc:spChg chg="mod">
          <ac:chgData name="서민석" userId="260460fb-18e8-4ba4-8786-0ba704ad2484" providerId="ADAL" clId="{F9F03C84-D4B8-3F4B-9339-E3EE61BC8ABB}" dt="2022-04-28T12:04:58.392" v="37" actId="20577"/>
          <ac:spMkLst>
            <pc:docMk/>
            <pc:sldMk cId="0" sldId="262"/>
            <ac:spMk id="40" creationId="{036EE1EE-4E52-4980-8AB0-D8FC3AA70DF1}"/>
          </ac:spMkLst>
        </pc:spChg>
        <pc:spChg chg="mod">
          <ac:chgData name="서민석" userId="260460fb-18e8-4ba4-8786-0ba704ad2484" providerId="ADAL" clId="{F9F03C84-D4B8-3F4B-9339-E3EE61BC8ABB}" dt="2022-04-28T12:04:33.021" v="35" actId="20577"/>
          <ac:spMkLst>
            <pc:docMk/>
            <pc:sldMk cId="0" sldId="262"/>
            <ac:spMk id="48" creationId="{4D7DEB17-EC58-4363-BD9A-42065D03039C}"/>
          </ac:spMkLst>
        </pc:spChg>
      </pc:sldChg>
    </pc:docChg>
  </pc:docChgLst>
  <pc:docChgLst>
    <pc:chgData name="한재혁" userId="44526e3f-852f-4973-8efd-77173f66453a" providerId="ADAL" clId="{6157B200-7647-4832-A0F4-B566505B7AC9}"/>
    <pc:docChg chg="modSld">
      <pc:chgData name="한재혁" userId="44526e3f-852f-4973-8efd-77173f66453a" providerId="ADAL" clId="{6157B200-7647-4832-A0F4-B566505B7AC9}" dt="2022-06-06T10:07:37.898" v="1" actId="14100"/>
      <pc:docMkLst>
        <pc:docMk/>
      </pc:docMkLst>
      <pc:sldChg chg="modSp mod">
        <pc:chgData name="한재혁" userId="44526e3f-852f-4973-8efd-77173f66453a" providerId="ADAL" clId="{6157B200-7647-4832-A0F4-B566505B7AC9}" dt="2022-06-06T10:07:37.898" v="1" actId="14100"/>
        <pc:sldMkLst>
          <pc:docMk/>
          <pc:sldMk cId="0" sldId="258"/>
        </pc:sldMkLst>
        <pc:picChg chg="mod">
          <ac:chgData name="한재혁" userId="44526e3f-852f-4973-8efd-77173f66453a" providerId="ADAL" clId="{6157B200-7647-4832-A0F4-B566505B7AC9}" dt="2022-06-06T10:07:37.898" v="1" actId="14100"/>
          <ac:picMkLst>
            <pc:docMk/>
            <pc:sldMk cId="0" sldId="258"/>
            <ac:picMk id="19" creationId="{6E29C05B-FA64-4AF4-A5B9-8F880A1223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DA693-B578-4B58-9522-6E3371ADC030}" type="datetimeFigureOut">
              <a:rPr lang="ko-KR" altLang="en-US" smtClean="0"/>
              <a:t>2022-06-06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2D14-5FEC-460B-873F-AA5A276697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34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. 2022</a:t>
            </a:r>
            <a:r>
              <a:rPr lang="ko-KR" altLang="en-US"/>
              <a:t>년 캡스톤디자인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I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의 계획발표를 맡은 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17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학번 한재혁이라고 합니다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b="0" i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지금부터 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‘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자연어 처리 기반 영화 리뷰 필터링 및 시각화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’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를 주제로 한 캡스톤디자인 발표를 진행하겠습니다</a:t>
            </a:r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8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크롤링된 데이터들의 처리에 대한 전체적인 흐름입니다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현재 공부하고 연구를 진행하는 단계이기 때문에 구체적인 단계를 명시해놓은 것이 아니라 대략적인 흐름을 기재해 놓은 것이므로 이 점 양해 부탁드립니다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크롤링 데이터가 들어오게 되면 데이터 전처리를 통해 데이터 셋을 구축하게 됩니다</a:t>
            </a:r>
            <a:r>
              <a:rPr lang="en-US" altLang="ko-KR"/>
              <a:t>. </a:t>
            </a:r>
            <a:r>
              <a:rPr lang="ko-KR" altLang="en-US"/>
              <a:t>이 과정에서 정상적으로 모델을 실행할 수 있도록 맞춤법 검사와 띄어쓰기</a:t>
            </a:r>
            <a:r>
              <a:rPr lang="en-US" altLang="ko-KR"/>
              <a:t>, </a:t>
            </a:r>
            <a:r>
              <a:rPr lang="ko-KR" altLang="en-US"/>
              <a:t>비속어 등이 검사되게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모델에 태울 수 있는 데이터가 만들어지게되면 먼저 필터링 모델을 거치게 됩니다</a:t>
            </a:r>
            <a:r>
              <a:rPr lang="en-US" altLang="ko-KR"/>
              <a:t>. </a:t>
            </a:r>
            <a:r>
              <a:rPr lang="ko-KR" altLang="en-US"/>
              <a:t>필터링 모델에서는 편향성이 짙거나</a:t>
            </a:r>
            <a:r>
              <a:rPr lang="en-US" altLang="ko-KR"/>
              <a:t>, </a:t>
            </a:r>
            <a:r>
              <a:rPr lang="ko-KR" altLang="en-US"/>
              <a:t>근거없는 비판성 리뷰</a:t>
            </a:r>
            <a:r>
              <a:rPr lang="en-US" altLang="ko-KR"/>
              <a:t>, </a:t>
            </a:r>
            <a:r>
              <a:rPr lang="ko-KR" altLang="en-US"/>
              <a:t>맹목적 칭찬성 리뷰 등이 필터링되게 할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필터링을 거친 데이터들은 </a:t>
            </a:r>
            <a:r>
              <a:rPr lang="en-US" altLang="ko-KR"/>
              <a:t>1</a:t>
            </a:r>
            <a:r>
              <a:rPr lang="ko-KR" altLang="en-US"/>
              <a:t>차적으로 결과를 내고</a:t>
            </a:r>
            <a:r>
              <a:rPr lang="en-US" altLang="ko-KR"/>
              <a:t>, </a:t>
            </a:r>
            <a:r>
              <a:rPr lang="ko-KR" altLang="en-US"/>
              <a:t>관람 포인트 추출 모델로 전달되게 되는데</a:t>
            </a:r>
            <a:r>
              <a:rPr lang="en-US" altLang="ko-KR"/>
              <a:t>, </a:t>
            </a:r>
            <a:r>
              <a:rPr lang="ko-KR" altLang="en-US"/>
              <a:t>해당 모델에서는 정제된 리뷰를 어절 단위로 분해하고 감성 분석과 토픽 모델링을 진행하여 해당 영화를 관람할 때 주의깊게 본 포인트나 감명깊게 본 포인트들을 뽑아내고</a:t>
            </a:r>
            <a:r>
              <a:rPr lang="en-US" altLang="ko-KR"/>
              <a:t>, </a:t>
            </a:r>
            <a:r>
              <a:rPr lang="ko-KR" altLang="en-US"/>
              <a:t>해당 포인트에 대해 얼마나 긍정적인 평가를 하고 있는지 분석해서 </a:t>
            </a:r>
            <a:r>
              <a:rPr lang="en-US" altLang="ko-KR"/>
              <a:t>2</a:t>
            </a:r>
            <a:r>
              <a:rPr lang="ko-KR" altLang="en-US"/>
              <a:t>차 결과를 내게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09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저희 프로젝트의 추진전략과 계획입니다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저희 팀의 구성은 총 </a:t>
            </a:r>
            <a:r>
              <a:rPr lang="en-US" altLang="ko-KR"/>
              <a:t>3</a:t>
            </a:r>
            <a:r>
              <a:rPr lang="ko-KR" altLang="en-US"/>
              <a:t>명으로 발표를 진행하고 있는 제가 팀장 역할을 맡고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저는 팀장의 역할과 전체적인 프로젝트의 디자인 및 프론트단과 서버구축을 맡고 있고</a:t>
            </a:r>
            <a:r>
              <a:rPr lang="en-US" altLang="ko-KR"/>
              <a:t>, </a:t>
            </a:r>
            <a:r>
              <a:rPr lang="ko-KR" altLang="en-US"/>
              <a:t>다음으로 서민석 팀원과 정인상 팀원은 공동으로 데이터셋 구축을 하고 허위 리뷰 필터링 모델과 관람 포인트 추출 모델 개발을 각각 하나씩 맡아 진행하고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048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저희 프로젝트의 진행 계획을 타임라인으로 나타낸 표입니다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발표가 진행되고 있는 현재 오픈 </a:t>
            </a:r>
            <a:r>
              <a:rPr lang="en-US" altLang="ko-KR"/>
              <a:t>API</a:t>
            </a:r>
            <a:r>
              <a:rPr lang="ko-KR" altLang="en-US"/>
              <a:t>를 통해 영화 정보를 획득하고</a:t>
            </a:r>
            <a:r>
              <a:rPr lang="en-US" altLang="ko-KR"/>
              <a:t>, </a:t>
            </a:r>
            <a:r>
              <a:rPr lang="ko-KR" altLang="en-US"/>
              <a:t>웹을 제작하는 초기 단계에 위치하고 있으며 이는 보이시는 것과 같이 </a:t>
            </a:r>
            <a:r>
              <a:rPr lang="en-US" altLang="ko-KR"/>
              <a:t>4</a:t>
            </a:r>
            <a:r>
              <a:rPr lang="ko-KR" altLang="en-US"/>
              <a:t>월 중으로 마무리될 것을 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이어 서버의 구축이 진행될 예정이며 완성됨과 동시에 인공지능 모델을 삽입하고 테스트할 수 있는 환경을 가질 생각이며 이후</a:t>
            </a:r>
            <a:r>
              <a:rPr lang="en-US" altLang="ko-KR"/>
              <a:t>, 9</a:t>
            </a:r>
            <a:r>
              <a:rPr lang="ko-KR" altLang="en-US"/>
              <a:t>월경부터 웹 제작이 추가적으로 이루어질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모델의 경우 크롤링된 데이터들을 분석하고 피처를 선정하는 작업이 </a:t>
            </a:r>
            <a:r>
              <a:rPr lang="en-US" altLang="ko-KR"/>
              <a:t>4</a:t>
            </a:r>
            <a:r>
              <a:rPr lang="ko-KR" altLang="en-US"/>
              <a:t>월까지 진행될 예정이며 해당 작업이 끝나면 각각의 모델 개발에 바로 착수할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모델 개발의 경우 현재 연구의 난이도를 짐작하기에 어려움이 있어 개발기간을 방어적으로 잡았으며 만약 개발의 진행이 빠르게 진행된다면 전체적인 프로세스를 앞당길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마지막으로 프로젝트가 마무리되고 작품 전시회를 기획하고 있는 </a:t>
            </a:r>
            <a:r>
              <a:rPr lang="en-US" altLang="ko-KR"/>
              <a:t>10</a:t>
            </a:r>
            <a:r>
              <a:rPr lang="ko-KR" altLang="en-US"/>
              <a:t>월말쯤에는 전체적인 디자인 검토와 수정</a:t>
            </a:r>
            <a:r>
              <a:rPr lang="en-US" altLang="ko-KR"/>
              <a:t>, </a:t>
            </a:r>
            <a:r>
              <a:rPr lang="ko-KR" altLang="en-US"/>
              <a:t>서버와 모델의 테스트와 유지보수를 하며 마무리할 생각입니다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80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이상 발표를 마치고 질의응답 시간을 가지겠습니다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궁금하신 점이나 부족한 점에 대해 말씀해주시면 감사하겠습니다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46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다음과 같은 순서로 발표를 진행하겠습니다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12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 번째로 배경 및 필요성입니다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pc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소비자들의 온라인을 통한 소비 활동에 있어서 평가, 후기와 같은 리뷰 시스템은 선택의 중요한 지표가 되고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있습니다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60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★따라서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소비자들은 배달앱을 통해 음식을 주문할 때나, 쇼핑몰을 통해서 물건을 구입할 때, 영화를 예매할 때, 심지어 원하는 기업을 찾기 위해 기업 정보를 검색하는 과정에서도 제일 먼저 하는 것이 리뷰를 찾아보는 것이라고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합니다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98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 이렇듯 다수의 소비자들이 리뷰 시스템에 의존하며 소비 활동을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하는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사례가 늘어남에 따라 이를 악용하는 사례 또한 늘어나고 있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것이 현실입니다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sz="1800" kern="0" spc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</a:b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음식점의 경우 음식을 먹어보지 않은 사람이 가게 주인에게 금전적인 보상을 받고 긍정적인 리뷰를 쓰고, 경쟁 업체에서는 일부러 악의적인 내용을 담은 리뷰를 작성하는 등의 행위가 난무하고 있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5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이와 크게 다르지 않게 영화의 경우에도 해당 영화를 관람하지 않은 사람이 무분별한 관람 후기를 남기거나, 해당 영화에 출연하는 배우의 단순한 팬심으로 인해 좋은 평가를 남겨 실제 영화를 선택하는 소비자의 입장에서 봤을 때 객관적인 선택을 할 수 없게 하는 등의 문제점이 생겨나고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있습니다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이에 소비를 선택하는 기준에 있어서 소비자들은 좀 더 객관적인 평가와 정확한 사실을 제공받을 권리가 보장되어야 하며 이에 대한 대책이 강구되어야 한다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고 생각했기 때문에 주제를 선정하게 되었습니다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kern="0" spc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4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따라서 저희 캡스톤의 최종 목표는 첫 번째로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인공지능을 활용하여 실제 영화를 관람하려는 관람객들에게 도움이 될만한 리뷰를 필터링하는 것입니다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또한 더 나아가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필터링 된 리뷰들을 토대로 감성 분석을 통해 영상미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스토리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연출 같은 관람 포인트를 추출하고 각 포인트별로 관객들의 반응을 웹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앱 어플리케이션을 통해 제공하는 것입니다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46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이러한 목표를 이루기 위해 저희 캡스톤디자인을 구성하고 있는 내용입니다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sz="1200" kern="0" spc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/>
              <a:t>첫 번째 웹은 사용자가 원하는 영화를 검색하고 결과를 시각적으로 보여줄 수 있는 역할을 하며</a:t>
            </a:r>
            <a:r>
              <a:rPr lang="en-US" altLang="ko-KR"/>
              <a:t>, </a:t>
            </a:r>
            <a:r>
              <a:rPr lang="ko-KR" altLang="en-US"/>
              <a:t>한국영화진흥위원회의 오픈</a:t>
            </a:r>
            <a:r>
              <a:rPr lang="en-US" altLang="ko-KR"/>
              <a:t>API</a:t>
            </a:r>
            <a:r>
              <a:rPr lang="ko-KR" altLang="en-US"/>
              <a:t>와 추가로 직접 구현한 </a:t>
            </a:r>
            <a:r>
              <a:rPr lang="en-US" altLang="ko-KR"/>
              <a:t>API</a:t>
            </a:r>
            <a:r>
              <a:rPr lang="ko-KR" altLang="en-US"/>
              <a:t>를 사용할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두 번째로 서버는 브라우저가 감당하기 힘든 작업의 양을 빠르게 처리하고</a:t>
            </a:r>
            <a:r>
              <a:rPr lang="en-US" altLang="ko-KR"/>
              <a:t>, </a:t>
            </a:r>
            <a:r>
              <a:rPr lang="ko-KR" altLang="en-US"/>
              <a:t>인공지능 모델을 돌릴 수 있는 공간입니다</a:t>
            </a:r>
            <a:r>
              <a:rPr lang="en-US" altLang="ko-KR"/>
              <a:t>. </a:t>
            </a:r>
            <a:r>
              <a:rPr lang="ko-KR" altLang="en-US"/>
              <a:t>저희가 구현하고자 하는 서비스는 이미 각 영화 사이트별로 제작되어 있는 리뷰단에 있는 리뷰들을 웹 크롤링하여 필터링 및 분석하는 것을 기본에 두고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한 영화에 추가된 리뷰는 적게는 수 십 개부터 많게는 몇 만 개까지도 되는데 이런 방대한 작업의 처리를 브라우저에게만 일임한다면 웹 사이트 자체가 너무 무거워지고</a:t>
            </a:r>
            <a:r>
              <a:rPr lang="en-US" altLang="ko-KR"/>
              <a:t>, </a:t>
            </a:r>
            <a:r>
              <a:rPr lang="ko-KR" altLang="en-US"/>
              <a:t>속도가 느려질 우려가 있기 때문에 이러한 작업들은 서버에서 실행하고</a:t>
            </a:r>
            <a:r>
              <a:rPr lang="en-US" altLang="ko-KR"/>
              <a:t>, </a:t>
            </a:r>
            <a:r>
              <a:rPr lang="ko-KR" altLang="en-US"/>
              <a:t>브라우저에서는 서버에 </a:t>
            </a:r>
            <a:r>
              <a:rPr lang="en-US" altLang="ko-KR"/>
              <a:t>API</a:t>
            </a:r>
            <a:r>
              <a:rPr lang="ko-KR" altLang="en-US"/>
              <a:t>형식으로 작업을 요청하고 결과만 반환받는 식으로 만들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마지막으로 저희 프로젝트의 메인이 되는 인공지능 모델입니다</a:t>
            </a:r>
            <a:r>
              <a:rPr lang="en-US" altLang="ko-KR"/>
              <a:t>. </a:t>
            </a:r>
            <a:r>
              <a:rPr lang="ko-KR" altLang="en-US"/>
              <a:t>해당 모델은 크게 두 가지로 나뉘는데</a:t>
            </a:r>
            <a:r>
              <a:rPr lang="en-US" altLang="ko-KR"/>
              <a:t>, </a:t>
            </a:r>
            <a:r>
              <a:rPr lang="ko-KR" altLang="en-US"/>
              <a:t>허위 및 가짜 리뷰를 제거하는 필터링모델과</a:t>
            </a:r>
            <a:r>
              <a:rPr lang="en-US" altLang="ko-KR"/>
              <a:t>, </a:t>
            </a:r>
            <a:r>
              <a:rPr lang="ko-KR" altLang="en-US"/>
              <a:t>임의의 영화 리뷰에 대해서 관람 포인트들을 뽑아내고</a:t>
            </a:r>
            <a:r>
              <a:rPr lang="en-US" altLang="ko-KR"/>
              <a:t>, </a:t>
            </a:r>
            <a:r>
              <a:rPr lang="ko-KR" altLang="en-US"/>
              <a:t>해당 관람 포인트에 얼마정도의 긍정적인 감정을 가지고 있는지 계산하는 감성분석모델입니다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75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전체적인 프로세스입니다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데스크탑이나 모바일 등 웹에 접근할 수 있는 임의의 디바이스를 통해 해당 웹 사이트에 접근할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사이트에서 관람을 고민하고 있는 영화를 검색하게 되면 한국영화진흥위원회의 오픈</a:t>
            </a:r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통해 검색어에 따른 결과들이 반환되어 사용자에게 보여지게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결과 중 원하는 영화를 선택하게 되면</a:t>
            </a:r>
            <a:r>
              <a:rPr lang="en-US" altLang="ko-KR" dirty="0"/>
              <a:t>, </a:t>
            </a:r>
            <a:r>
              <a:rPr lang="ko-KR" altLang="en-US" dirty="0"/>
              <a:t>브라우저는 서버에 해당 영화에 대한 리뷰 데이터를 크롤링하게끔 요청하게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요청을 받은 서버는 해당 영화에 대한 리뷰를 크롤링하게 되고</a:t>
            </a:r>
            <a:r>
              <a:rPr lang="en-US" altLang="ko-KR" dirty="0"/>
              <a:t>, </a:t>
            </a:r>
            <a:r>
              <a:rPr lang="ko-KR" altLang="en-US" dirty="0"/>
              <a:t>만들어진 인공지능 모델에 맞춰진 데이터 형식으로 가공하여 전달하게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인공지능 모델을 거쳐 </a:t>
            </a:r>
            <a:r>
              <a:rPr lang="ko-KR" altLang="en-US" dirty="0" err="1"/>
              <a:t>필터링되고</a:t>
            </a:r>
            <a:r>
              <a:rPr lang="en-US" altLang="ko-KR" dirty="0"/>
              <a:t>, </a:t>
            </a:r>
            <a:r>
              <a:rPr lang="ko-KR" altLang="en-US" dirty="0"/>
              <a:t>분석된 리뷰들은 다시 브라우저로 전달되게 되고</a:t>
            </a:r>
            <a:r>
              <a:rPr lang="en-US" altLang="ko-KR" dirty="0"/>
              <a:t>, </a:t>
            </a:r>
            <a:r>
              <a:rPr lang="ko-KR" altLang="en-US" dirty="0" err="1"/>
              <a:t>시각화하여</a:t>
            </a:r>
            <a:r>
              <a:rPr lang="ko-KR" altLang="en-US" dirty="0"/>
              <a:t> 사용자에게 보여지게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2D14-5FEC-460B-873F-AA5A2766973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48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3" Type="http://schemas.openxmlformats.org/officeDocument/2006/relationships/image" Target="../media/image65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6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03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20.png"/><Relationship Id="rId5" Type="http://schemas.openxmlformats.org/officeDocument/2006/relationships/image" Target="../media/image16.png"/><Relationship Id="rId10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png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11" Type="http://schemas.openxmlformats.org/officeDocument/2006/relationships/image" Target="../media/image32.sv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microsoft.com/office/2007/relationships/hdphoto" Target="../media/hdphoto1.wdp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2.png"/><Relationship Id="rId34" Type="http://schemas.microsoft.com/office/2007/relationships/hdphoto" Target="../media/hdphoto4.wdp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png"/><Relationship Id="rId20" Type="http://schemas.openxmlformats.org/officeDocument/2006/relationships/image" Target="../media/image41.svg"/><Relationship Id="rId29" Type="http://schemas.openxmlformats.org/officeDocument/2006/relationships/image" Target="../media/image48.png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11" Type="http://schemas.openxmlformats.org/officeDocument/2006/relationships/image" Target="../media/image32.svg"/><Relationship Id="rId24" Type="http://schemas.openxmlformats.org/officeDocument/2006/relationships/image" Target="../media/image45.svg"/><Relationship Id="rId32" Type="http://schemas.microsoft.com/office/2007/relationships/hdphoto" Target="../media/hdphoto3.wdp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microsoft.com/office/2007/relationships/hdphoto" Target="../media/hdphoto2.wdp"/><Relationship Id="rId36" Type="http://schemas.openxmlformats.org/officeDocument/2006/relationships/image" Target="../media/image53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0.png"/><Relationship Id="rId4" Type="http://schemas.openxmlformats.org/officeDocument/2006/relationships/image" Target="../media/image14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3.svg"/><Relationship Id="rId27" Type="http://schemas.openxmlformats.org/officeDocument/2006/relationships/image" Target="../media/image47.png"/><Relationship Id="rId30" Type="http://schemas.openxmlformats.org/officeDocument/2006/relationships/image" Target="../media/image49.svg"/><Relationship Id="rId35" Type="http://schemas.openxmlformats.org/officeDocument/2006/relationships/image" Target="../media/image52.png"/><Relationship Id="rId8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4.png"/><Relationship Id="rId18" Type="http://schemas.microsoft.com/office/2007/relationships/hdphoto" Target="../media/hdphoto2.wdp"/><Relationship Id="rId26" Type="http://schemas.openxmlformats.org/officeDocument/2006/relationships/image" Target="../media/image55.png"/><Relationship Id="rId3" Type="http://schemas.openxmlformats.org/officeDocument/2006/relationships/image" Target="../media/image14.png"/><Relationship Id="rId21" Type="http://schemas.openxmlformats.org/officeDocument/2006/relationships/image" Target="../media/image50.png"/><Relationship Id="rId7" Type="http://schemas.openxmlformats.org/officeDocument/2006/relationships/image" Target="../media/image40.png"/><Relationship Id="rId12" Type="http://schemas.openxmlformats.org/officeDocument/2006/relationships/image" Target="../media/image32.svg"/><Relationship Id="rId17" Type="http://schemas.openxmlformats.org/officeDocument/2006/relationships/image" Target="../media/image47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6" Type="http://schemas.microsoft.com/office/2007/relationships/hdphoto" Target="../media/hdphoto1.wdp"/><Relationship Id="rId20" Type="http://schemas.openxmlformats.org/officeDocument/2006/relationships/image" Target="../media/image4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microsoft.com/office/2007/relationships/hdphoto" Target="../media/hdphoto4.wdp"/><Relationship Id="rId5" Type="http://schemas.openxmlformats.org/officeDocument/2006/relationships/image" Target="../media/image16.png"/><Relationship Id="rId15" Type="http://schemas.openxmlformats.org/officeDocument/2006/relationships/image" Target="../media/image46.png"/><Relationship Id="rId23" Type="http://schemas.openxmlformats.org/officeDocument/2006/relationships/image" Target="../media/image51.png"/><Relationship Id="rId10" Type="http://schemas.openxmlformats.org/officeDocument/2006/relationships/image" Target="../media/image43.svg"/><Relationship Id="rId19" Type="http://schemas.openxmlformats.org/officeDocument/2006/relationships/image" Target="../media/image48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Relationship Id="rId14" Type="http://schemas.openxmlformats.org/officeDocument/2006/relationships/image" Target="../media/image45.svg"/><Relationship Id="rId22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7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10" Type="http://schemas.openxmlformats.org/officeDocument/2006/relationships/image" Target="../media/image62.png"/><Relationship Id="rId4" Type="http://schemas.openxmlformats.org/officeDocument/2006/relationships/image" Target="../media/image16.png"/><Relationship Id="rId9" Type="http://schemas.openxmlformats.org/officeDocument/2006/relationships/image" Target="../media/image61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27.png"/><Relationship Id="rId26" Type="http://schemas.openxmlformats.org/officeDocument/2006/relationships/image" Target="../media/image85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80.png"/><Relationship Id="rId7" Type="http://schemas.openxmlformats.org/officeDocument/2006/relationships/image" Target="../media/image16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6.png"/><Relationship Id="rId20" Type="http://schemas.openxmlformats.org/officeDocument/2006/relationships/image" Target="../media/image79.png"/><Relationship Id="rId1" Type="http://schemas.openxmlformats.org/officeDocument/2006/relationships/tags" Target="../tags/tag3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24" Type="http://schemas.openxmlformats.org/officeDocument/2006/relationships/image" Target="../media/image83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0" Type="http://schemas.openxmlformats.org/officeDocument/2006/relationships/image" Target="../media/image70.png"/><Relationship Id="rId19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13" Type="http://schemas.openxmlformats.org/officeDocument/2006/relationships/image" Target="../media/image92.png"/><Relationship Id="rId18" Type="http://schemas.openxmlformats.org/officeDocument/2006/relationships/image" Target="../media/image95.svg"/><Relationship Id="rId3" Type="http://schemas.openxmlformats.org/officeDocument/2006/relationships/image" Target="../media/image65.png"/><Relationship Id="rId21" Type="http://schemas.openxmlformats.org/officeDocument/2006/relationships/image" Target="../media/image98.png"/><Relationship Id="rId7" Type="http://schemas.openxmlformats.org/officeDocument/2006/relationships/image" Target="../media/image86.png"/><Relationship Id="rId12" Type="http://schemas.openxmlformats.org/officeDocument/2006/relationships/image" Target="../media/image91.svg"/><Relationship Id="rId17" Type="http://schemas.openxmlformats.org/officeDocument/2006/relationships/image" Target="../media/image94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20" Type="http://schemas.openxmlformats.org/officeDocument/2006/relationships/image" Target="../media/image9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90.png"/><Relationship Id="rId24" Type="http://schemas.openxmlformats.org/officeDocument/2006/relationships/image" Target="../media/image49.sv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23" Type="http://schemas.openxmlformats.org/officeDocument/2006/relationships/image" Target="../media/image48.png"/><Relationship Id="rId10" Type="http://schemas.openxmlformats.org/officeDocument/2006/relationships/image" Target="../media/image89.svg"/><Relationship Id="rId19" Type="http://schemas.openxmlformats.org/officeDocument/2006/relationships/image" Target="../media/image96.png"/><Relationship Id="rId4" Type="http://schemas.openxmlformats.org/officeDocument/2006/relationships/image" Target="../media/image67.png"/><Relationship Id="rId9" Type="http://schemas.openxmlformats.org/officeDocument/2006/relationships/image" Target="../media/image88.png"/><Relationship Id="rId14" Type="http://schemas.openxmlformats.org/officeDocument/2006/relationships/image" Target="../media/image93.svg"/><Relationship Id="rId22" Type="http://schemas.openxmlformats.org/officeDocument/2006/relationships/image" Target="../media/image9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9431" y="3820050"/>
            <a:ext cx="6851622" cy="23608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7411" y="6249554"/>
            <a:ext cx="5845486" cy="5426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12" name="Object 9">
            <a:extLst>
              <a:ext uri="{FF2B5EF4-FFF2-40B4-BE49-F238E27FC236}">
                <a16:creationId xmlns:a16="http://schemas.microsoft.com/office/drawing/2014/main" id="{331B9776-21BD-48CE-B5C6-C448B417912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01928" y="7161332"/>
            <a:ext cx="6170604" cy="3021931"/>
          </a:xfrm>
          <a:prstGeom prst="rect">
            <a:avLst/>
          </a:prstGeom>
        </p:spPr>
      </p:pic>
    </p:spTree>
  </p:cSld>
  <p:clrMapOvr>
    <a:masterClrMapping/>
  </p:clrMapOvr>
  <p:transition spd="slow" advTm="151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12E5DD6F-A456-4A2D-87CA-A6DD53E7F3B9}"/>
              </a:ext>
            </a:extLst>
          </p:cNvPr>
          <p:cNvGrpSpPr/>
          <p:nvPr/>
        </p:nvGrpSpPr>
        <p:grpSpPr>
          <a:xfrm rot="16200000">
            <a:off x="5295308" y="-2705693"/>
            <a:ext cx="7697385" cy="18288000"/>
            <a:chOff x="-640753" y="-87619"/>
            <a:chExt cx="4033682" cy="10460952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CD48371B-DE1F-42F4-BCFA-C21DB3021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40753" y="-87619"/>
              <a:ext cx="4033682" cy="10460952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108" y="429955"/>
            <a:ext cx="5667736" cy="1235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14A727AA-423A-455E-AFD5-9296B79A82A1}"/>
              </a:ext>
            </a:extLst>
          </p:cNvPr>
          <p:cNvGrpSpPr/>
          <p:nvPr/>
        </p:nvGrpSpPr>
        <p:grpSpPr>
          <a:xfrm>
            <a:off x="1022084" y="4305301"/>
            <a:ext cx="16243832" cy="4266012"/>
            <a:chOff x="977735" y="3091543"/>
            <a:chExt cx="8348353" cy="219247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104480-03F5-4288-BBEA-A8EE587AB5F5}"/>
                </a:ext>
              </a:extLst>
            </p:cNvPr>
            <p:cNvSpPr/>
            <p:nvPr/>
          </p:nvSpPr>
          <p:spPr>
            <a:xfrm>
              <a:off x="1583377" y="3091543"/>
              <a:ext cx="7283532" cy="19079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122D1-6475-44F4-AB68-60E8D5F10645}"/>
                </a:ext>
              </a:extLst>
            </p:cNvPr>
            <p:cNvSpPr/>
            <p:nvPr/>
          </p:nvSpPr>
          <p:spPr>
            <a:xfrm>
              <a:off x="1524000" y="3325091"/>
              <a:ext cx="129118" cy="489298"/>
            </a:xfrm>
            <a:prstGeom prst="rect">
              <a:avLst/>
            </a:prstGeom>
            <a:solidFill>
              <a:srgbClr val="DEE7E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543822B-9382-48FE-9C11-22DB98F647D0}"/>
                </a:ext>
              </a:extLst>
            </p:cNvPr>
            <p:cNvSpPr/>
            <p:nvPr/>
          </p:nvSpPr>
          <p:spPr>
            <a:xfrm>
              <a:off x="1205345" y="3375562"/>
              <a:ext cx="787730" cy="3602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크롤링 데이터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666141C-5CA9-49EB-9060-AEC846109D59}"/>
                </a:ext>
              </a:extLst>
            </p:cNvPr>
            <p:cNvSpPr/>
            <p:nvPr/>
          </p:nvSpPr>
          <p:spPr>
            <a:xfrm>
              <a:off x="2161309" y="3375562"/>
              <a:ext cx="787730" cy="36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데이터 전처리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2284A0B-BD21-46D9-B22C-D6F67736BCE0}"/>
                </a:ext>
              </a:extLst>
            </p:cNvPr>
            <p:cNvSpPr/>
            <p:nvPr/>
          </p:nvSpPr>
          <p:spPr>
            <a:xfrm>
              <a:off x="3125189" y="3375562"/>
              <a:ext cx="787730" cy="36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데이터 셋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68E8D8F-F73D-4EC0-A49E-468E379434EF}"/>
                </a:ext>
              </a:extLst>
            </p:cNvPr>
            <p:cNvSpPr/>
            <p:nvPr/>
          </p:nvSpPr>
          <p:spPr>
            <a:xfrm>
              <a:off x="4827842" y="4281957"/>
              <a:ext cx="787730" cy="36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정제된 리뷰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2803661-809B-4CC3-904A-A4E7113AD444}"/>
                </a:ext>
              </a:extLst>
            </p:cNvPr>
            <p:cNvSpPr/>
            <p:nvPr/>
          </p:nvSpPr>
          <p:spPr>
            <a:xfrm>
              <a:off x="1715517" y="4019798"/>
              <a:ext cx="3347329" cy="871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1E3A4EE-BC24-440A-A863-28358B202D0E}"/>
                </a:ext>
              </a:extLst>
            </p:cNvPr>
            <p:cNvSpPr/>
            <p:nvPr/>
          </p:nvSpPr>
          <p:spPr>
            <a:xfrm>
              <a:off x="5384990" y="3245922"/>
              <a:ext cx="3347329" cy="16454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F309178-EB79-4077-9B45-7ADA1B57E3C3}"/>
                </a:ext>
              </a:extLst>
            </p:cNvPr>
            <p:cNvSpPr/>
            <p:nvPr/>
          </p:nvSpPr>
          <p:spPr>
            <a:xfrm>
              <a:off x="5820915" y="3868756"/>
              <a:ext cx="787730" cy="36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어절 단위 분해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A5C6ACA-E9CC-4426-A6F1-541FDC368BC6}"/>
                </a:ext>
              </a:extLst>
            </p:cNvPr>
            <p:cNvSpPr/>
            <p:nvPr/>
          </p:nvSpPr>
          <p:spPr>
            <a:xfrm>
              <a:off x="6970347" y="3445824"/>
              <a:ext cx="835699" cy="3028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토픽 모델링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528204B-A334-4EC4-84E4-F14A28613B10}"/>
                </a:ext>
              </a:extLst>
            </p:cNvPr>
            <p:cNvSpPr/>
            <p:nvPr/>
          </p:nvSpPr>
          <p:spPr>
            <a:xfrm>
              <a:off x="6970347" y="4347438"/>
              <a:ext cx="835698" cy="3028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감성 분석</a:t>
              </a:r>
            </a:p>
          </p:txBody>
        </p:sp>
        <p:pic>
          <p:nvPicPr>
            <p:cNvPr id="96" name="그래픽 95" descr="반복 단색으로 채워진">
              <a:extLst>
                <a:ext uri="{FF2B5EF4-FFF2-40B4-BE49-F238E27FC236}">
                  <a16:creationId xmlns:a16="http://schemas.microsoft.com/office/drawing/2014/main" id="{5E9C1258-7335-4D8A-877D-8E5113D1D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4545" y="3814389"/>
              <a:ext cx="467303" cy="467303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1529D73-D8A1-4890-9B5E-5665F0BD3903}"/>
                </a:ext>
              </a:extLst>
            </p:cNvPr>
            <p:cNvSpPr/>
            <p:nvPr/>
          </p:nvSpPr>
          <p:spPr>
            <a:xfrm>
              <a:off x="8799900" y="3775149"/>
              <a:ext cx="129118" cy="489298"/>
            </a:xfrm>
            <a:prstGeom prst="rect">
              <a:avLst/>
            </a:prstGeom>
            <a:solidFill>
              <a:srgbClr val="DEE7E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9D49695-62A3-4216-9EAD-D67BCA537064}"/>
                </a:ext>
              </a:extLst>
            </p:cNvPr>
            <p:cNvSpPr/>
            <p:nvPr/>
          </p:nvSpPr>
          <p:spPr>
            <a:xfrm>
              <a:off x="8338454" y="3839689"/>
              <a:ext cx="787730" cy="3602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관람 포인트</a:t>
              </a:r>
              <a:br>
                <a:rPr lang="en-US" altLang="ko-KR" sz="1600" b="1"/>
              </a:br>
              <a:r>
                <a:rPr lang="ko-KR" altLang="en-US" sz="1600" b="1"/>
                <a:t>추출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FBC0C2A-535B-40ED-B62B-1787E52E8397}"/>
                </a:ext>
              </a:extLst>
            </p:cNvPr>
            <p:cNvSpPr/>
            <p:nvPr/>
          </p:nvSpPr>
          <p:spPr>
            <a:xfrm>
              <a:off x="3055919" y="4961412"/>
              <a:ext cx="936000" cy="81643"/>
            </a:xfrm>
            <a:prstGeom prst="rect">
              <a:avLst/>
            </a:prstGeom>
            <a:solidFill>
              <a:srgbClr val="DEE7E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F1A8672-D0CD-44D9-8278-77E744CBCB5E}"/>
                </a:ext>
              </a:extLst>
            </p:cNvPr>
            <p:cNvSpPr/>
            <p:nvPr/>
          </p:nvSpPr>
          <p:spPr>
            <a:xfrm>
              <a:off x="3125189" y="4781547"/>
              <a:ext cx="787730" cy="36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정제된 리뷰</a:t>
              </a: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3D6EB0A1-7B0B-4AE2-AF1A-132B20143F58}"/>
                </a:ext>
              </a:extLst>
            </p:cNvPr>
            <p:cNvSpPr/>
            <p:nvPr/>
          </p:nvSpPr>
          <p:spPr>
            <a:xfrm>
              <a:off x="977735" y="3378655"/>
              <a:ext cx="160030" cy="360218"/>
            </a:xfrm>
            <a:prstGeom prst="rightArrow">
              <a:avLst>
                <a:gd name="adj1" fmla="val 50000"/>
                <a:gd name="adj2" fmla="val 6236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C6DA5241-C821-43CC-A9E4-7216F434F31B}"/>
                </a:ext>
              </a:extLst>
            </p:cNvPr>
            <p:cNvSpPr/>
            <p:nvPr/>
          </p:nvSpPr>
          <p:spPr>
            <a:xfrm rot="5400000">
              <a:off x="3472666" y="4924678"/>
              <a:ext cx="108607" cy="610073"/>
            </a:xfrm>
            <a:prstGeom prst="rightArrow">
              <a:avLst>
                <a:gd name="adj1" fmla="val 72061"/>
                <a:gd name="adj2" fmla="val 664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D9864FED-C4FA-4BDF-9FB3-EBC848DE516A}"/>
                </a:ext>
              </a:extLst>
            </p:cNvPr>
            <p:cNvSpPr/>
            <p:nvPr/>
          </p:nvSpPr>
          <p:spPr>
            <a:xfrm>
              <a:off x="9168244" y="3835730"/>
              <a:ext cx="157844" cy="360218"/>
            </a:xfrm>
            <a:prstGeom prst="rightArrow">
              <a:avLst>
                <a:gd name="adj1" fmla="val 50000"/>
                <a:gd name="adj2" fmla="val 700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E51C750-B662-4E32-950E-E99D0CE1A761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1993075" y="3555671"/>
              <a:ext cx="1682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1E84B930-AB07-46BB-B9E2-98C3B9D60AF9}"/>
                </a:ext>
              </a:extLst>
            </p:cNvPr>
            <p:cNvCxnSpPr>
              <a:stCxn id="88" idx="3"/>
              <a:endCxn id="89" idx="1"/>
            </p:cNvCxnSpPr>
            <p:nvPr/>
          </p:nvCxnSpPr>
          <p:spPr>
            <a:xfrm>
              <a:off x="2949039" y="3555671"/>
              <a:ext cx="1761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1AD47B9-ACAA-47F9-97F1-140B2B4A3132}"/>
                </a:ext>
              </a:extLst>
            </p:cNvPr>
            <p:cNvCxnSpPr>
              <a:stCxn id="89" idx="2"/>
              <a:endCxn id="100" idx="0"/>
            </p:cNvCxnSpPr>
            <p:nvPr/>
          </p:nvCxnSpPr>
          <p:spPr>
            <a:xfrm>
              <a:off x="3519054" y="3735780"/>
              <a:ext cx="0" cy="104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126E65A9-E1B5-4105-B766-4BBDF69175C4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3519054" y="4462066"/>
              <a:ext cx="13087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18961F8-C71E-4719-84CD-F09856533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0822" y="4228974"/>
              <a:ext cx="0" cy="2330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2C6F15B-932C-4E78-9478-E60505167FC4}"/>
                </a:ext>
              </a:extLst>
            </p:cNvPr>
            <p:cNvCxnSpPr/>
            <p:nvPr/>
          </p:nvCxnSpPr>
          <p:spPr>
            <a:xfrm>
              <a:off x="6800603" y="3597234"/>
              <a:ext cx="0" cy="901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6E996955-A2B5-4880-AAC1-3E17BA0A0CE1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6608645" y="4048865"/>
              <a:ext cx="191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EEDA5A50-5FF1-42BE-AEC9-CDB2B462ADD7}"/>
                </a:ext>
              </a:extLst>
            </p:cNvPr>
            <p:cNvCxnSpPr>
              <a:endCxn id="94" idx="1"/>
            </p:cNvCxnSpPr>
            <p:nvPr/>
          </p:nvCxnSpPr>
          <p:spPr>
            <a:xfrm>
              <a:off x="6800603" y="3597234"/>
              <a:ext cx="169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F69535A3-1D7F-4E98-B847-F8A973E25D74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6800603" y="4498848"/>
              <a:ext cx="169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C67D4106-BFE2-42A1-8FFF-ABF982159950}"/>
                </a:ext>
              </a:extLst>
            </p:cNvPr>
            <p:cNvCxnSpPr>
              <a:stCxn id="94" idx="3"/>
            </p:cNvCxnSpPr>
            <p:nvPr/>
          </p:nvCxnSpPr>
          <p:spPr>
            <a:xfrm>
              <a:off x="7806046" y="3597234"/>
              <a:ext cx="2414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452149F-4482-4BE9-979F-155358951297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7806045" y="4498848"/>
              <a:ext cx="2414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5F22B65-476C-4C08-B297-33E9151BA4AE}"/>
                </a:ext>
              </a:extLst>
            </p:cNvPr>
            <p:cNvCxnSpPr/>
            <p:nvPr/>
          </p:nvCxnSpPr>
          <p:spPr>
            <a:xfrm>
              <a:off x="8047512" y="3597234"/>
              <a:ext cx="0" cy="901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CF174A10-BFEF-413E-89E5-CA8AA5F1EA97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8047511" y="4019798"/>
              <a:ext cx="2909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D58101C-BF32-4883-8B80-463666FE720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5615572" y="4462066"/>
              <a:ext cx="5925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52806AD-7A89-47E6-B306-1710DFBA3661}"/>
                </a:ext>
              </a:extLst>
            </p:cNvPr>
            <p:cNvSpPr/>
            <p:nvPr/>
          </p:nvSpPr>
          <p:spPr>
            <a:xfrm>
              <a:off x="5304315" y="3139045"/>
              <a:ext cx="1236285" cy="232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관람 포인트 추출 모델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A733CDB-0BD3-4906-A058-60A8FFA10AAC}"/>
                </a:ext>
              </a:extLst>
            </p:cNvPr>
            <p:cNvSpPr/>
            <p:nvPr/>
          </p:nvSpPr>
          <p:spPr>
            <a:xfrm>
              <a:off x="1659430" y="3905502"/>
              <a:ext cx="818554" cy="232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필터링 모델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398FBEE-8453-476B-89F0-71A3007FD8F7}"/>
              </a:ext>
            </a:extLst>
          </p:cNvPr>
          <p:cNvSpPr txBox="1"/>
          <p:nvPr/>
        </p:nvSpPr>
        <p:spPr>
          <a:xfrm>
            <a:off x="17526000" y="9715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3">
        <p159:morph option="byObject"/>
      </p:transition>
    </mc:Choice>
    <mc:Fallback xmlns="">
      <p:transition spd="slow" advTm="4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108" y="429955"/>
            <a:ext cx="5002292" cy="12246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68668" y="3148770"/>
            <a:ext cx="10249985" cy="1758989"/>
            <a:chOff x="3868668" y="3148770"/>
            <a:chExt cx="10249985" cy="17589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2590" y="3163347"/>
              <a:ext cx="4735822" cy="41907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8639" y="3744563"/>
              <a:ext cx="9544815" cy="122067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868668" y="3148770"/>
              <a:ext cx="1745192" cy="417721"/>
              <a:chOff x="3868668" y="3148770"/>
              <a:chExt cx="1745192" cy="4177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868668" y="3148770"/>
                <a:ext cx="1745192" cy="41772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5265" y="3142065"/>
              <a:ext cx="1067670" cy="4504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68668" y="5487440"/>
            <a:ext cx="11009003" cy="1382685"/>
            <a:chOff x="3868668" y="5487440"/>
            <a:chExt cx="11009003" cy="1382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2590" y="5502015"/>
              <a:ext cx="4319535" cy="40810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8639" y="6097172"/>
              <a:ext cx="9933021" cy="82524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3868668" y="5487440"/>
              <a:ext cx="1745192" cy="417721"/>
              <a:chOff x="3868668" y="5487440"/>
              <a:chExt cx="1745192" cy="41772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868668" y="5487440"/>
                <a:ext cx="1745192" cy="417721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5267" y="5480739"/>
              <a:ext cx="1067670" cy="4504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68668" y="7444614"/>
            <a:ext cx="12214956" cy="1393055"/>
            <a:chOff x="3868668" y="7444614"/>
            <a:chExt cx="12214956" cy="13930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2590" y="7459186"/>
              <a:ext cx="4803740" cy="40810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38639" y="8068277"/>
              <a:ext cx="11597883" cy="83682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3868668" y="7444614"/>
              <a:ext cx="1745192" cy="417721"/>
              <a:chOff x="3868668" y="7444614"/>
              <a:chExt cx="1745192" cy="41772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868668" y="7444614"/>
                <a:ext cx="1745192" cy="41772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45267" y="7437910"/>
              <a:ext cx="1096114" cy="45218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4BB0B9-7CA4-4B0B-B5E3-EBC1F040F30C}"/>
              </a:ext>
            </a:extLst>
          </p:cNvPr>
          <p:cNvSpPr txBox="1"/>
          <p:nvPr/>
        </p:nvSpPr>
        <p:spPr>
          <a:xfrm>
            <a:off x="17526000" y="9715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90">
        <p159:morph option="byObject"/>
      </p:transition>
    </mc:Choice>
    <mc:Fallback xmlns="">
      <p:transition spd="slow" advTm="59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108" y="429955"/>
            <a:ext cx="5002292" cy="12246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04827615-EAD4-46C8-817B-46E2417C74CD}"/>
              </a:ext>
            </a:extLst>
          </p:cNvPr>
          <p:cNvGrpSpPr/>
          <p:nvPr/>
        </p:nvGrpSpPr>
        <p:grpSpPr>
          <a:xfrm>
            <a:off x="2703670" y="3350373"/>
            <a:ext cx="12878374" cy="4744086"/>
            <a:chOff x="2703670" y="3350373"/>
            <a:chExt cx="12878374" cy="4744086"/>
          </a:xfrm>
        </p:grpSpPr>
        <p:pic>
          <p:nvPicPr>
            <p:cNvPr id="29" name="Object 9">
              <a:extLst>
                <a:ext uri="{FF2B5EF4-FFF2-40B4-BE49-F238E27FC236}">
                  <a16:creationId xmlns:a16="http://schemas.microsoft.com/office/drawing/2014/main" id="{0AF87EBE-843E-4436-A6F2-2BF74A7E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735517" y="978330"/>
              <a:ext cx="25756749" cy="9488172"/>
            </a:xfrm>
            <a:prstGeom prst="rect">
              <a:avLst/>
            </a:prstGeom>
          </p:spPr>
        </p:pic>
        <p:grpSp>
          <p:nvGrpSpPr>
            <p:cNvPr id="31" name="그룹 1004">
              <a:extLst>
                <a:ext uri="{FF2B5EF4-FFF2-40B4-BE49-F238E27FC236}">
                  <a16:creationId xmlns:a16="http://schemas.microsoft.com/office/drawing/2014/main" id="{E9D0F063-8F16-47E0-B354-AA99948B32F3}"/>
                </a:ext>
              </a:extLst>
            </p:cNvPr>
            <p:cNvGrpSpPr/>
            <p:nvPr/>
          </p:nvGrpSpPr>
          <p:grpSpPr>
            <a:xfrm>
              <a:off x="6435294" y="4750151"/>
              <a:ext cx="1090838" cy="208817"/>
              <a:chOff x="6435294" y="4750151"/>
              <a:chExt cx="1090838" cy="208817"/>
            </a:xfrm>
          </p:grpSpPr>
          <p:pic>
            <p:nvPicPr>
              <p:cNvPr id="51" name="Object 11">
                <a:extLst>
                  <a:ext uri="{FF2B5EF4-FFF2-40B4-BE49-F238E27FC236}">
                    <a16:creationId xmlns:a16="http://schemas.microsoft.com/office/drawing/2014/main" id="{8D9369E2-F4BE-400A-9864-831BDF7BA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35294" y="4750151"/>
                <a:ext cx="1090838" cy="208817"/>
              </a:xfrm>
              <a:prstGeom prst="rect">
                <a:avLst/>
              </a:prstGeom>
            </p:spPr>
          </p:pic>
        </p:grpSp>
        <p:grpSp>
          <p:nvGrpSpPr>
            <p:cNvPr id="32" name="그룹 1005">
              <a:extLst>
                <a:ext uri="{FF2B5EF4-FFF2-40B4-BE49-F238E27FC236}">
                  <a16:creationId xmlns:a16="http://schemas.microsoft.com/office/drawing/2014/main" id="{6F88316B-8A3B-445F-AE66-7E10F0499740}"/>
                </a:ext>
              </a:extLst>
            </p:cNvPr>
            <p:cNvGrpSpPr/>
            <p:nvPr/>
          </p:nvGrpSpPr>
          <p:grpSpPr>
            <a:xfrm>
              <a:off x="6435294" y="5180859"/>
              <a:ext cx="2247657" cy="208817"/>
              <a:chOff x="6435294" y="5180859"/>
              <a:chExt cx="2247657" cy="208817"/>
            </a:xfrm>
          </p:grpSpPr>
          <p:pic>
            <p:nvPicPr>
              <p:cNvPr id="50" name="Object 14">
                <a:extLst>
                  <a:ext uri="{FF2B5EF4-FFF2-40B4-BE49-F238E27FC236}">
                    <a16:creationId xmlns:a16="http://schemas.microsoft.com/office/drawing/2014/main" id="{401FD7F6-6220-4178-B755-536513667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35294" y="5180859"/>
                <a:ext cx="2247657" cy="208817"/>
              </a:xfrm>
              <a:prstGeom prst="rect">
                <a:avLst/>
              </a:prstGeom>
            </p:spPr>
          </p:pic>
        </p:grpSp>
        <p:grpSp>
          <p:nvGrpSpPr>
            <p:cNvPr id="34" name="그룹 1006">
              <a:extLst>
                <a:ext uri="{FF2B5EF4-FFF2-40B4-BE49-F238E27FC236}">
                  <a16:creationId xmlns:a16="http://schemas.microsoft.com/office/drawing/2014/main" id="{A4F7D111-AAFC-4582-8C37-E01FE0CC7D36}"/>
                </a:ext>
              </a:extLst>
            </p:cNvPr>
            <p:cNvGrpSpPr/>
            <p:nvPr/>
          </p:nvGrpSpPr>
          <p:grpSpPr>
            <a:xfrm>
              <a:off x="7578170" y="5619987"/>
              <a:ext cx="5694536" cy="208817"/>
              <a:chOff x="7578170" y="5619987"/>
              <a:chExt cx="5694536" cy="208817"/>
            </a:xfrm>
          </p:grpSpPr>
          <p:pic>
            <p:nvPicPr>
              <p:cNvPr id="49" name="Object 17">
                <a:extLst>
                  <a:ext uri="{FF2B5EF4-FFF2-40B4-BE49-F238E27FC236}">
                    <a16:creationId xmlns:a16="http://schemas.microsoft.com/office/drawing/2014/main" id="{12535772-F32E-49ED-9BFC-76DC74AF8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578170" y="5619987"/>
                <a:ext cx="5694536" cy="208817"/>
              </a:xfrm>
              <a:prstGeom prst="rect">
                <a:avLst/>
              </a:prstGeom>
            </p:spPr>
          </p:pic>
        </p:grpSp>
        <p:grpSp>
          <p:nvGrpSpPr>
            <p:cNvPr id="35" name="그룹 1007">
              <a:extLst>
                <a:ext uri="{FF2B5EF4-FFF2-40B4-BE49-F238E27FC236}">
                  <a16:creationId xmlns:a16="http://schemas.microsoft.com/office/drawing/2014/main" id="{80214D33-74D9-42DE-BE6B-BA5E81DF86F2}"/>
                </a:ext>
              </a:extLst>
            </p:cNvPr>
            <p:cNvGrpSpPr/>
            <p:nvPr/>
          </p:nvGrpSpPr>
          <p:grpSpPr>
            <a:xfrm>
              <a:off x="13300661" y="5186156"/>
              <a:ext cx="1690745" cy="208817"/>
              <a:chOff x="13300661" y="5186156"/>
              <a:chExt cx="1690745" cy="208817"/>
            </a:xfrm>
          </p:grpSpPr>
          <p:pic>
            <p:nvPicPr>
              <p:cNvPr id="48" name="Object 20">
                <a:extLst>
                  <a:ext uri="{FF2B5EF4-FFF2-40B4-BE49-F238E27FC236}">
                    <a16:creationId xmlns:a16="http://schemas.microsoft.com/office/drawing/2014/main" id="{E69C9160-E9EE-4F82-A9C0-5B34D4C5E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300661" y="5186156"/>
                <a:ext cx="1690745" cy="208817"/>
              </a:xfrm>
              <a:prstGeom prst="rect">
                <a:avLst/>
              </a:prstGeom>
            </p:spPr>
          </p:pic>
        </p:grpSp>
        <p:grpSp>
          <p:nvGrpSpPr>
            <p:cNvPr id="37" name="그룹 1008">
              <a:extLst>
                <a:ext uri="{FF2B5EF4-FFF2-40B4-BE49-F238E27FC236}">
                  <a16:creationId xmlns:a16="http://schemas.microsoft.com/office/drawing/2014/main" id="{9BCDB4D3-000F-4F00-B862-2479BB0A914B}"/>
                </a:ext>
              </a:extLst>
            </p:cNvPr>
            <p:cNvGrpSpPr/>
            <p:nvPr/>
          </p:nvGrpSpPr>
          <p:grpSpPr>
            <a:xfrm>
              <a:off x="15010453" y="6051800"/>
              <a:ext cx="559381" cy="208817"/>
              <a:chOff x="15010453" y="6051800"/>
              <a:chExt cx="559381" cy="208817"/>
            </a:xfrm>
          </p:grpSpPr>
          <p:pic>
            <p:nvPicPr>
              <p:cNvPr id="47" name="Object 23">
                <a:extLst>
                  <a:ext uri="{FF2B5EF4-FFF2-40B4-BE49-F238E27FC236}">
                    <a16:creationId xmlns:a16="http://schemas.microsoft.com/office/drawing/2014/main" id="{7031B1CD-4F0C-47BC-8D4C-944373BC4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010453" y="6051800"/>
                <a:ext cx="559381" cy="208817"/>
              </a:xfrm>
              <a:prstGeom prst="rect">
                <a:avLst/>
              </a:prstGeom>
            </p:spPr>
          </p:pic>
        </p:grpSp>
        <p:grpSp>
          <p:nvGrpSpPr>
            <p:cNvPr id="38" name="그룹 1009">
              <a:extLst>
                <a:ext uri="{FF2B5EF4-FFF2-40B4-BE49-F238E27FC236}">
                  <a16:creationId xmlns:a16="http://schemas.microsoft.com/office/drawing/2014/main" id="{995E5B43-8459-4DB7-B51B-353FA8B32EC8}"/>
                </a:ext>
              </a:extLst>
            </p:cNvPr>
            <p:cNvGrpSpPr/>
            <p:nvPr/>
          </p:nvGrpSpPr>
          <p:grpSpPr>
            <a:xfrm>
              <a:off x="6435294" y="6468979"/>
              <a:ext cx="2247657" cy="208817"/>
              <a:chOff x="6435294" y="6468979"/>
              <a:chExt cx="2247657" cy="208817"/>
            </a:xfrm>
          </p:grpSpPr>
          <p:pic>
            <p:nvPicPr>
              <p:cNvPr id="46" name="Object 26">
                <a:extLst>
                  <a:ext uri="{FF2B5EF4-FFF2-40B4-BE49-F238E27FC236}">
                    <a16:creationId xmlns:a16="http://schemas.microsoft.com/office/drawing/2014/main" id="{65AE696A-A9F3-41A9-A8E8-460C9E06A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35294" y="6468979"/>
                <a:ext cx="2247657" cy="208817"/>
              </a:xfrm>
              <a:prstGeom prst="rect">
                <a:avLst/>
              </a:prstGeom>
            </p:spPr>
          </p:pic>
        </p:grpSp>
        <p:grpSp>
          <p:nvGrpSpPr>
            <p:cNvPr id="40" name="그룹 1010">
              <a:extLst>
                <a:ext uri="{FF2B5EF4-FFF2-40B4-BE49-F238E27FC236}">
                  <a16:creationId xmlns:a16="http://schemas.microsoft.com/office/drawing/2014/main" id="{DFC373F3-FC6B-4E47-8D63-B0543369D5BC}"/>
                </a:ext>
              </a:extLst>
            </p:cNvPr>
            <p:cNvGrpSpPr/>
            <p:nvPr/>
          </p:nvGrpSpPr>
          <p:grpSpPr>
            <a:xfrm>
              <a:off x="8130162" y="6914730"/>
              <a:ext cx="4001865" cy="208817"/>
              <a:chOff x="8130162" y="6914730"/>
              <a:chExt cx="4001865" cy="208817"/>
            </a:xfrm>
          </p:grpSpPr>
          <p:pic>
            <p:nvPicPr>
              <p:cNvPr id="45" name="Object 29">
                <a:extLst>
                  <a:ext uri="{FF2B5EF4-FFF2-40B4-BE49-F238E27FC236}">
                    <a16:creationId xmlns:a16="http://schemas.microsoft.com/office/drawing/2014/main" id="{6197F5E2-158C-4B32-8DEA-5E31B115B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130162" y="6914730"/>
                <a:ext cx="4001865" cy="208817"/>
              </a:xfrm>
              <a:prstGeom prst="rect">
                <a:avLst/>
              </a:prstGeom>
            </p:spPr>
          </p:pic>
        </p:grpSp>
        <p:grpSp>
          <p:nvGrpSpPr>
            <p:cNvPr id="41" name="그룹 1011">
              <a:extLst>
                <a:ext uri="{FF2B5EF4-FFF2-40B4-BE49-F238E27FC236}">
                  <a16:creationId xmlns:a16="http://schemas.microsoft.com/office/drawing/2014/main" id="{646DCC5D-5A50-41EB-837F-AAC7F166E4A4}"/>
                </a:ext>
              </a:extLst>
            </p:cNvPr>
            <p:cNvGrpSpPr/>
            <p:nvPr/>
          </p:nvGrpSpPr>
          <p:grpSpPr>
            <a:xfrm>
              <a:off x="11580179" y="7346543"/>
              <a:ext cx="2824566" cy="208817"/>
              <a:chOff x="11580179" y="7346543"/>
              <a:chExt cx="2824566" cy="208817"/>
            </a:xfrm>
          </p:grpSpPr>
          <p:pic>
            <p:nvPicPr>
              <p:cNvPr id="44" name="Object 32">
                <a:extLst>
                  <a:ext uri="{FF2B5EF4-FFF2-40B4-BE49-F238E27FC236}">
                    <a16:creationId xmlns:a16="http://schemas.microsoft.com/office/drawing/2014/main" id="{224D812B-C028-4633-AF84-D3F1315AA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580179" y="7346543"/>
                <a:ext cx="2824566" cy="208817"/>
              </a:xfrm>
              <a:prstGeom prst="rect">
                <a:avLst/>
              </a:prstGeom>
            </p:spPr>
          </p:pic>
        </p:grpSp>
        <p:grpSp>
          <p:nvGrpSpPr>
            <p:cNvPr id="42" name="그룹 1012">
              <a:extLst>
                <a:ext uri="{FF2B5EF4-FFF2-40B4-BE49-F238E27FC236}">
                  <a16:creationId xmlns:a16="http://schemas.microsoft.com/office/drawing/2014/main" id="{4B57D400-8656-44F2-B3E3-E7F999AC58F6}"/>
                </a:ext>
              </a:extLst>
            </p:cNvPr>
            <p:cNvGrpSpPr/>
            <p:nvPr/>
          </p:nvGrpSpPr>
          <p:grpSpPr>
            <a:xfrm>
              <a:off x="14445986" y="7778557"/>
              <a:ext cx="1090838" cy="208817"/>
              <a:chOff x="14445986" y="7778557"/>
              <a:chExt cx="1090838" cy="208817"/>
            </a:xfrm>
          </p:grpSpPr>
          <p:pic>
            <p:nvPicPr>
              <p:cNvPr id="43" name="Object 35">
                <a:extLst>
                  <a:ext uri="{FF2B5EF4-FFF2-40B4-BE49-F238E27FC236}">
                    <a16:creationId xmlns:a16="http://schemas.microsoft.com/office/drawing/2014/main" id="{D5EE9228-AD54-4F52-8D11-945AA6441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445986" y="7778557"/>
                <a:ext cx="1090838" cy="20881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062BB7C-F7FF-44F6-B538-6B6537305805}"/>
              </a:ext>
            </a:extLst>
          </p:cNvPr>
          <p:cNvSpPr txBox="1"/>
          <p:nvPr/>
        </p:nvSpPr>
        <p:spPr>
          <a:xfrm>
            <a:off x="17526000" y="9715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81">
        <p159:morph option="byObject"/>
      </p:transition>
    </mc:Choice>
    <mc:Fallback xmlns="">
      <p:transition spd="slow" advTm="68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327619" cy="10392381"/>
            <a:chOff x="-184762" y="-53333"/>
            <a:chExt cx="9327619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762" y="-53333"/>
              <a:ext cx="9327619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0649" y="4021709"/>
            <a:ext cx="7990233" cy="17086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8235" y="5542117"/>
            <a:ext cx="6648312" cy="6017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26">
        <p159:morph option="byObject"/>
      </p:transition>
    </mc:Choice>
    <mc:Fallback xmlns="">
      <p:transition spd="slow" advTm="8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90027" y="7450652"/>
            <a:ext cx="789275" cy="501422"/>
            <a:chOff x="5890027" y="7450652"/>
            <a:chExt cx="789275" cy="5014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522663" y="7227215"/>
              <a:ext cx="1578551" cy="10028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890027" y="7450652"/>
              <a:ext cx="789275" cy="5014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41004" y="7450652"/>
            <a:ext cx="789275" cy="501422"/>
            <a:chOff x="2341004" y="7450652"/>
            <a:chExt cx="789275" cy="5014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973641" y="7227215"/>
              <a:ext cx="1578551" cy="100284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2341004" y="7450652"/>
              <a:ext cx="789275" cy="501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90027" y="5107726"/>
            <a:ext cx="789275" cy="501422"/>
            <a:chOff x="5890027" y="5107726"/>
            <a:chExt cx="789275" cy="501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522663" y="4884289"/>
              <a:ext cx="1578551" cy="100284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5890027" y="5107726"/>
              <a:ext cx="789275" cy="501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41004" y="5107726"/>
            <a:ext cx="789275" cy="501422"/>
            <a:chOff x="2341004" y="5107726"/>
            <a:chExt cx="789275" cy="501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973641" y="4884289"/>
              <a:ext cx="1578551" cy="100284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2341004" y="5107726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36920" y="5107726"/>
            <a:ext cx="789275" cy="501422"/>
            <a:chOff x="9436920" y="5107726"/>
            <a:chExt cx="789275" cy="5014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9069557" y="4884289"/>
              <a:ext cx="1578551" cy="100284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9436920" y="5107726"/>
              <a:ext cx="789275" cy="50142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55952" y="7164985"/>
            <a:ext cx="1084789" cy="103476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6933" y="7164985"/>
            <a:ext cx="1114848" cy="103476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2704" y="4822052"/>
            <a:ext cx="970171" cy="10347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65809" y="4822052"/>
            <a:ext cx="971361" cy="103476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02892" y="4822057"/>
            <a:ext cx="978244" cy="10347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98362" y="2009879"/>
            <a:ext cx="3360487" cy="114152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90439" y="8019248"/>
            <a:ext cx="604429" cy="37677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31896" y="8019248"/>
            <a:ext cx="1230395" cy="69219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90439" y="5659820"/>
            <a:ext cx="1080659" cy="3745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31896" y="5659820"/>
            <a:ext cx="1255588" cy="37454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9725" y="7416439"/>
            <a:ext cx="942299" cy="55574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20696" y="7402506"/>
            <a:ext cx="2153087" cy="56511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69715" y="5072735"/>
            <a:ext cx="1627082" cy="55117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16658" y="5084154"/>
            <a:ext cx="1887646" cy="55117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337334" y="5659820"/>
            <a:ext cx="1224909" cy="69179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316573" y="5073525"/>
            <a:ext cx="2436508" cy="5487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36406-BDF4-4F3D-AB19-A92855C4016E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spd="slow" advTm="150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B3CD5671-D225-4C84-9D73-D57186387667}"/>
              </a:ext>
            </a:extLst>
          </p:cNvPr>
          <p:cNvGrpSpPr/>
          <p:nvPr/>
        </p:nvGrpSpPr>
        <p:grpSpPr>
          <a:xfrm rot="1922701">
            <a:off x="7694294" y="1404"/>
            <a:ext cx="14696260" cy="10287660"/>
            <a:chOff x="10059537" y="-2231495"/>
            <a:chExt cx="9405562" cy="10287660"/>
          </a:xfrm>
        </p:grpSpPr>
        <p:pic>
          <p:nvPicPr>
            <p:cNvPr id="19" name="Object 27">
              <a:extLst>
                <a:ext uri="{FF2B5EF4-FFF2-40B4-BE49-F238E27FC236}">
                  <a16:creationId xmlns:a16="http://schemas.microsoft.com/office/drawing/2014/main" id="{6E29C05B-FA64-4AF4-A5B9-8F880A122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059537" y="-2231495"/>
              <a:ext cx="9405562" cy="102876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108" y="429955"/>
            <a:ext cx="4379450" cy="12358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pic>
        <p:nvPicPr>
          <p:cNvPr id="20" name="그래픽 19" descr="화폐 윤곽선">
            <a:extLst>
              <a:ext uri="{FF2B5EF4-FFF2-40B4-BE49-F238E27FC236}">
                <a16:creationId xmlns:a16="http://schemas.microsoft.com/office/drawing/2014/main" id="{4F13AA67-6791-4DAA-87D5-640B663C5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1800" y="2781300"/>
            <a:ext cx="4724400" cy="472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09D960-2527-4D94-B6FE-A502E0C1868B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17">
        <p159:morph option="byObject"/>
      </p:transition>
    </mc:Choice>
    <mc:Fallback xmlns="">
      <p:transition spd="slow" advTm="71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B3CD5671-D225-4C84-9D73-D57186387667}"/>
              </a:ext>
            </a:extLst>
          </p:cNvPr>
          <p:cNvGrpSpPr/>
          <p:nvPr/>
        </p:nvGrpSpPr>
        <p:grpSpPr>
          <a:xfrm rot="1922701">
            <a:off x="7693602" y="-1357097"/>
            <a:ext cx="14696260" cy="14764580"/>
            <a:chOff x="10357972" y="-3723706"/>
            <a:chExt cx="9405562" cy="14764580"/>
          </a:xfrm>
        </p:grpSpPr>
        <p:pic>
          <p:nvPicPr>
            <p:cNvPr id="19" name="Object 27">
              <a:extLst>
                <a:ext uri="{FF2B5EF4-FFF2-40B4-BE49-F238E27FC236}">
                  <a16:creationId xmlns:a16="http://schemas.microsoft.com/office/drawing/2014/main" id="{6E29C05B-FA64-4AF4-A5B9-8F880A122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108" y="429955"/>
            <a:ext cx="4379450" cy="12358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pic>
        <p:nvPicPr>
          <p:cNvPr id="20" name="그래픽 19" descr="화폐 윤곽선">
            <a:extLst>
              <a:ext uri="{FF2B5EF4-FFF2-40B4-BE49-F238E27FC236}">
                <a16:creationId xmlns:a16="http://schemas.microsoft.com/office/drawing/2014/main" id="{4F13AA67-6791-4DAA-87D5-640B663C50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5800" y="4305300"/>
            <a:ext cx="1676400" cy="16764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15A7B3-7247-41FD-ACFB-5C9BF94693D8}"/>
              </a:ext>
            </a:extLst>
          </p:cNvPr>
          <p:cNvGrpSpPr/>
          <p:nvPr/>
        </p:nvGrpSpPr>
        <p:grpSpPr>
          <a:xfrm>
            <a:off x="528898" y="2835037"/>
            <a:ext cx="7237748" cy="5391303"/>
            <a:chOff x="528898" y="2835037"/>
            <a:chExt cx="7237748" cy="5391303"/>
          </a:xfrm>
        </p:grpSpPr>
        <p:pic>
          <p:nvPicPr>
            <p:cNvPr id="3" name="그래픽 2" descr="오른쪽 화살표 단색으로 채워진">
              <a:extLst>
                <a:ext uri="{FF2B5EF4-FFF2-40B4-BE49-F238E27FC236}">
                  <a16:creationId xmlns:a16="http://schemas.microsoft.com/office/drawing/2014/main" id="{59B207D9-C101-43A8-83BE-1E16A61A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2246" y="46863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사용자 단색으로 채워진">
              <a:extLst>
                <a:ext uri="{FF2B5EF4-FFF2-40B4-BE49-F238E27FC236}">
                  <a16:creationId xmlns:a16="http://schemas.microsoft.com/office/drawing/2014/main" id="{F7C8D7D6-5A1D-4CEE-9305-1E0AC8C28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81600" y="4314891"/>
              <a:ext cx="1710302" cy="1710302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54E9B0-BEF7-4868-B921-3EB40D54C0B9}"/>
                </a:ext>
              </a:extLst>
            </p:cNvPr>
            <p:cNvGrpSpPr/>
            <p:nvPr/>
          </p:nvGrpSpPr>
          <p:grpSpPr>
            <a:xfrm>
              <a:off x="528898" y="2835037"/>
              <a:ext cx="4421721" cy="5391303"/>
              <a:chOff x="528898" y="2835037"/>
              <a:chExt cx="4421721" cy="539130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C4BC6FE-D508-4FC7-8F74-FDC58DBFF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607" y="6057040"/>
                <a:ext cx="3511196" cy="21693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699C1F9-B672-485D-B35D-CDF89C1F1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9789" y="2835037"/>
                <a:ext cx="4097176" cy="882312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03A38A3-E7FA-4825-8E87-0C31B9A10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898" y="3848101"/>
                <a:ext cx="2866944" cy="2009383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0147C72-9740-4AA8-AF54-D7EBC84F9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4448" y="4686300"/>
                <a:ext cx="2976171" cy="277708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E3D6463-7581-4D04-AC7C-A9063C64BB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t="28518" b="14444"/>
              <a:stretch/>
            </p:blipFill>
            <p:spPr>
              <a:xfrm>
                <a:off x="3195116" y="3298025"/>
                <a:ext cx="1627789" cy="2009383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9385D73-D9C1-4114-8DEA-C1F9999DDB82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23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26">
        <p159:morph option="byObject"/>
      </p:transition>
    </mc:Choice>
    <mc:Fallback xmlns="">
      <p:transition spd="slow" advTm="25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B3CD5671-D225-4C84-9D73-D57186387667}"/>
              </a:ext>
            </a:extLst>
          </p:cNvPr>
          <p:cNvGrpSpPr/>
          <p:nvPr/>
        </p:nvGrpSpPr>
        <p:grpSpPr>
          <a:xfrm rot="1922701">
            <a:off x="7693602" y="-1357097"/>
            <a:ext cx="14696260" cy="14764580"/>
            <a:chOff x="10357972" y="-3723706"/>
            <a:chExt cx="9405562" cy="14764580"/>
          </a:xfrm>
        </p:grpSpPr>
        <p:pic>
          <p:nvPicPr>
            <p:cNvPr id="19" name="Object 27">
              <a:extLst>
                <a:ext uri="{FF2B5EF4-FFF2-40B4-BE49-F238E27FC236}">
                  <a16:creationId xmlns:a16="http://schemas.microsoft.com/office/drawing/2014/main" id="{6E29C05B-FA64-4AF4-A5B9-8F880A122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108" y="429955"/>
            <a:ext cx="4379450" cy="12358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pic>
        <p:nvPicPr>
          <p:cNvPr id="9" name="그래픽 8" descr="화폐 윤곽선">
            <a:extLst>
              <a:ext uri="{FF2B5EF4-FFF2-40B4-BE49-F238E27FC236}">
                <a16:creationId xmlns:a16="http://schemas.microsoft.com/office/drawing/2014/main" id="{333B7E81-6184-4090-B711-C2B5346A6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32000" y="4305300"/>
            <a:ext cx="1676400" cy="16764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F52B5-C6B5-4374-B9AD-50B50EB600A7}"/>
              </a:ext>
            </a:extLst>
          </p:cNvPr>
          <p:cNvGrpSpPr/>
          <p:nvPr/>
        </p:nvGrpSpPr>
        <p:grpSpPr>
          <a:xfrm>
            <a:off x="19655098" y="2835037"/>
            <a:ext cx="7237748" cy="5391303"/>
            <a:chOff x="528898" y="2835037"/>
            <a:chExt cx="7237748" cy="5391303"/>
          </a:xfrm>
        </p:grpSpPr>
        <p:pic>
          <p:nvPicPr>
            <p:cNvPr id="11" name="그래픽 10" descr="오른쪽 화살표 단색으로 채워진">
              <a:extLst>
                <a:ext uri="{FF2B5EF4-FFF2-40B4-BE49-F238E27FC236}">
                  <a16:creationId xmlns:a16="http://schemas.microsoft.com/office/drawing/2014/main" id="{F41A4A5F-738F-488C-A6E3-B69B7086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2246" y="46863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사용자 단색으로 채워진">
              <a:extLst>
                <a:ext uri="{FF2B5EF4-FFF2-40B4-BE49-F238E27FC236}">
                  <a16:creationId xmlns:a16="http://schemas.microsoft.com/office/drawing/2014/main" id="{DF2FAD23-ED28-4229-B172-5B2DF63D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81600" y="4314891"/>
              <a:ext cx="1710302" cy="171030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B413A15-6053-4789-961E-68F00E1EB812}"/>
                </a:ext>
              </a:extLst>
            </p:cNvPr>
            <p:cNvGrpSpPr/>
            <p:nvPr/>
          </p:nvGrpSpPr>
          <p:grpSpPr>
            <a:xfrm>
              <a:off x="528898" y="2835037"/>
              <a:ext cx="4421721" cy="5391303"/>
              <a:chOff x="528898" y="2835037"/>
              <a:chExt cx="4421721" cy="539130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C814D3E-758F-4442-9CE2-0EA499524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607" y="6057040"/>
                <a:ext cx="3511196" cy="21693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FDD5B92-78A4-4E19-989C-386E6DE4F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9789" y="2835037"/>
                <a:ext cx="4097176" cy="882312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12C38A0-298B-43B1-A28F-C0BE7521C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898" y="3848101"/>
                <a:ext cx="2866944" cy="2009383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E06C0C9-E321-42D7-8B31-945CD2DA2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4448" y="4686300"/>
                <a:ext cx="2976171" cy="2777085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527B8F5-297C-4CEE-A148-094D43730E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t="28518" b="14444"/>
              <a:stretch/>
            </p:blipFill>
            <p:spPr>
              <a:xfrm>
                <a:off x="3195116" y="3298025"/>
                <a:ext cx="1627789" cy="2009383"/>
              </a:xfrm>
              <a:prstGeom prst="rect">
                <a:avLst/>
              </a:prstGeom>
            </p:spPr>
          </p:pic>
        </p:grpSp>
      </p:grpSp>
      <p:pic>
        <p:nvPicPr>
          <p:cNvPr id="3" name="그래픽 2" descr="단색으로 채워진 악마 얼굴 단색으로 채워진">
            <a:extLst>
              <a:ext uri="{FF2B5EF4-FFF2-40B4-BE49-F238E27FC236}">
                <a16:creationId xmlns:a16="http://schemas.microsoft.com/office/drawing/2014/main" id="{878BD8B0-F2C4-4694-8FD5-1B8BED2E38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49407" y="4420507"/>
            <a:ext cx="1445986" cy="1445986"/>
          </a:xfrm>
          <a:prstGeom prst="rect">
            <a:avLst/>
          </a:prstGeom>
        </p:spPr>
      </p:pic>
      <p:pic>
        <p:nvPicPr>
          <p:cNvPr id="6" name="그래픽 5" descr="상점 단색으로 채워진">
            <a:extLst>
              <a:ext uri="{FF2B5EF4-FFF2-40B4-BE49-F238E27FC236}">
                <a16:creationId xmlns:a16="http://schemas.microsoft.com/office/drawing/2014/main" id="{61F6469A-C2E6-4FA1-BEC2-65BCCB40C3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57400" y="4420507"/>
            <a:ext cx="1445986" cy="1445986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5026BF-5E2A-40EC-9B52-05BA1FE3016D}"/>
              </a:ext>
            </a:extLst>
          </p:cNvPr>
          <p:cNvGrpSpPr/>
          <p:nvPr/>
        </p:nvGrpSpPr>
        <p:grpSpPr>
          <a:xfrm>
            <a:off x="4348132" y="4183672"/>
            <a:ext cx="1919655" cy="1919655"/>
            <a:chOff x="4348132" y="4183672"/>
            <a:chExt cx="1919655" cy="1919655"/>
          </a:xfrm>
        </p:grpSpPr>
        <p:pic>
          <p:nvPicPr>
            <p:cNvPr id="23" name="그래픽 22" descr="오른쪽 화살표 단색으로 채워진">
              <a:extLst>
                <a:ext uri="{FF2B5EF4-FFF2-40B4-BE49-F238E27FC236}">
                  <a16:creationId xmlns:a16="http://schemas.microsoft.com/office/drawing/2014/main" id="{DDC963F5-9668-4581-9DC9-07699907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48132" y="4183672"/>
              <a:ext cx="1919655" cy="1919655"/>
            </a:xfrm>
            <a:prstGeom prst="rect">
              <a:avLst/>
            </a:prstGeom>
          </p:spPr>
        </p:pic>
        <p:pic>
          <p:nvPicPr>
            <p:cNvPr id="27" name="그래픽 26" descr="동전 윤곽선">
              <a:extLst>
                <a:ext uri="{FF2B5EF4-FFF2-40B4-BE49-F238E27FC236}">
                  <a16:creationId xmlns:a16="http://schemas.microsoft.com/office/drawing/2014/main" id="{59BF620D-B066-4F72-B771-EECB6C6CC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745907" y="4183672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그래픽 32" descr="오른쪽 화살표 단색으로 채워진">
            <a:extLst>
              <a:ext uri="{FF2B5EF4-FFF2-40B4-BE49-F238E27FC236}">
                <a16:creationId xmlns:a16="http://schemas.microsoft.com/office/drawing/2014/main" id="{0E38CC0D-1D37-4CD1-ABAA-84AD57A3D7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3202" y="4144260"/>
            <a:ext cx="1919655" cy="191965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1585B2-5588-4A2A-B064-2960CC8ADB0B}"/>
              </a:ext>
            </a:extLst>
          </p:cNvPr>
          <p:cNvGrpSpPr/>
          <p:nvPr/>
        </p:nvGrpSpPr>
        <p:grpSpPr>
          <a:xfrm>
            <a:off x="11854550" y="2476500"/>
            <a:ext cx="5137176" cy="5749840"/>
            <a:chOff x="11854550" y="2476500"/>
            <a:chExt cx="5137176" cy="57498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5890DEA-57FA-4F13-8A45-77715E40B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rcRect t="28518" b="14444"/>
            <a:stretch/>
          </p:blipFill>
          <p:spPr>
            <a:xfrm>
              <a:off x="11854550" y="2476500"/>
              <a:ext cx="3261948" cy="402662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6BA9FE6-9332-43BF-B67D-07B8A54C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696683" y="4218607"/>
              <a:ext cx="4295043" cy="4007733"/>
            </a:xfrm>
            <a:prstGeom prst="rect">
              <a:avLst/>
            </a:prstGeom>
          </p:spPr>
        </p:pic>
      </p:grpSp>
      <p:pic>
        <p:nvPicPr>
          <p:cNvPr id="34" name="그래픽 33" descr="클래퍼 보드 단색으로 채워진">
            <a:extLst>
              <a:ext uri="{FF2B5EF4-FFF2-40B4-BE49-F238E27FC236}">
                <a16:creationId xmlns:a16="http://schemas.microsoft.com/office/drawing/2014/main" id="{19F8B9B8-90AC-4C24-8C8B-B5A63EF69FF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057400" y="-1485900"/>
            <a:ext cx="1445986" cy="1445986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19B0BC-BE75-4FDE-8DEE-A49D44B715C2}"/>
              </a:ext>
            </a:extLst>
          </p:cNvPr>
          <p:cNvGrpSpPr/>
          <p:nvPr/>
        </p:nvGrpSpPr>
        <p:grpSpPr>
          <a:xfrm>
            <a:off x="11467576" y="-5215607"/>
            <a:ext cx="5574884" cy="4720307"/>
            <a:chOff x="11467576" y="2552700"/>
            <a:chExt cx="5574884" cy="472030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38DF762-4D91-4DB6-BEA4-2FF78F6E7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67576" y="2552700"/>
              <a:ext cx="4485915" cy="314772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6F1F39D-FA30-4A9E-B270-E0192415C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59399" y="4963006"/>
              <a:ext cx="4783061" cy="2310001"/>
            </a:xfrm>
            <a:prstGeom prst="rect">
              <a:avLst/>
            </a:prstGeom>
          </p:spPr>
        </p:pic>
      </p:grpSp>
      <p:pic>
        <p:nvPicPr>
          <p:cNvPr id="43" name="Object 8">
            <a:extLst>
              <a:ext uri="{FF2B5EF4-FFF2-40B4-BE49-F238E27FC236}">
                <a16:creationId xmlns:a16="http://schemas.microsoft.com/office/drawing/2014/main" id="{B815D1F9-56B3-45DE-9D11-63B5C9314F30}"/>
              </a:ext>
            </a:extLst>
      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573000" y="8551423"/>
            <a:ext cx="3632973" cy="546188"/>
          </a:xfrm>
          <a:prstGeom prst="rect">
            <a:avLst/>
          </a:prstGeom>
        </p:spPr>
      </p:pic>
      <p:pic>
        <p:nvPicPr>
          <p:cNvPr id="44" name="Object 9">
            <a:extLst>
              <a:ext uri="{FF2B5EF4-FFF2-40B4-BE49-F238E27FC236}">
                <a16:creationId xmlns:a16="http://schemas.microsoft.com/office/drawing/2014/main" id="{A45705D7-E3DD-449F-9A3A-6E09A30A6C86}"/>
              </a:ext>
            </a:extLst>
      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1606625" y="9097611"/>
            <a:ext cx="5565722" cy="5441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EDC2EEC-EACA-4B2F-8E82-1F387769F458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1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79">
        <p159:morph option="byObject"/>
      </p:transition>
    </mc:Choice>
    <mc:Fallback xmlns="">
      <p:transition spd="slow" advTm="5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B3CD5671-D225-4C84-9D73-D57186387667}"/>
              </a:ext>
            </a:extLst>
          </p:cNvPr>
          <p:cNvGrpSpPr/>
          <p:nvPr/>
        </p:nvGrpSpPr>
        <p:grpSpPr>
          <a:xfrm rot="1922701">
            <a:off x="7693602" y="-1357097"/>
            <a:ext cx="14696260" cy="14764580"/>
            <a:chOff x="10357972" y="-3723706"/>
            <a:chExt cx="9405562" cy="14764580"/>
          </a:xfrm>
        </p:grpSpPr>
        <p:pic>
          <p:nvPicPr>
            <p:cNvPr id="19" name="Object 27">
              <a:extLst>
                <a:ext uri="{FF2B5EF4-FFF2-40B4-BE49-F238E27FC236}">
                  <a16:creationId xmlns:a16="http://schemas.microsoft.com/office/drawing/2014/main" id="{6E29C05B-FA64-4AF4-A5B9-8F880A122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108" y="429955"/>
            <a:ext cx="4379450" cy="12358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pic>
        <p:nvPicPr>
          <p:cNvPr id="3" name="그래픽 2" descr="단색으로 채워진 악마 얼굴 단색으로 채워진">
            <a:extLst>
              <a:ext uri="{FF2B5EF4-FFF2-40B4-BE49-F238E27FC236}">
                <a16:creationId xmlns:a16="http://schemas.microsoft.com/office/drawing/2014/main" id="{878BD8B0-F2C4-4694-8FD5-1B8BED2E3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9407" y="4420507"/>
            <a:ext cx="1445986" cy="1445986"/>
          </a:xfrm>
          <a:prstGeom prst="rect">
            <a:avLst/>
          </a:prstGeom>
        </p:spPr>
      </p:pic>
      <p:pic>
        <p:nvPicPr>
          <p:cNvPr id="6" name="그래픽 5" descr="상점 단색으로 채워진">
            <a:extLst>
              <a:ext uri="{FF2B5EF4-FFF2-40B4-BE49-F238E27FC236}">
                <a16:creationId xmlns:a16="http://schemas.microsoft.com/office/drawing/2014/main" id="{61F6469A-C2E6-4FA1-BEC2-65BCCB40C3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57400" y="12691467"/>
            <a:ext cx="1445986" cy="14459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3AC5782-1053-4B10-B078-BBD23F744518}"/>
              </a:ext>
            </a:extLst>
          </p:cNvPr>
          <p:cNvGrpSpPr/>
          <p:nvPr/>
        </p:nvGrpSpPr>
        <p:grpSpPr>
          <a:xfrm>
            <a:off x="4348132" y="4183672"/>
            <a:ext cx="1919655" cy="1919655"/>
            <a:chOff x="4348132" y="4183672"/>
            <a:chExt cx="1919655" cy="1919655"/>
          </a:xfrm>
        </p:grpSpPr>
        <p:pic>
          <p:nvPicPr>
            <p:cNvPr id="23" name="그래픽 22" descr="오른쪽 화살표 단색으로 채워진">
              <a:extLst>
                <a:ext uri="{FF2B5EF4-FFF2-40B4-BE49-F238E27FC236}">
                  <a16:creationId xmlns:a16="http://schemas.microsoft.com/office/drawing/2014/main" id="{DDC963F5-9668-4581-9DC9-07699907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48132" y="4183672"/>
              <a:ext cx="1919655" cy="1919655"/>
            </a:xfrm>
            <a:prstGeom prst="rect">
              <a:avLst/>
            </a:prstGeom>
          </p:spPr>
        </p:pic>
        <p:pic>
          <p:nvPicPr>
            <p:cNvPr id="27" name="그래픽 26" descr="동전 윤곽선">
              <a:extLst>
                <a:ext uri="{FF2B5EF4-FFF2-40B4-BE49-F238E27FC236}">
                  <a16:creationId xmlns:a16="http://schemas.microsoft.com/office/drawing/2014/main" id="{59BF620D-B066-4F72-B771-EECB6C6CC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45907" y="4183672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그래픽 32" descr="오른쪽 화살표 단색으로 채워진">
            <a:extLst>
              <a:ext uri="{FF2B5EF4-FFF2-40B4-BE49-F238E27FC236}">
                <a16:creationId xmlns:a16="http://schemas.microsoft.com/office/drawing/2014/main" id="{0E38CC0D-1D37-4CD1-ABAA-84AD57A3D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43202" y="4144260"/>
            <a:ext cx="1919655" cy="191965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1585B2-5588-4A2A-B064-2960CC8ADB0B}"/>
              </a:ext>
            </a:extLst>
          </p:cNvPr>
          <p:cNvGrpSpPr/>
          <p:nvPr/>
        </p:nvGrpSpPr>
        <p:grpSpPr>
          <a:xfrm>
            <a:off x="11854550" y="10747460"/>
            <a:ext cx="5137176" cy="5749840"/>
            <a:chOff x="11854550" y="2476500"/>
            <a:chExt cx="5137176" cy="57498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5890DEA-57FA-4F13-8A45-77715E40B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rcRect t="28518" b="14444"/>
            <a:stretch/>
          </p:blipFill>
          <p:spPr>
            <a:xfrm>
              <a:off x="11854550" y="2476500"/>
              <a:ext cx="3261948" cy="402662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6BA9FE6-9332-43BF-B67D-07B8A54C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696683" y="4218607"/>
              <a:ext cx="4295043" cy="4007733"/>
            </a:xfrm>
            <a:prstGeom prst="rect">
              <a:avLst/>
            </a:prstGeom>
          </p:spPr>
        </p:pic>
      </p:grpSp>
      <p:pic>
        <p:nvPicPr>
          <p:cNvPr id="34" name="그래픽 33" descr="클래퍼 보드 단색으로 채워진">
            <a:extLst>
              <a:ext uri="{FF2B5EF4-FFF2-40B4-BE49-F238E27FC236}">
                <a16:creationId xmlns:a16="http://schemas.microsoft.com/office/drawing/2014/main" id="{19F8B9B8-90AC-4C24-8C8B-B5A63EF69F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57400" y="4383314"/>
            <a:ext cx="1445986" cy="1445986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19B0BC-BE75-4FDE-8DEE-A49D44B715C2}"/>
              </a:ext>
            </a:extLst>
          </p:cNvPr>
          <p:cNvGrpSpPr/>
          <p:nvPr/>
        </p:nvGrpSpPr>
        <p:grpSpPr>
          <a:xfrm>
            <a:off x="11467576" y="3013993"/>
            <a:ext cx="5574884" cy="4720307"/>
            <a:chOff x="11467576" y="2552700"/>
            <a:chExt cx="5574884" cy="472030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38DF762-4D91-4DB6-BEA4-2FF78F6E7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67576" y="2552700"/>
              <a:ext cx="4485915" cy="314772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6F1F39D-FA30-4A9E-B270-E0192415C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artisticMarker size="6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59399" y="4963006"/>
              <a:ext cx="4783061" cy="2310001"/>
            </a:xfrm>
            <a:prstGeom prst="rect">
              <a:avLst/>
            </a:prstGeom>
          </p:spPr>
        </p:pic>
      </p:grpSp>
      <p:pic>
        <p:nvPicPr>
          <p:cNvPr id="32" name="Object 10">
            <a:extLst>
              <a:ext uri="{FF2B5EF4-FFF2-40B4-BE49-F238E27FC236}">
                <a16:creationId xmlns:a16="http://schemas.microsoft.com/office/drawing/2014/main" id="{6E8A9F85-0ED3-448E-82F0-157C9724156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259399" y="8416942"/>
            <a:ext cx="4023362" cy="546188"/>
          </a:xfrm>
          <a:prstGeom prst="rect">
            <a:avLst/>
          </a:prstGeom>
        </p:spPr>
      </p:pic>
      <p:pic>
        <p:nvPicPr>
          <p:cNvPr id="35" name="Object 11">
            <a:extLst>
              <a:ext uri="{FF2B5EF4-FFF2-40B4-BE49-F238E27FC236}">
                <a16:creationId xmlns:a16="http://schemas.microsoft.com/office/drawing/2014/main" id="{4C335376-5768-4055-BB0A-D0BA8B56DBFB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450022" y="8926959"/>
            <a:ext cx="3642115" cy="5435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9001A2-0CA4-428C-B169-A7C42A3E50C8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6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99">
        <p159:morph option="byObject"/>
      </p:transition>
    </mc:Choice>
    <mc:Fallback xmlns="">
      <p:transition spd="slow" advTm="49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108" y="429955"/>
            <a:ext cx="3770575" cy="12239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58187" y="1957961"/>
            <a:ext cx="6369340" cy="6369792"/>
            <a:chOff x="5958187" y="1957961"/>
            <a:chExt cx="6369340" cy="636979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096101" y="4096400"/>
              <a:ext cx="2074305" cy="2074305"/>
              <a:chOff x="8096101" y="4096400"/>
              <a:chExt cx="2074305" cy="207430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96101" y="4096400"/>
                <a:ext cx="2074305" cy="20743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090720" y="2091093"/>
              <a:ext cx="6085067" cy="6084919"/>
              <a:chOff x="6090720" y="2091093"/>
              <a:chExt cx="6085067" cy="608491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90720" y="2091093"/>
                <a:ext cx="6085067" cy="608491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981513" y="1957961"/>
              <a:ext cx="303481" cy="303481"/>
              <a:chOff x="8981513" y="1957961"/>
              <a:chExt cx="303481" cy="30348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81513" y="1957961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024046" y="4928429"/>
              <a:ext cx="303481" cy="303481"/>
              <a:chOff x="12024046" y="4928429"/>
              <a:chExt cx="303481" cy="30348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024046" y="4928429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958187" y="4981812"/>
              <a:ext cx="303481" cy="303481"/>
              <a:chOff x="5958187" y="4981812"/>
              <a:chExt cx="303481" cy="3034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58187" y="4981812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981513" y="8024272"/>
              <a:ext cx="303481" cy="303481"/>
              <a:chOff x="8981513" y="8024272"/>
              <a:chExt cx="303481" cy="30348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81513" y="8024272"/>
                <a:ext cx="303481" cy="30348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165630" y="2110301"/>
              <a:ext cx="2185834" cy="2185834"/>
              <a:chOff x="6165630" y="2110301"/>
              <a:chExt cx="2185834" cy="218583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65630" y="2110301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141693" y="2110301"/>
              <a:ext cx="2185834" cy="2185834"/>
              <a:chOff x="10141693" y="2110301"/>
              <a:chExt cx="2185834" cy="21858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141693" y="2110301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141693" y="5838437"/>
              <a:ext cx="2185834" cy="2185834"/>
              <a:chOff x="10141693" y="5838437"/>
              <a:chExt cx="2185834" cy="218583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141693" y="5838437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165630" y="5838437"/>
              <a:ext cx="2185834" cy="2185834"/>
              <a:chOff x="6165630" y="5838437"/>
              <a:chExt cx="2185834" cy="218583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65630" y="5838437"/>
                <a:ext cx="2185834" cy="218583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648370" y="6345114"/>
              <a:ext cx="1172480" cy="1172480"/>
              <a:chOff x="10648370" y="6345114"/>
              <a:chExt cx="1172480" cy="117248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48370" y="6345114"/>
                <a:ext cx="1172480" cy="117248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672307" y="6345114"/>
              <a:ext cx="1172480" cy="1172480"/>
              <a:chOff x="6672307" y="6345114"/>
              <a:chExt cx="1172480" cy="117248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672307" y="6345114"/>
                <a:ext cx="1172480" cy="117248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672307" y="2616978"/>
              <a:ext cx="1172480" cy="1172480"/>
              <a:chOff x="6672307" y="2616978"/>
              <a:chExt cx="1172480" cy="11724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72307" y="2616978"/>
                <a:ext cx="1172480" cy="117248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0648370" y="2616978"/>
              <a:ext cx="1172480" cy="1172480"/>
              <a:chOff x="10648370" y="2616978"/>
              <a:chExt cx="1172480" cy="117248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648370" y="2616978"/>
                <a:ext cx="1172480" cy="1172480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pic>
        <p:nvPicPr>
          <p:cNvPr id="37" name="Object 27">
            <a:extLst>
              <a:ext uri="{FF2B5EF4-FFF2-40B4-BE49-F238E27FC236}">
                <a16:creationId xmlns:a16="http://schemas.microsoft.com/office/drawing/2014/main" id="{1D0F150D-5352-46E2-895B-A8A6F829A471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0802701">
            <a:off x="19024072" y="-2096997"/>
            <a:ext cx="14696260" cy="14764580"/>
          </a:xfrm>
          <a:prstGeom prst="rect">
            <a:avLst/>
          </a:prstGeom>
        </p:spPr>
      </p:pic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5256E396-A5A7-47E6-8BE2-570EA98EE2A3}"/>
              </a:ext>
            </a:extLst>
          </p:cNvPr>
          <p:cNvGrpSpPr/>
          <p:nvPr/>
        </p:nvGrpSpPr>
        <p:grpSpPr>
          <a:xfrm>
            <a:off x="18758378" y="-87619"/>
            <a:ext cx="4033682" cy="10460952"/>
            <a:chOff x="-640753" y="-87619"/>
            <a:chExt cx="4033682" cy="10460952"/>
          </a:xfrm>
        </p:grpSpPr>
        <p:pic>
          <p:nvPicPr>
            <p:cNvPr id="40" name="Object 2">
              <a:extLst>
                <a:ext uri="{FF2B5EF4-FFF2-40B4-BE49-F238E27FC236}">
                  <a16:creationId xmlns:a16="http://schemas.microsoft.com/office/drawing/2014/main" id="{AF04324F-5DB5-4F3A-91CB-02D2DA10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640753" y="-87619"/>
              <a:ext cx="4033682" cy="10460952"/>
            </a:xfrm>
            <a:prstGeom prst="rect">
              <a:avLst/>
            </a:prstGeom>
          </p:spPr>
        </p:pic>
      </p:grpSp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EB6B31D2-C541-4FAB-B4E6-85E6AF0A9984}"/>
              </a:ext>
            </a:extLst>
          </p:cNvPr>
          <p:cNvGrpSpPr/>
          <p:nvPr/>
        </p:nvGrpSpPr>
        <p:grpSpPr>
          <a:xfrm>
            <a:off x="22716477" y="-19047"/>
            <a:ext cx="143523" cy="10299652"/>
            <a:chOff x="3317346" y="-19047"/>
            <a:chExt cx="143523" cy="10299652"/>
          </a:xfrm>
        </p:grpSpPr>
        <p:pic>
          <p:nvPicPr>
            <p:cNvPr id="43" name="Object 5">
              <a:extLst>
                <a:ext uri="{FF2B5EF4-FFF2-40B4-BE49-F238E27FC236}">
                  <a16:creationId xmlns:a16="http://schemas.microsoft.com/office/drawing/2014/main" id="{8EE40BE8-16E9-4613-8803-440DF0A7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17346" y="-19047"/>
              <a:ext cx="143523" cy="10299652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1B28A88-5652-4D7B-896D-0B6E7CC068AA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61">
        <p159:morph option="byObject"/>
      </p:transition>
    </mc:Choice>
    <mc:Fallback xmlns="">
      <p:transition spd="slow" advTm="46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753" y="-87619"/>
            <a:ext cx="4033682" cy="10460952"/>
            <a:chOff x="-640753" y="-87619"/>
            <a:chExt cx="4033682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0753" y="-87619"/>
              <a:ext cx="4033682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7346" y="-19047"/>
            <a:ext cx="143523" cy="10299652"/>
            <a:chOff x="3317346" y="-19047"/>
            <a:chExt cx="143523" cy="102996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7346" y="-19047"/>
              <a:ext cx="143523" cy="102996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9108" y="429955"/>
            <a:ext cx="5667736" cy="12358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92924" y="2857500"/>
            <a:ext cx="3310991" cy="3808787"/>
            <a:chOff x="4892924" y="3292802"/>
            <a:chExt cx="3310991" cy="38087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424" y="5356085"/>
              <a:ext cx="1767746" cy="45218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8639" y="5882906"/>
              <a:ext cx="3341638" cy="126888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724787" y="3292802"/>
              <a:ext cx="1647258" cy="1647258"/>
              <a:chOff x="5724787" y="3292802"/>
              <a:chExt cx="1647258" cy="164725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24787" y="3292802"/>
                <a:ext cx="1647258" cy="16472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100561" y="3668576"/>
              <a:ext cx="895709" cy="895709"/>
              <a:chOff x="6100561" y="3668576"/>
              <a:chExt cx="895709" cy="89570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00561" y="3668576"/>
                <a:ext cx="895709" cy="89570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351867" y="2857500"/>
            <a:ext cx="3310991" cy="4240843"/>
            <a:chOff x="9351867" y="3292802"/>
            <a:chExt cx="3310991" cy="42408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4405" y="5356085"/>
              <a:ext cx="1846633" cy="44964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7582" y="5882906"/>
              <a:ext cx="3405738" cy="169950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0183732" y="3292802"/>
              <a:ext cx="1647258" cy="1647258"/>
              <a:chOff x="10183732" y="3292802"/>
              <a:chExt cx="1647258" cy="164725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183732" y="3292802"/>
                <a:ext cx="1647258" cy="164725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551296" y="3668622"/>
              <a:ext cx="895709" cy="895709"/>
              <a:chOff x="10551296" y="3668622"/>
              <a:chExt cx="895709" cy="8957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551296" y="3668622"/>
                <a:ext cx="895709" cy="89570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3581810" y="2857500"/>
            <a:ext cx="3310991" cy="4247338"/>
            <a:chOff x="13581810" y="3292802"/>
            <a:chExt cx="3310991" cy="42473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14310" y="5362571"/>
              <a:ext cx="1852728" cy="452180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47525" y="5889401"/>
              <a:ext cx="3395275" cy="169973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4413695" y="3292802"/>
              <a:ext cx="1647258" cy="1647258"/>
              <a:chOff x="14413695" y="3292802"/>
              <a:chExt cx="1647258" cy="164725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413695" y="3292802"/>
                <a:ext cx="1647258" cy="16472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789470" y="3668576"/>
              <a:ext cx="895709" cy="895709"/>
              <a:chOff x="14789470" y="3668576"/>
              <a:chExt cx="895709" cy="89570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789470" y="3668576"/>
                <a:ext cx="895709" cy="895709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0EAB7D4-B988-4CB7-8D15-41123F97EB11}"/>
              </a:ext>
            </a:extLst>
          </p:cNvPr>
          <p:cNvGrpSpPr/>
          <p:nvPr/>
        </p:nvGrpSpPr>
        <p:grpSpPr>
          <a:xfrm>
            <a:off x="4798161" y="7823619"/>
            <a:ext cx="3475139" cy="1361536"/>
            <a:chOff x="4760371" y="7589130"/>
            <a:chExt cx="3475139" cy="136153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AB7A85B-8F3E-45B4-8E0E-638FB4A71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371" y="7589130"/>
              <a:ext cx="1361535" cy="1361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05035E1-5C87-4767-8C08-246954764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555" y="7589131"/>
              <a:ext cx="966771" cy="1361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D6E50E5-84ED-48C0-AD35-7DBC84990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975" y="7589130"/>
              <a:ext cx="1361535" cy="1361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21">
            <a:extLst>
              <a:ext uri="{FF2B5EF4-FFF2-40B4-BE49-F238E27FC236}">
                <a16:creationId xmlns:a16="http://schemas.microsoft.com/office/drawing/2014/main" id="{1FCBD38E-C264-4A9E-A1FF-668F57671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8341B4C-458F-4F07-BD3B-A0F13B4C75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629245" y="-11030164"/>
            <a:ext cx="2295318" cy="256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EF9F56-AE75-4955-9A17-1B1F742070A4}"/>
              </a:ext>
            </a:extLst>
          </p:cNvPr>
          <p:cNvGrpSpPr/>
          <p:nvPr/>
        </p:nvGrpSpPr>
        <p:grpSpPr>
          <a:xfrm>
            <a:off x="14109310" y="7544813"/>
            <a:ext cx="2339164" cy="2094487"/>
            <a:chOff x="14056397" y="7810500"/>
            <a:chExt cx="2339164" cy="2094487"/>
          </a:xfrm>
        </p:grpSpPr>
        <p:pic>
          <p:nvPicPr>
            <p:cNvPr id="1032" name="Picture 8" descr="Logo">
              <a:extLst>
                <a:ext uri="{FF2B5EF4-FFF2-40B4-BE49-F238E27FC236}">
                  <a16:creationId xmlns:a16="http://schemas.microsoft.com/office/drawing/2014/main" id="{69E1C36E-5A99-46C8-B06A-823FCAFD5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6397" y="7861576"/>
              <a:ext cx="982201" cy="123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110E0EFA-7CD4-44B3-8B7B-B896824D9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0" y="7810500"/>
              <a:ext cx="1135061" cy="123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95EA34A9-BB69-472A-A5EE-0409F09DE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9086" y="9233209"/>
              <a:ext cx="2316475" cy="671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25">
            <a:extLst>
              <a:ext uri="{FF2B5EF4-FFF2-40B4-BE49-F238E27FC236}">
                <a16:creationId xmlns:a16="http://schemas.microsoft.com/office/drawing/2014/main" id="{F93E5316-EB5A-423C-A5E5-A86415C8F3A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87113" y="-662972"/>
            <a:ext cx="576046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7BB783F0-B354-4CFE-A963-6EF926EC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6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F08515-1985-4CCC-B21B-551C057F4BFA}"/>
              </a:ext>
            </a:extLst>
          </p:cNvPr>
          <p:cNvGrpSpPr/>
          <p:nvPr/>
        </p:nvGrpSpPr>
        <p:grpSpPr>
          <a:xfrm>
            <a:off x="9387077" y="7829062"/>
            <a:ext cx="3266747" cy="1474349"/>
            <a:chOff x="9388053" y="8028779"/>
            <a:chExt cx="3266747" cy="1474349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DF305038-21B0-48ED-92E3-EF44FED4D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053" y="8028779"/>
              <a:ext cx="1971424" cy="120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Express Logo png">
              <a:extLst>
                <a:ext uri="{FF2B5EF4-FFF2-40B4-BE49-F238E27FC236}">
                  <a16:creationId xmlns:a16="http://schemas.microsoft.com/office/drawing/2014/main" id="{961E1B5E-C21D-4685-B247-838B340D3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3285" y="8963289"/>
              <a:ext cx="1861515" cy="539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4DFE3A4-3498-44AB-A91B-85566B8CB954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959">
        <p159:morph option="byObject"/>
      </p:transition>
    </mc:Choice>
    <mc:Fallback xmlns="">
      <p:transition spd="slow" advTm="19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6C8AF66-0F43-4FED-B220-D9E8152EA63C}"/>
              </a:ext>
            </a:extLst>
          </p:cNvPr>
          <p:cNvGrpSpPr/>
          <p:nvPr/>
        </p:nvGrpSpPr>
        <p:grpSpPr>
          <a:xfrm rot="16200000">
            <a:off x="5295308" y="-2705693"/>
            <a:ext cx="7697385" cy="18288000"/>
            <a:chOff x="-640753" y="-87619"/>
            <a:chExt cx="4033682" cy="10460952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5D12D93E-8131-4540-A3C9-1E5073770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40753" y="-87619"/>
              <a:ext cx="4033682" cy="10460952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108" y="429955"/>
            <a:ext cx="5667736" cy="1235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3868" y="1584941"/>
            <a:ext cx="1346667" cy="493714"/>
            <a:chOff x="533868" y="158494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868" y="1584941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827086" y="1218455"/>
            <a:ext cx="1918867" cy="35930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8FFD011-D41E-4EED-A450-A0090C526047}"/>
              </a:ext>
            </a:extLst>
          </p:cNvPr>
          <p:cNvGrpSpPr/>
          <p:nvPr/>
        </p:nvGrpSpPr>
        <p:grpSpPr>
          <a:xfrm>
            <a:off x="1480413" y="3161114"/>
            <a:ext cx="15036260" cy="6554386"/>
            <a:chOff x="869422" y="2483631"/>
            <a:chExt cx="7167482" cy="3124344"/>
          </a:xfrm>
        </p:grpSpPr>
        <p:pic>
          <p:nvPicPr>
            <p:cNvPr id="17" name="그래픽 16" descr="웹 디자인 윤곽선">
              <a:extLst>
                <a:ext uri="{FF2B5EF4-FFF2-40B4-BE49-F238E27FC236}">
                  <a16:creationId xmlns:a16="http://schemas.microsoft.com/office/drawing/2014/main" id="{7E6E54D3-8B59-4A26-AA1D-138FF93C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096" y="3524518"/>
              <a:ext cx="755842" cy="755842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E7BB26B-8076-41A5-AF7E-542AF2ACEC48}"/>
                </a:ext>
              </a:extLst>
            </p:cNvPr>
            <p:cNvGrpSpPr/>
            <p:nvPr/>
          </p:nvGrpSpPr>
          <p:grpSpPr>
            <a:xfrm>
              <a:off x="6723096" y="4951071"/>
              <a:ext cx="1313808" cy="656904"/>
              <a:chOff x="5985164" y="3351136"/>
              <a:chExt cx="1313808" cy="656904"/>
            </a:xfrm>
          </p:grpSpPr>
          <p:pic>
            <p:nvPicPr>
              <p:cNvPr id="19" name="그래픽 18" descr="드라마 단색으로 채워진">
                <a:extLst>
                  <a:ext uri="{FF2B5EF4-FFF2-40B4-BE49-F238E27FC236}">
                    <a16:creationId xmlns:a16="http://schemas.microsoft.com/office/drawing/2014/main" id="{AF0069ED-EB58-4BD2-BC58-D3A546A9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642068" y="3351136"/>
                <a:ext cx="656904" cy="656904"/>
              </a:xfrm>
              <a:prstGeom prst="rect">
                <a:avLst/>
              </a:prstGeom>
            </p:spPr>
          </p:pic>
          <p:pic>
            <p:nvPicPr>
              <p:cNvPr id="20" name="그래픽 19" descr="인공 지능 윤곽선">
                <a:extLst>
                  <a:ext uri="{FF2B5EF4-FFF2-40B4-BE49-F238E27FC236}">
                    <a16:creationId xmlns:a16="http://schemas.microsoft.com/office/drawing/2014/main" id="{A89A7A8F-0AB9-4E8D-A33D-713440F6E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85164" y="3351136"/>
                <a:ext cx="656904" cy="656904"/>
              </a:xfrm>
              <a:prstGeom prst="rect">
                <a:avLst/>
              </a:prstGeom>
            </p:spPr>
          </p:pic>
        </p:grpSp>
        <p:pic>
          <p:nvPicPr>
            <p:cNvPr id="21" name="그래픽 20" descr="데이터베이스 단색으로 채워진">
              <a:extLst>
                <a:ext uri="{FF2B5EF4-FFF2-40B4-BE49-F238E27FC236}">
                  <a16:creationId xmlns:a16="http://schemas.microsoft.com/office/drawing/2014/main" id="{5BF21A21-325E-4B81-8298-FE9743FB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81039" y="4195230"/>
              <a:ext cx="755842" cy="755842"/>
            </a:xfrm>
            <a:prstGeom prst="rect">
              <a:avLst/>
            </a:prstGeom>
          </p:spPr>
        </p:pic>
        <p:pic>
          <p:nvPicPr>
            <p:cNvPr id="22" name="그래픽 21" descr="사용자 단색으로 채워진">
              <a:extLst>
                <a:ext uri="{FF2B5EF4-FFF2-40B4-BE49-F238E27FC236}">
                  <a16:creationId xmlns:a16="http://schemas.microsoft.com/office/drawing/2014/main" id="{A8CC8F02-595F-4F6C-B47C-F83CF672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9422" y="3222388"/>
              <a:ext cx="914400" cy="914400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66C17A8-0A5F-4F2A-AD02-D6D7D4AFE348}"/>
                </a:ext>
              </a:extLst>
            </p:cNvPr>
            <p:cNvGrpSpPr/>
            <p:nvPr/>
          </p:nvGrpSpPr>
          <p:grpSpPr>
            <a:xfrm>
              <a:off x="2394782" y="3266005"/>
              <a:ext cx="1373002" cy="827167"/>
              <a:chOff x="2200819" y="3294609"/>
              <a:chExt cx="1373002" cy="827167"/>
            </a:xfrm>
          </p:grpSpPr>
          <p:pic>
            <p:nvPicPr>
              <p:cNvPr id="24" name="그래픽 23" descr="인터넷 단색으로 채워진">
                <a:extLst>
                  <a:ext uri="{FF2B5EF4-FFF2-40B4-BE49-F238E27FC236}">
                    <a16:creationId xmlns:a16="http://schemas.microsoft.com/office/drawing/2014/main" id="{7BB0662B-D75D-4E44-B59C-72771D206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00819" y="3294609"/>
                <a:ext cx="827167" cy="827167"/>
              </a:xfrm>
              <a:prstGeom prst="rect">
                <a:avLst/>
              </a:prstGeom>
            </p:spPr>
          </p:pic>
          <p:pic>
            <p:nvPicPr>
              <p:cNvPr id="26" name="그래픽 25" descr="스마트폰 단색으로 채워진">
                <a:extLst>
                  <a:ext uri="{FF2B5EF4-FFF2-40B4-BE49-F238E27FC236}">
                    <a16:creationId xmlns:a16="http://schemas.microsoft.com/office/drawing/2014/main" id="{37452BA4-C452-4C50-8E35-E4C5C3205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929028" y="3404693"/>
                <a:ext cx="644793" cy="644793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271F74A-FE5A-4045-80B5-9E59F52E826C}"/>
                </a:ext>
              </a:extLst>
            </p:cNvPr>
            <p:cNvGrpSpPr/>
            <p:nvPr/>
          </p:nvGrpSpPr>
          <p:grpSpPr>
            <a:xfrm>
              <a:off x="4805142" y="2483631"/>
              <a:ext cx="1265382" cy="715884"/>
              <a:chOff x="4634929" y="2409347"/>
              <a:chExt cx="1265382" cy="715884"/>
            </a:xfrm>
          </p:grpSpPr>
          <p:pic>
            <p:nvPicPr>
              <p:cNvPr id="29" name="그래픽 28" descr="클라우드 동기화 단색으로 채워진">
                <a:extLst>
                  <a:ext uri="{FF2B5EF4-FFF2-40B4-BE49-F238E27FC236}">
                    <a16:creationId xmlns:a16="http://schemas.microsoft.com/office/drawing/2014/main" id="{75A64431-7879-4813-981E-F7FB6276D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184427" y="2409347"/>
                <a:ext cx="715884" cy="715884"/>
              </a:xfrm>
              <a:prstGeom prst="rect">
                <a:avLst/>
              </a:prstGeom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9AB47B-0928-4A20-AF57-B7381A0AB1C6}"/>
                  </a:ext>
                </a:extLst>
              </p:cNvPr>
              <p:cNvGrpSpPr/>
              <p:nvPr/>
            </p:nvGrpSpPr>
            <p:grpSpPr>
              <a:xfrm>
                <a:off x="4634929" y="2482558"/>
                <a:ext cx="457200" cy="549674"/>
                <a:chOff x="4267420" y="1735280"/>
                <a:chExt cx="457200" cy="549674"/>
              </a:xfrm>
            </p:grpSpPr>
            <p:pic>
              <p:nvPicPr>
                <p:cNvPr id="31" name="그래픽 30" descr="클래퍼 보드 단색으로 채워진">
                  <a:extLst>
                    <a:ext uri="{FF2B5EF4-FFF2-40B4-BE49-F238E27FC236}">
                      <a16:creationId xmlns:a16="http://schemas.microsoft.com/office/drawing/2014/main" id="{8B1E3B0E-F2CF-4049-9F77-759414C18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7420" y="1735280"/>
                  <a:ext cx="457200" cy="45720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05683AD-06FD-4414-8978-37E3F46831BC}"/>
                    </a:ext>
                  </a:extLst>
                </p:cNvPr>
                <p:cNvSpPr txBox="1"/>
                <p:nvPr/>
              </p:nvSpPr>
              <p:spPr>
                <a:xfrm>
                  <a:off x="4368336" y="2138243"/>
                  <a:ext cx="255369" cy="146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>
                      <a:latin typeface="휴먼둥근헤드라인" panose="02030504000101010101" pitchFamily="18" charset="-127"/>
                      <a:ea typeface="휴먼둥근헤드라인" panose="02030504000101010101" pitchFamily="18" charset="-127"/>
                    </a:rPr>
                    <a:t>API</a:t>
                  </a:r>
                  <a:endParaRPr lang="ko-KR" altLang="en-US" sz="1400" b="1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15331C9-5BFA-4695-A5CE-A3DF999C34D0}"/>
                </a:ext>
              </a:extLst>
            </p:cNvPr>
            <p:cNvCxnSpPr/>
            <p:nvPr/>
          </p:nvCxnSpPr>
          <p:spPr>
            <a:xfrm>
              <a:off x="1741714" y="3681883"/>
              <a:ext cx="558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CF8F61-71B3-4F84-A6A2-C25A1A586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104" y="2891624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1DE705D-2EC1-4721-A289-466FA6D78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0210" y="2976755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F2F2F29-B737-4645-94F4-931B00944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176" y="4008039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4AB5705-DCD4-4F32-9E51-1B2DFEB3A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8282" y="4093170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451E642-251C-49B9-BA41-8CC2FD3C84E0}"/>
                </a:ext>
              </a:extLst>
            </p:cNvPr>
            <p:cNvCxnSpPr>
              <a:cxnSpLocks/>
            </p:cNvCxnSpPr>
            <p:nvPr/>
          </p:nvCxnSpPr>
          <p:spPr>
            <a:xfrm>
              <a:off x="3864036" y="4070430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5B90B0E-458E-449A-ACC1-E476497A40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4271" y="4136788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EE1EE-4E52-4980-8AB0-D8FC3AA70DF1}"/>
                </a:ext>
              </a:extLst>
            </p:cNvPr>
            <p:cNvSpPr txBox="1"/>
            <p:nvPr/>
          </p:nvSpPr>
          <p:spPr>
            <a:xfrm>
              <a:off x="1643087" y="3463498"/>
              <a:ext cx="772678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① 웹을 통해 접근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CFADE6-B259-4DA8-BAAE-D4A5A55E316D}"/>
                </a:ext>
              </a:extLst>
            </p:cNvPr>
            <p:cNvSpPr txBox="1"/>
            <p:nvPr/>
          </p:nvSpPr>
          <p:spPr>
            <a:xfrm>
              <a:off x="3649503" y="2888416"/>
              <a:ext cx="582412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② 영화 검색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6AAE73-A0AD-4233-86D0-C795DEC2F26C}"/>
                </a:ext>
              </a:extLst>
            </p:cNvPr>
            <p:cNvSpPr txBox="1"/>
            <p:nvPr/>
          </p:nvSpPr>
          <p:spPr>
            <a:xfrm>
              <a:off x="4125580" y="3230964"/>
              <a:ext cx="1668225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③ 오픈 </a:t>
              </a:r>
              <a:r>
                <a:rPr lang="en-US" altLang="ko-KR" sz="1400"/>
                <a:t>API</a:t>
              </a:r>
              <a:r>
                <a:rPr lang="ko-KR" altLang="en-US" sz="1400"/>
                <a:t>를 통해 영화 탐색 및 결과 반환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BFAAA8-5D1A-4951-8E3E-9BC6B855C6AB}"/>
                </a:ext>
              </a:extLst>
            </p:cNvPr>
            <p:cNvSpPr txBox="1"/>
            <p:nvPr/>
          </p:nvSpPr>
          <p:spPr>
            <a:xfrm>
              <a:off x="3999717" y="4008344"/>
              <a:ext cx="1067627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④ 영화 선택 및 리뷰 탐색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5C0403-66EE-4D40-AFB3-C6A0611FE9C4}"/>
                </a:ext>
              </a:extLst>
            </p:cNvPr>
            <p:cNvSpPr txBox="1"/>
            <p:nvPr/>
          </p:nvSpPr>
          <p:spPr>
            <a:xfrm>
              <a:off x="6025629" y="4336670"/>
              <a:ext cx="1324372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⑤ 영화 리뷰에 대한 정보 크롤링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E4835A-8898-4D34-ABAA-C7DB63A2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41" y="4697523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40A18D7-D593-47BA-AF8C-96838748A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8176" y="4763881"/>
              <a:ext cx="795647" cy="37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F06D71-1984-4377-8392-0DE5D338493C}"/>
                </a:ext>
              </a:extLst>
            </p:cNvPr>
            <p:cNvSpPr txBox="1"/>
            <p:nvPr/>
          </p:nvSpPr>
          <p:spPr>
            <a:xfrm>
              <a:off x="6025629" y="4662158"/>
              <a:ext cx="1685800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⑥ 획득한 리뷰에 대해 인공지능 모델 실행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7DEB17-EC58-4363-BD9A-42065D03039C}"/>
                </a:ext>
              </a:extLst>
            </p:cNvPr>
            <p:cNvSpPr txBox="1"/>
            <p:nvPr/>
          </p:nvSpPr>
          <p:spPr>
            <a:xfrm>
              <a:off x="4612242" y="5064079"/>
              <a:ext cx="1516929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⑦ 필터링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감상포인트 추출 결과 반환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2E7AD7-D9B2-4301-A373-D9DDF0E506DE}"/>
                </a:ext>
              </a:extLst>
            </p:cNvPr>
            <p:cNvSpPr txBox="1"/>
            <p:nvPr/>
          </p:nvSpPr>
          <p:spPr>
            <a:xfrm>
              <a:off x="3491276" y="4336670"/>
              <a:ext cx="667993" cy="146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⑧ 결과 시각화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5B5D223-6C66-4E02-B75D-778F81B7184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92408" y="5522503"/>
            <a:ext cx="383958" cy="37437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9A70FA-DD01-4A0E-842B-277C0845C2D8}"/>
              </a:ext>
            </a:extLst>
          </p:cNvPr>
          <p:cNvSpPr txBox="1"/>
          <p:nvPr/>
        </p:nvSpPr>
        <p:spPr>
          <a:xfrm>
            <a:off x="17526000" y="971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67">
        <p159:morph option="byObject"/>
      </p:transition>
    </mc:Choice>
    <mc:Fallback xmlns="">
      <p:transition spd="slow" advTm="3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8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990</Words>
  <Application>Microsoft Office PowerPoint</Application>
  <PresentationFormat>사용자 지정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Apple SD Gothic Neo</vt:lpstr>
      <vt:lpstr>굴림</vt:lpstr>
      <vt:lpstr>맑은 고딕</vt:lpstr>
      <vt:lpstr>바탕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한재혁</cp:lastModifiedBy>
  <cp:revision>9</cp:revision>
  <dcterms:created xsi:type="dcterms:W3CDTF">2022-03-13T21:23:08Z</dcterms:created>
  <dcterms:modified xsi:type="dcterms:W3CDTF">2022-06-06T10:07:41Z</dcterms:modified>
</cp:coreProperties>
</file>