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6"/>
    <p:restoredTop sz="82640"/>
  </p:normalViewPr>
  <p:slideViewPr>
    <p:cSldViewPr>
      <p:cViewPr>
        <p:scale>
          <a:sx n="156" d="100"/>
          <a:sy n="156" d="100"/>
        </p:scale>
        <p:origin x="-328" y="-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민석" userId="260460fb-18e8-4ba4-8786-0ba704ad2484" providerId="ADAL" clId="{847404FC-3960-DD45-808E-250B9C873CFB}"/>
    <pc:docChg chg="undo custSel modSld">
      <pc:chgData name="서민석" userId="260460fb-18e8-4ba4-8786-0ba704ad2484" providerId="ADAL" clId="{847404FC-3960-DD45-808E-250B9C873CFB}" dt="2022-09-27T01:53:25.197" v="7" actId="14100"/>
      <pc:docMkLst>
        <pc:docMk/>
      </pc:docMkLst>
      <pc:sldChg chg="modSp mod">
        <pc:chgData name="서민석" userId="260460fb-18e8-4ba4-8786-0ba704ad2484" providerId="ADAL" clId="{847404FC-3960-DD45-808E-250B9C873CFB}" dt="2022-09-27T01:53:25.197" v="7" actId="14100"/>
        <pc:sldMkLst>
          <pc:docMk/>
          <pc:sldMk cId="0" sldId="272"/>
        </pc:sldMkLst>
        <pc:grpChg chg="mod">
          <ac:chgData name="서민석" userId="260460fb-18e8-4ba4-8786-0ba704ad2484" providerId="ADAL" clId="{847404FC-3960-DD45-808E-250B9C873CFB}" dt="2022-09-27T01:53:25.197" v="7" actId="14100"/>
          <ac:grpSpMkLst>
            <pc:docMk/>
            <pc:sldMk cId="0" sldId="272"/>
            <ac:grpSpMk id="1013" creationId="{00000000-0000-0000-0000-000000000000}"/>
          </ac:grpSpMkLst>
        </pc:grpChg>
        <pc:grpChg chg="mod">
          <ac:chgData name="서민석" userId="260460fb-18e8-4ba4-8786-0ba704ad2484" providerId="ADAL" clId="{847404FC-3960-DD45-808E-250B9C873CFB}" dt="2022-09-27T01:46:45.458" v="0" actId="1076"/>
          <ac:grpSpMkLst>
            <pc:docMk/>
            <pc:sldMk cId="0" sldId="272"/>
            <ac:grpSpMk id="1014" creationId="{00000000-0000-0000-0000-000000000000}"/>
          </ac:grpSpMkLst>
        </pc:grpChg>
        <pc:grpChg chg="mod">
          <ac:chgData name="서민석" userId="260460fb-18e8-4ba4-8786-0ba704ad2484" providerId="ADAL" clId="{847404FC-3960-DD45-808E-250B9C873CFB}" dt="2022-09-27T01:46:54.087" v="3" actId="1076"/>
          <ac:grpSpMkLst>
            <pc:docMk/>
            <pc:sldMk cId="0" sldId="272"/>
            <ac:grpSpMk id="1015" creationId="{00000000-0000-0000-0000-000000000000}"/>
          </ac:grpSpMkLst>
        </pc:grpChg>
        <pc:grpChg chg="mod">
          <ac:chgData name="서민석" userId="260460fb-18e8-4ba4-8786-0ba704ad2484" providerId="ADAL" clId="{847404FC-3960-DD45-808E-250B9C873CFB}" dt="2022-09-27T01:47:03.757" v="5" actId="14100"/>
          <ac:grpSpMkLst>
            <pc:docMk/>
            <pc:sldMk cId="0" sldId="272"/>
            <ac:grpSpMk id="1016" creationId="{00000000-0000-0000-0000-000000000000}"/>
          </ac:grpSpMkLst>
        </pc:grpChg>
        <pc:grpChg chg="mod">
          <ac:chgData name="서민석" userId="260460fb-18e8-4ba4-8786-0ba704ad2484" providerId="ADAL" clId="{847404FC-3960-DD45-808E-250B9C873CFB}" dt="2022-09-27T01:47:06.628" v="6" actId="1076"/>
          <ac:grpSpMkLst>
            <pc:docMk/>
            <pc:sldMk cId="0" sldId="272"/>
            <ac:grpSpMk id="1017" creationId="{00000000-0000-0000-0000-000000000000}"/>
          </ac:grpSpMkLst>
        </pc:grpChg>
      </pc:sldChg>
    </pc:docChg>
  </pc:docChgLst>
  <pc:docChgLst>
    <pc:chgData name="한재혁" userId="44526e3f-852f-4973-8efd-77173f66453a" providerId="ADAL" clId="{613FB9BF-80F2-F545-8530-DF5495181E62}"/>
    <pc:docChg chg="custSel modSld">
      <pc:chgData name="한재혁" userId="44526e3f-852f-4973-8efd-77173f66453a" providerId="ADAL" clId="{613FB9BF-80F2-F545-8530-DF5495181E62}" dt="2022-07-07T05:10:06.862" v="8" actId="20577"/>
      <pc:docMkLst>
        <pc:docMk/>
      </pc:docMkLst>
      <pc:sldChg chg="addSp delSp modSp mod modNotesTx">
        <pc:chgData name="한재혁" userId="44526e3f-852f-4973-8efd-77173f66453a" providerId="ADAL" clId="{613FB9BF-80F2-F545-8530-DF5495181E62}" dt="2022-07-07T05:10:06.862" v="8" actId="20577"/>
        <pc:sldMkLst>
          <pc:docMk/>
          <pc:sldMk cId="0" sldId="263"/>
        </pc:sldMkLst>
        <pc:grpChg chg="del">
          <ac:chgData name="한재혁" userId="44526e3f-852f-4973-8efd-77173f66453a" providerId="ADAL" clId="{613FB9BF-80F2-F545-8530-DF5495181E62}" dt="2022-07-07T04:22:37.041" v="6" actId="478"/>
          <ac:grpSpMkLst>
            <pc:docMk/>
            <pc:sldMk cId="0" sldId="263"/>
            <ac:grpSpMk id="1003" creationId="{00000000-0000-0000-0000-000000000000}"/>
          </ac:grpSpMkLst>
        </pc:grpChg>
        <pc:picChg chg="add del mod">
          <ac:chgData name="한재혁" userId="44526e3f-852f-4973-8efd-77173f66453a" providerId="ADAL" clId="{613FB9BF-80F2-F545-8530-DF5495181E62}" dt="2022-07-07T04:22:33.860" v="1" actId="478"/>
          <ac:picMkLst>
            <pc:docMk/>
            <pc:sldMk cId="0" sldId="263"/>
            <ac:picMk id="21" creationId="{B8FC0BB3-DB9D-155E-01CE-C96F840DE7BD}"/>
          </ac:picMkLst>
        </pc:picChg>
        <pc:picChg chg="add del mod">
          <ac:chgData name="한재혁" userId="44526e3f-852f-4973-8efd-77173f66453a" providerId="ADAL" clId="{613FB9BF-80F2-F545-8530-DF5495181E62}" dt="2022-07-07T04:22:34.629" v="2" actId="478"/>
          <ac:picMkLst>
            <pc:docMk/>
            <pc:sldMk cId="0" sldId="263"/>
            <ac:picMk id="23" creationId="{060A92C8-1712-4475-BB8A-D293A7443AA7}"/>
          </ac:picMkLst>
        </pc:picChg>
        <pc:picChg chg="add del mod">
          <ac:chgData name="한재혁" userId="44526e3f-852f-4973-8efd-77173f66453a" providerId="ADAL" clId="{613FB9BF-80F2-F545-8530-DF5495181E62}" dt="2022-07-07T04:22:35.022" v="3" actId="478"/>
          <ac:picMkLst>
            <pc:docMk/>
            <pc:sldMk cId="0" sldId="263"/>
            <ac:picMk id="24" creationId="{ACCC265B-0BEA-7095-2FC2-965042BB8C67}"/>
          </ac:picMkLst>
        </pc:picChg>
        <pc:picChg chg="add del mod">
          <ac:chgData name="한재혁" userId="44526e3f-852f-4973-8efd-77173f66453a" providerId="ADAL" clId="{613FB9BF-80F2-F545-8530-DF5495181E62}" dt="2022-07-07T04:22:35.668" v="4" actId="478"/>
          <ac:picMkLst>
            <pc:docMk/>
            <pc:sldMk cId="0" sldId="263"/>
            <ac:picMk id="26" creationId="{2E2F4058-5B0A-BE74-C07A-E9D62AC271D0}"/>
          </ac:picMkLst>
        </pc:picChg>
        <pc:picChg chg="add del mod">
          <ac:chgData name="한재혁" userId="44526e3f-852f-4973-8efd-77173f66453a" providerId="ADAL" clId="{613FB9BF-80F2-F545-8530-DF5495181E62}" dt="2022-07-07T04:22:36.464" v="5" actId="478"/>
          <ac:picMkLst>
            <pc:docMk/>
            <pc:sldMk cId="0" sldId="263"/>
            <ac:picMk id="27" creationId="{C557AFB8-8F54-23FA-F43B-12A2ED8250E7}"/>
          </ac:picMkLst>
        </pc:picChg>
        <pc:picChg chg="add mod">
          <ac:chgData name="한재혁" userId="44526e3f-852f-4973-8efd-77173f66453a" providerId="ADAL" clId="{613FB9BF-80F2-F545-8530-DF5495181E62}" dt="2022-07-07T04:22:38.645" v="7"/>
          <ac:picMkLst>
            <pc:docMk/>
            <pc:sldMk cId="0" sldId="263"/>
            <ac:picMk id="28" creationId="{E006398E-DE68-58C5-C1CC-418665331DC2}"/>
          </ac:picMkLst>
        </pc:picChg>
        <pc:picChg chg="add mod">
          <ac:chgData name="한재혁" userId="44526e3f-852f-4973-8efd-77173f66453a" providerId="ADAL" clId="{613FB9BF-80F2-F545-8530-DF5495181E62}" dt="2022-07-07T04:22:38.645" v="7"/>
          <ac:picMkLst>
            <pc:docMk/>
            <pc:sldMk cId="0" sldId="263"/>
            <ac:picMk id="29" creationId="{51059DA2-BF1A-08E3-8826-BD510AA2B12A}"/>
          </ac:picMkLst>
        </pc:picChg>
        <pc:picChg chg="add mod">
          <ac:chgData name="한재혁" userId="44526e3f-852f-4973-8efd-77173f66453a" providerId="ADAL" clId="{613FB9BF-80F2-F545-8530-DF5495181E62}" dt="2022-07-07T04:22:38.645" v="7"/>
          <ac:picMkLst>
            <pc:docMk/>
            <pc:sldMk cId="0" sldId="263"/>
            <ac:picMk id="30" creationId="{BF99DA81-F7D8-8117-A566-C995AB4F2982}"/>
          </ac:picMkLst>
        </pc:picChg>
        <pc:picChg chg="add mod">
          <ac:chgData name="한재혁" userId="44526e3f-852f-4973-8efd-77173f66453a" providerId="ADAL" clId="{613FB9BF-80F2-F545-8530-DF5495181E62}" dt="2022-07-07T04:22:38.645" v="7"/>
          <ac:picMkLst>
            <pc:docMk/>
            <pc:sldMk cId="0" sldId="263"/>
            <ac:picMk id="31" creationId="{A6A3562F-B66A-9188-80E5-F261D88C7930}"/>
          </ac:picMkLst>
        </pc:picChg>
        <pc:picChg chg="add mod">
          <ac:chgData name="한재혁" userId="44526e3f-852f-4973-8efd-77173f66453a" providerId="ADAL" clId="{613FB9BF-80F2-F545-8530-DF5495181E62}" dt="2022-07-07T04:22:38.645" v="7"/>
          <ac:picMkLst>
            <pc:docMk/>
            <pc:sldMk cId="0" sldId="263"/>
            <ac:picMk id="32" creationId="{88E8FA87-DE5F-746F-F46D-1A264409DA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1950-D9EC-D941-BC17-1E71F06F3649}" type="datetimeFigureOut">
              <a:rPr kumimoji="1" lang="ko-Kore-KR" altLang="en-US" smtClean="0"/>
              <a:t>2022. 9. 27.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A6B3F-956B-A040-BFB9-1AD596E08A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496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안녕하십니까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캡스톤디자인</a:t>
            </a:r>
            <a:r>
              <a:rPr kumimoji="1" lang="en-US" altLang="ko-KR" dirty="0"/>
              <a:t>2</a:t>
            </a:r>
            <a:r>
              <a:rPr kumimoji="1" lang="ko-KR" altLang="en-US" dirty="0"/>
              <a:t>의 계획발표를 맡게 된 자연어 처리 기반 영화 리뷰 필터링 및 시각화 팀의 팀장 </a:t>
            </a:r>
            <a:r>
              <a:rPr kumimoji="1" lang="ko-KR" altLang="en-US" dirty="0" err="1"/>
              <a:t>한재혁입니다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그럼 발표 시작하겠습니다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590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방학과 </a:t>
            </a:r>
            <a:r>
              <a:rPr kumimoji="1" lang="en-US" altLang="ko-Kore-KR" dirty="0"/>
              <a:t>2</a:t>
            </a:r>
            <a:r>
              <a:rPr kumimoji="1" lang="ko-KR" altLang="en-US" dirty="0"/>
              <a:t>학기동안 진행할 태스크는 크게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API</a:t>
            </a:r>
            <a:r>
              <a:rPr kumimoji="1" lang="ko-KR" altLang="en-US" dirty="0"/>
              <a:t>수정 및 웹 디자인과 감성분석 모델 변경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리뷰 필터링 모델 개발입니다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먼저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수정 및 웹 디자인은 현재는 리뷰 텍스트만 가져와 보여주고 있지만 좀 더 많은 데이터를 가져와 시각적으로 좀 더 정돈된 </a:t>
            </a:r>
            <a:r>
              <a:rPr kumimoji="1" lang="en-US" altLang="ko-KR" dirty="0"/>
              <a:t>UI</a:t>
            </a:r>
            <a:r>
              <a:rPr kumimoji="1" lang="ko-KR" altLang="en-US" dirty="0"/>
              <a:t>와 정보를 보여주는 것을 목표로 하고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감성 분석 모델 변경과 리뷰 필터링 모델 개발은 같이 설명을 드릴 수 있을 것 같은데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0999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현재 가장 많이 쓰이고 있는 감성 분석 </a:t>
            </a:r>
            <a:r>
              <a:rPr kumimoji="1" lang="ko-KR" altLang="en-US" dirty="0" err="1"/>
              <a:t>방식고</a:t>
            </a:r>
            <a:r>
              <a:rPr kumimoji="1" lang="ko-KR" altLang="en-US" dirty="0"/>
              <a:t> 저희 서비스에도 적용시킨 방법은 </a:t>
            </a:r>
            <a:r>
              <a:rPr kumimoji="1" lang="en-US" altLang="ko-KR" dirty="0"/>
              <a:t>BERT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활용한 방식으로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문장 단위로 감성 분석을 진행하기 때문에 하나의 문장 내에 존재하는 여러 감성을 구분할 수 없다는 한계점이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405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이러한</a:t>
            </a:r>
            <a:r>
              <a:rPr kumimoji="1" lang="ko-KR" altLang="en-US" dirty="0"/>
              <a:t> 문제점을 해결하고자 저희는 </a:t>
            </a:r>
            <a:r>
              <a:rPr kumimoji="1" lang="en-US" altLang="ko-KR" dirty="0"/>
              <a:t>Aspect-Based Sentiment Analysis,</a:t>
            </a:r>
            <a:r>
              <a:rPr kumimoji="1" lang="ko-KR" altLang="en-US" dirty="0"/>
              <a:t> 즉 </a:t>
            </a:r>
            <a:r>
              <a:rPr kumimoji="1" lang="en-US" altLang="ko-KR" dirty="0"/>
              <a:t>ABSA</a:t>
            </a:r>
            <a:r>
              <a:rPr kumimoji="1" lang="ko-KR" altLang="en-US" dirty="0"/>
              <a:t>라는 새로운 모델을 적용시키고자 하고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3453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</a:t>
            </a:r>
            <a:r>
              <a:rPr kumimoji="1" lang="en-US" altLang="ko-KR" dirty="0"/>
              <a:t>ABSA</a:t>
            </a:r>
            <a:r>
              <a:rPr kumimoji="1" lang="ko-KR" altLang="en-US" dirty="0"/>
              <a:t>의 경우 다음과 같이 크게 </a:t>
            </a:r>
            <a:r>
              <a:rPr kumimoji="1" lang="en-US" altLang="ko-KR" dirty="0"/>
              <a:t>Aspect Term Extraction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Aspect Polarity Classification</a:t>
            </a:r>
            <a:r>
              <a:rPr kumimoji="1" lang="ko-KR" altLang="en-US" dirty="0"/>
              <a:t>이라는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두 개의 태스크로 분리되어 진행됩니다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먼저 </a:t>
            </a:r>
            <a:r>
              <a:rPr kumimoji="1" lang="en-US" altLang="ko-KR" dirty="0"/>
              <a:t>Aspect Term Extraction</a:t>
            </a:r>
            <a:r>
              <a:rPr kumimoji="1" lang="ko-KR" altLang="en-US" dirty="0"/>
              <a:t>은 텍스트 내에서 의미가 있는 단어나 구절인 </a:t>
            </a:r>
            <a:r>
              <a:rPr kumimoji="1" lang="en-US" altLang="ko-KR" dirty="0"/>
              <a:t>term</a:t>
            </a:r>
            <a:r>
              <a:rPr kumimoji="1" lang="ko-KR" altLang="en-US" dirty="0"/>
              <a:t>을 뽑아내게 되는데 이 과정에서 선행되어야 하는 작업이 문장을 토큰단위로 쪼개는 </a:t>
            </a:r>
            <a:r>
              <a:rPr kumimoji="1" lang="ko-KR" altLang="en-US" dirty="0" err="1"/>
              <a:t>토크나이저입니다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다음으로 </a:t>
            </a:r>
            <a:r>
              <a:rPr kumimoji="1" lang="en-US" altLang="ko-KR" dirty="0"/>
              <a:t>Aspect Polarity Classification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term</a:t>
            </a:r>
            <a:r>
              <a:rPr kumimoji="1" lang="ko-KR" altLang="en-US" dirty="0"/>
              <a:t>이 뽑히게 되면 주변 문맥을 고려해 텍스트가 해당 </a:t>
            </a:r>
            <a:r>
              <a:rPr kumimoji="1" lang="en-US" altLang="ko-KR" dirty="0"/>
              <a:t>term</a:t>
            </a:r>
            <a:r>
              <a:rPr kumimoji="1" lang="ko-KR" altLang="en-US" dirty="0"/>
              <a:t>에 대해 긍정적인 내용인지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부정적인 내용인지를 판별하게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1327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간단한</a:t>
            </a:r>
            <a:r>
              <a:rPr kumimoji="1" lang="ko-KR" altLang="en-US" dirty="0"/>
              <a:t> 예시 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다음과 같이 눈을 즐겁게 하는 영상미와 전율 쪽 </a:t>
            </a:r>
            <a:r>
              <a:rPr kumimoji="1" lang="ko-KR" altLang="en-US" dirty="0" err="1"/>
              <a:t>소름돕게</a:t>
            </a:r>
            <a:r>
              <a:rPr kumimoji="1" lang="ko-KR" altLang="en-US" dirty="0"/>
              <a:t> 하는 </a:t>
            </a:r>
            <a:r>
              <a:rPr kumimoji="1" lang="ko-KR" altLang="en-US" dirty="0" err="1"/>
              <a:t>노래까지라는</a:t>
            </a:r>
            <a:r>
              <a:rPr kumimoji="1" lang="ko-KR" altLang="en-US" dirty="0"/>
              <a:t> 리뷰가 있을 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첫 번째 태스크로 </a:t>
            </a:r>
            <a:r>
              <a:rPr kumimoji="1" lang="en-US" altLang="ko-KR" dirty="0"/>
              <a:t>term</a:t>
            </a:r>
            <a:r>
              <a:rPr kumimoji="1" lang="ko-KR" altLang="en-US" dirty="0"/>
              <a:t>을 뽑아내게 되면 영상미와 노래가 뽑히게 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 다음 두 번째 태스크로는 뽑힌 영상미와 노래에 대해 주변 문맥을 파악해 두 부분 모두 긍정적인 내용이라는 것을 알아내게 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그럼 이 </a:t>
            </a:r>
            <a:r>
              <a:rPr kumimoji="1" lang="en-US" altLang="ko-KR" dirty="0"/>
              <a:t>ABSA</a:t>
            </a:r>
            <a:r>
              <a:rPr kumimoji="1" lang="ko-KR" altLang="en-US" dirty="0"/>
              <a:t> 모델을 통해 감성분석을 좀 더 세밀하게 하는 것까지 알겠는데 필터링을 어떻게 하는지 궁금할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414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저희가</a:t>
            </a:r>
            <a:r>
              <a:rPr kumimoji="1" lang="ko-KR" altLang="en-US" dirty="0"/>
              <a:t> 구상하고 있는 내용은 다음과 같습니다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먼저 위의 폼은 현재 저희가 </a:t>
            </a:r>
            <a:r>
              <a:rPr kumimoji="1" lang="en-US" altLang="ko-KR" dirty="0"/>
              <a:t>ABSA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감성 분석을 진행하기 위해 라벨링하고 있는 내용이고 아래는 이를 변형시킨 예시입니다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위와 같이 키워드에 대한 감성 분석을 하기 위해 연기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음악에 대해 라벨링을 하고 해당 부분인 긍정인지 부정인지를 알려주는 방식에서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키워드를 필터링하고자 하는 주제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긍부정을</a:t>
            </a:r>
            <a:r>
              <a:rPr kumimoji="1" lang="ko-KR" altLang="en-US" dirty="0"/>
              <a:t> 필터링 여부로 치환하여 응용하면</a:t>
            </a:r>
            <a:r>
              <a:rPr kumimoji="1" lang="en-US" altLang="ko-KR" dirty="0"/>
              <a:t>,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비슷한 원리로 </a:t>
            </a:r>
            <a:r>
              <a:rPr kumimoji="1" lang="ko-KR" altLang="en-US" dirty="0" err="1"/>
              <a:t>필터링되어야</a:t>
            </a:r>
            <a:r>
              <a:rPr kumimoji="1" lang="ko-KR" altLang="en-US" dirty="0"/>
              <a:t> 하는 리뷰들과 아닌 리뷰들이 나뉘게 되지 않을까 생각하여 진행하고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임경태</a:t>
            </a:r>
            <a:r>
              <a:rPr kumimoji="1" lang="ko-KR" altLang="en-US" dirty="0"/>
              <a:t> 교수님께도 가능성이 있으며 충분히 </a:t>
            </a:r>
            <a:r>
              <a:rPr kumimoji="1" lang="ko-KR" altLang="en-US" dirty="0" err="1"/>
              <a:t>해볼만하다는</a:t>
            </a:r>
            <a:r>
              <a:rPr kumimoji="1" lang="ko-KR" altLang="en-US" dirty="0"/>
              <a:t> 의견을 받았습니다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7655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마지막으로</a:t>
            </a:r>
            <a:r>
              <a:rPr kumimoji="1" lang="ko-KR" altLang="en-US" dirty="0"/>
              <a:t> 추진 전략입니다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3564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지난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디자인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최종발표때 말씀드린 것과 같이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추가적인 리뷰 정보를 가져와 웹 페이지에 적용하기 위해 </a:t>
            </a:r>
            <a:r>
              <a:rPr lang="en-US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수정하는 작업을 방학 내에 끝낼 예정이며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학기가 시작함에 따라 프론트 작업을 진행할 예정입니다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dirty="0"/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감상 포인트 추출 모델 부분은 이미 영문으로 되어 있는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한글화시켜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토크나이저하는 것까지 성공한 상태이며 테스트를 진행중에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감상 포인트 추출 모델의 검증이 끝나면 곧바로 필터링 모델 개발에 착수할 예정이며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저번에 말씀드린 설문조사가 이번 주 내에 마감되어 설문을 기반으로 필터링 기준을 수립할 예정입니다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웹 페이지와 모델 개발이 완료되는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중순 및 말에는 웹페이지 디자인 수정과 모델 유지보수를 진행할 예정입니다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599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저와 팀원들이 맡은 각각의 역할에 대해 소개하겠습니다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발표를 맡고 있는 저는 팀장과 전체적인 디자인 및 프론트 엔드와 서버 구축을 담당하고 있고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서민석 팀원과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정인상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팀원은 공동으로 모델에 사용할 데이터셋을 구축하고 리뷰 필터링 모델과 감상 포인트 추출 모델을 개발하고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9551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발표마치고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Q&amp;A</a:t>
            </a:r>
            <a:r>
              <a:rPr kumimoji="1" lang="ko-KR" altLang="en-US" dirty="0"/>
              <a:t>시간 가지도록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4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발표는</a:t>
            </a:r>
            <a:r>
              <a:rPr kumimoji="1" lang="ko-KR" altLang="en-US" dirty="0"/>
              <a:t> 다음과 같은 순서로 진행될 예정이고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발표를 들으시다가 궁금한 점이 생기시면 오른쪽 하단의 슬라이드 번호를 참고하시어 발표가 끝난 뒤에 질문해주시면 감사하겠습니다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10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첫</a:t>
            </a:r>
            <a:r>
              <a:rPr kumimoji="1" lang="ko-KR" altLang="en-US" dirty="0"/>
              <a:t> 번째로 배경 및 목표입니다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457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현</a:t>
            </a:r>
            <a:r>
              <a:rPr kumimoji="1" lang="ko-KR" altLang="en-US" dirty="0"/>
              <a:t> 시대에 소비자들의 소비활동에 있어서 리뷰 시스템은 굉장히 중요한 역할을 하고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통계를 통해서도 확인할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또한 오른쪽에 보시는 것과 같이 관련된 기사가 많이 올라오고 있는데</a:t>
            </a:r>
            <a:r>
              <a:rPr kumimoji="1" lang="en-US" altLang="ko-KR" dirty="0"/>
              <a:t>,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 중 가장 앞의 기사를 보시면 허위 및 </a:t>
            </a:r>
            <a:r>
              <a:rPr kumimoji="1" lang="ko-KR" altLang="en-US" dirty="0" err="1"/>
              <a:t>뒷광고에</a:t>
            </a:r>
            <a:r>
              <a:rPr kumimoji="1" lang="ko-KR" altLang="en-US" dirty="0"/>
              <a:t> 대한 기사가 있는 것을 볼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933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</a:t>
            </a:r>
            <a:r>
              <a:rPr kumimoji="1" lang="ko-KR" altLang="en-US" dirty="0"/>
              <a:t> 팀은 이러한 허위 리뷰나 소비자의 소비활동에 도움이 되지 않는 리뷰들을 필터링하는 시스템을 구축하는 것을 목표로 잡았고</a:t>
            </a:r>
            <a:r>
              <a:rPr kumimoji="1" lang="en-US" altLang="ko-KR" dirty="0"/>
              <a:t>,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이를 영화 시장에 처음으로 적용하고자 하고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209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그럼</a:t>
            </a:r>
            <a:r>
              <a:rPr kumimoji="1" lang="ko-KR" altLang="en-US" dirty="0"/>
              <a:t> 지난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디자인</a:t>
            </a:r>
            <a:r>
              <a:rPr kumimoji="1" lang="en-US" altLang="ko-KR" dirty="0"/>
              <a:t>1</a:t>
            </a:r>
            <a:r>
              <a:rPr kumimoji="1" lang="ko-KR" altLang="en-US" dirty="0"/>
              <a:t> 까지 구현한 내용입니다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80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</a:t>
            </a:r>
            <a:r>
              <a:rPr kumimoji="1" lang="ko-KR" altLang="en-US" dirty="0"/>
              <a:t> 서비스는 다음과 같이 크게 웹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인공지능 세 가지로 구성이 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전체적인 시스템 플로우는 오른쪽에 보시는 것과 같습니다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먼저 사용자는 데스크탑이나 모바일을 통해 서비스에 접근하게 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원하는 영화를 검색하게 되면 한국영화진흥위원회 및 한국영화</a:t>
            </a:r>
            <a:r>
              <a:rPr kumimoji="1" lang="en-US" altLang="ko-KR" dirty="0"/>
              <a:t>DB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영화들의 목록을 검색 및 조회하여 보여주게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조회된 영화 중 원하는 영화를 선택하면 해당 영화의 리뷰 정보가 구축한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서버 및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서버에 요청되게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만약 이미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에 있는 영화의 경우 바로 결과를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해서 보여주게 되지만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없는 영화라면 웹 </a:t>
            </a:r>
            <a:r>
              <a:rPr kumimoji="1" lang="ko-KR" altLang="en-US" dirty="0" err="1"/>
              <a:t>크롤링을</a:t>
            </a:r>
            <a:r>
              <a:rPr kumimoji="1" lang="ko-KR" altLang="en-US" dirty="0"/>
              <a:t> 거쳐 리뷰데이터를 수집한 다음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필터링 모델 및 관람 포인트 추출모델을 통과한 결과를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에 저장한 다음 클라이언트단에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하여 보여주게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017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지난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학기동안은 이렇게 웹 페이지를 통해 영화를 검색하고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리뷰 데이터를 웹 상에서 가져오며 이를 간단한 감성 분석 모델을 통과시켜 </a:t>
            </a:r>
            <a:r>
              <a:rPr kumimoji="1" lang="ko-KR" altLang="en-US" dirty="0" err="1"/>
              <a:t>시각화하는</a:t>
            </a:r>
            <a:r>
              <a:rPr kumimoji="1" lang="ko-KR" altLang="en-US" dirty="0"/>
              <a:t> 것까지 진행하였습니다</a:t>
            </a:r>
            <a:r>
              <a:rPr kumimoji="1" lang="en-US" altLang="ko-KR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059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그럼</a:t>
            </a:r>
            <a:r>
              <a:rPr kumimoji="1" lang="ko-KR" altLang="en-US" dirty="0"/>
              <a:t> 이제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디자인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구현할 내용입니다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A6B3F-956B-A040-BFB9-1AD596E08AF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99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CCB1-5414-DB44-87F1-CBECB96F52D6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>
            <a:lvl1pPr>
              <a:defRPr sz="2400"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CE0E-465D-B94A-961E-24472EB092A6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2BC7-1AF3-434A-A07F-D92EE58C8B63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6174-1559-8140-B397-AC446FCF08FF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219B-93D4-094F-9577-4D16B41F252B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B0D5-F48F-6645-BE35-2A8F536DFA20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2FA9-E981-8147-8072-C6600D09D201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724-BC2F-7B4C-BE95-A4375F1F47DC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DC5B-A37E-2140-A6D9-FD9B44F578F7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8282-8526-E04E-BED3-B675D3969153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121-04CF-D048-8F18-49CE078ED74B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B79B-C71A-244D-8858-4DD9D3509DEF}" type="datetime1">
              <a:rPr lang="ko-KR" altLang="en-US" smtClean="0"/>
              <a:t>2022. 9. 27.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65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65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4.png"/><Relationship Id="rId7" Type="http://schemas.openxmlformats.org/officeDocument/2006/relationships/image" Target="../media/image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90.png"/><Relationship Id="rId5" Type="http://schemas.openxmlformats.org/officeDocument/2006/relationships/image" Target="../media/image66.png"/><Relationship Id="rId10" Type="http://schemas.openxmlformats.org/officeDocument/2006/relationships/image" Target="../media/image89.png"/><Relationship Id="rId4" Type="http://schemas.openxmlformats.org/officeDocument/2006/relationships/image" Target="../media/image65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65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1.png"/><Relationship Id="rId5" Type="http://schemas.openxmlformats.org/officeDocument/2006/relationships/image" Target="../media/image67.png"/><Relationship Id="rId10" Type="http://schemas.openxmlformats.org/officeDocument/2006/relationships/image" Target="../media/image90.png"/><Relationship Id="rId4" Type="http://schemas.openxmlformats.org/officeDocument/2006/relationships/image" Target="../media/image66.png"/><Relationship Id="rId9" Type="http://schemas.openxmlformats.org/officeDocument/2006/relationships/image" Target="../media/image89.png"/><Relationship Id="rId14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65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image" Target="../media/image65.png"/><Relationship Id="rId21" Type="http://schemas.openxmlformats.org/officeDocument/2006/relationships/image" Target="../media/image115.png"/><Relationship Id="rId34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32" Type="http://schemas.openxmlformats.org/officeDocument/2006/relationships/image" Target="../media/image126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31" Type="http://schemas.openxmlformats.org/officeDocument/2006/relationships/image" Target="../media/image125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Relationship Id="rId8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6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98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24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6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62.png"/><Relationship Id="rId5" Type="http://schemas.openxmlformats.org/officeDocument/2006/relationships/image" Target="../media/image53.png"/><Relationship Id="rId10" Type="http://schemas.openxmlformats.org/officeDocument/2006/relationships/image" Target="../media/image61.png"/><Relationship Id="rId4" Type="http://schemas.openxmlformats.org/officeDocument/2006/relationships/image" Target="../media/image52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6200" y="-876300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9431" y="3820050"/>
            <a:ext cx="6851182" cy="235539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57411" y="6249554"/>
            <a:ext cx="5844910" cy="571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91602" y="7161333"/>
            <a:ext cx="6170604" cy="30219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F06904-FA15-7BBE-3F77-086B3CA6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145" y="378797"/>
            <a:ext cx="724290" cy="742304"/>
            <a:chOff x="362145" y="378797"/>
            <a:chExt cx="724290" cy="742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5" y="378797"/>
              <a:ext cx="724290" cy="7423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053" y="197801"/>
            <a:ext cx="1589131" cy="18557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9378" y="936159"/>
            <a:ext cx="3182079" cy="8222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724290" cy="742304"/>
            <a:chOff x="0" y="0"/>
            <a:chExt cx="724290" cy="7423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24290" cy="742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50092" y="3783117"/>
            <a:ext cx="4334249" cy="2427522"/>
            <a:chOff x="11150092" y="3783117"/>
            <a:chExt cx="4334249" cy="2427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115007" y="2701395"/>
              <a:ext cx="8668499" cy="485504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500000">
              <a:off x="11150092" y="3783117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5732" y="3783117"/>
            <a:ext cx="4334249" cy="2427522"/>
            <a:chOff x="6975732" y="3783117"/>
            <a:chExt cx="4334249" cy="24275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4940648" y="2701395"/>
              <a:ext cx="8668499" cy="485504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500000">
              <a:off x="6975732" y="3783117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01373" y="3783117"/>
            <a:ext cx="4334249" cy="2427522"/>
            <a:chOff x="2801373" y="3783117"/>
            <a:chExt cx="4334249" cy="242752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766288" y="2701395"/>
              <a:ext cx="8668499" cy="485504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500000">
              <a:off x="2801373" y="3783117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84308" y="3111910"/>
            <a:ext cx="2417109" cy="2417109"/>
            <a:chOff x="12784308" y="3111910"/>
            <a:chExt cx="2417109" cy="24171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84308" y="3111910"/>
              <a:ext cx="2417109" cy="24171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11958" y="3111910"/>
            <a:ext cx="2417109" cy="2417109"/>
            <a:chOff x="8611958" y="3111910"/>
            <a:chExt cx="2417109" cy="24171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11958" y="3111910"/>
              <a:ext cx="2417109" cy="24171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35896" y="3111910"/>
            <a:ext cx="2417109" cy="2417109"/>
            <a:chOff x="4435896" y="3111910"/>
            <a:chExt cx="2417109" cy="241710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35896" y="3111910"/>
              <a:ext cx="2417109" cy="241710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73812" y="5506670"/>
            <a:ext cx="1687598" cy="128979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99441" y="5506670"/>
            <a:ext cx="1703722" cy="150475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25079" y="5487631"/>
            <a:ext cx="1703722" cy="150475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67525" y="7811487"/>
            <a:ext cx="3696168" cy="66516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44668" y="7143716"/>
            <a:ext cx="3098661" cy="6384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293163" y="7811487"/>
            <a:ext cx="3205311" cy="98232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270306" y="7143716"/>
            <a:ext cx="2704966" cy="63670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118801" y="7811487"/>
            <a:ext cx="2185568" cy="97215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095944" y="7143716"/>
            <a:ext cx="3058242" cy="64132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BA22E3-D6C6-7188-72D5-38F1BC8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145" y="378797"/>
            <a:ext cx="724290" cy="742304"/>
            <a:chOff x="362145" y="378797"/>
            <a:chExt cx="724290" cy="742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5" y="378797"/>
              <a:ext cx="724290" cy="7423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053" y="197801"/>
            <a:ext cx="1589131" cy="18557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9378" y="936159"/>
            <a:ext cx="3182079" cy="8222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724290" cy="742304"/>
            <a:chOff x="0" y="0"/>
            <a:chExt cx="724290" cy="7423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24290" cy="7423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pic>
        <p:nvPicPr>
          <p:cNvPr id="9" name="Object 10">
            <a:extLst>
              <a:ext uri="{FF2B5EF4-FFF2-40B4-BE49-F238E27FC236}">
                <a16:creationId xmlns:a16="http://schemas.microsoft.com/office/drawing/2014/main" id="{6C1DF20F-208F-75C6-F908-6468C616647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9566" y="-2383698"/>
            <a:ext cx="2279834" cy="1222500"/>
          </a:xfrm>
          <a:prstGeom prst="rect">
            <a:avLst/>
          </a:prstGeom>
        </p:spPr>
      </p:pic>
      <p:pic>
        <p:nvPicPr>
          <p:cNvPr id="11" name="Object 11">
            <a:extLst>
              <a:ext uri="{FF2B5EF4-FFF2-40B4-BE49-F238E27FC236}">
                <a16:creationId xmlns:a16="http://schemas.microsoft.com/office/drawing/2014/main" id="{A8421255-3E39-5CAB-DE6A-DE5F4389DF6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84689" y="-854591"/>
            <a:ext cx="2994520" cy="39209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787176-2641-B96C-69F6-0AB33D05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11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A5577-D93A-B48C-7D29-50DDF56035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4158" y="2053570"/>
            <a:ext cx="9010650" cy="7211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145" y="378797"/>
            <a:ext cx="724290" cy="742304"/>
            <a:chOff x="362145" y="378797"/>
            <a:chExt cx="724290" cy="742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5" y="378797"/>
              <a:ext cx="724290" cy="7423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053" y="197801"/>
            <a:ext cx="1589131" cy="18557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9378" y="936159"/>
            <a:ext cx="3182079" cy="8222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724290" cy="742304"/>
            <a:chOff x="0" y="0"/>
            <a:chExt cx="724290" cy="7423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24290" cy="7423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75974" y="4019809"/>
            <a:ext cx="4047018" cy="217010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4108" y="5870754"/>
            <a:ext cx="5315681" cy="69602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FC7703-9763-7E2A-6A63-6305F09B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12</a:t>
            </a:fld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7387CD-7288-CDE8-72F9-E152BF7BC2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3766" y="10984232"/>
            <a:ext cx="3651434" cy="2922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ject 10">
            <a:extLst>
              <a:ext uri="{FF2B5EF4-FFF2-40B4-BE49-F238E27FC236}">
                <a16:creationId xmlns:a16="http://schemas.microsoft.com/office/drawing/2014/main" id="{3210458D-76EF-A098-FAF6-6305C6646A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5286" y="1788050"/>
            <a:ext cx="2681423" cy="14378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2145" y="378797"/>
            <a:ext cx="724290" cy="742304"/>
            <a:chOff x="362145" y="378797"/>
            <a:chExt cx="724290" cy="742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145" y="378797"/>
              <a:ext cx="724290" cy="7423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1053" y="197801"/>
            <a:ext cx="1589131" cy="18557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9378" y="936159"/>
            <a:ext cx="3182079" cy="8222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724290" cy="742304"/>
            <a:chOff x="0" y="0"/>
            <a:chExt cx="724290" cy="7423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24290" cy="7423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6270" y="3362980"/>
            <a:ext cx="5253990" cy="825833"/>
            <a:chOff x="1236270" y="3362980"/>
            <a:chExt cx="5253990" cy="82583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36270" y="3362980"/>
              <a:ext cx="5253990" cy="825833"/>
              <a:chOff x="1236270" y="3362980"/>
              <a:chExt cx="5253990" cy="82583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36270" y="3362980"/>
                <a:ext cx="5253990" cy="825833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9465" y="3384063"/>
              <a:ext cx="5001774" cy="8339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37195" y="3362980"/>
            <a:ext cx="6412249" cy="825833"/>
            <a:chOff x="10637195" y="3362980"/>
            <a:chExt cx="6412249" cy="82583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637195" y="3362980"/>
              <a:ext cx="6412249" cy="825833"/>
              <a:chOff x="10637195" y="3362980"/>
              <a:chExt cx="6412249" cy="82583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637195" y="3362980"/>
                <a:ext cx="6412249" cy="82583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57061" y="3384063"/>
              <a:ext cx="6061926" cy="83392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8013" y="4525031"/>
            <a:ext cx="4841211" cy="156494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24828" y="4525031"/>
            <a:ext cx="4632897" cy="1567944"/>
          </a:xfrm>
          <a:prstGeom prst="rect">
            <a:avLst/>
          </a:prstGeom>
        </p:spPr>
      </p:pic>
      <p:pic>
        <p:nvPicPr>
          <p:cNvPr id="23" name="Object 25">
            <a:extLst>
              <a:ext uri="{FF2B5EF4-FFF2-40B4-BE49-F238E27FC236}">
                <a16:creationId xmlns:a16="http://schemas.microsoft.com/office/drawing/2014/main" id="{45B93B3C-7C9D-9E9E-F411-A1FE03427FD9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49798" y="10657945"/>
            <a:ext cx="11250365" cy="81015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3EE11C-515D-16C9-48A1-E0CBBF62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0F7CDE9-44BA-A5E3-5199-5A6740C93091}"/>
              </a:ext>
            </a:extLst>
          </p:cNvPr>
          <p:cNvSpPr/>
          <p:nvPr/>
        </p:nvSpPr>
        <p:spPr>
          <a:xfrm>
            <a:off x="6934200" y="7955708"/>
            <a:ext cx="1219200" cy="630446"/>
          </a:xfrm>
          <a:prstGeom prst="roundRect">
            <a:avLst>
              <a:gd name="adj" fmla="val 1148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C3AE57D-4532-FEFF-92BA-82841C29D291}"/>
              </a:ext>
            </a:extLst>
          </p:cNvPr>
          <p:cNvSpPr/>
          <p:nvPr/>
        </p:nvSpPr>
        <p:spPr>
          <a:xfrm>
            <a:off x="12725400" y="7955708"/>
            <a:ext cx="914400" cy="630446"/>
          </a:xfrm>
          <a:prstGeom prst="roundRect">
            <a:avLst>
              <a:gd name="adj" fmla="val 1148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362145" y="378797"/>
            <a:ext cx="724290" cy="742304"/>
            <a:chOff x="362145" y="378797"/>
            <a:chExt cx="724290" cy="742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5" y="378797"/>
              <a:ext cx="724290" cy="7423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053" y="197801"/>
            <a:ext cx="1589131" cy="18557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9378" y="936159"/>
            <a:ext cx="3182079" cy="8222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724290" cy="742304"/>
            <a:chOff x="0" y="0"/>
            <a:chExt cx="724290" cy="7423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24290" cy="7423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6270" y="3362980"/>
            <a:ext cx="5253990" cy="825833"/>
            <a:chOff x="1236270" y="3362980"/>
            <a:chExt cx="5253990" cy="82583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36270" y="3362980"/>
              <a:ext cx="5253990" cy="825833"/>
              <a:chOff x="1236270" y="3362980"/>
              <a:chExt cx="5253990" cy="82583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6270" y="3362980"/>
                <a:ext cx="5253990" cy="825833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9465" y="3384063"/>
              <a:ext cx="5001774" cy="8339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37195" y="3362980"/>
            <a:ext cx="6412249" cy="825833"/>
            <a:chOff x="10637195" y="3362980"/>
            <a:chExt cx="6412249" cy="82583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637195" y="3362980"/>
              <a:ext cx="6412249" cy="825833"/>
              <a:chOff x="10637195" y="3362980"/>
              <a:chExt cx="6412249" cy="82583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637195" y="3362980"/>
                <a:ext cx="6412249" cy="82583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57061" y="3384063"/>
              <a:ext cx="6061926" cy="83392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8013" y="4525031"/>
            <a:ext cx="4841211" cy="156494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24828" y="4525031"/>
            <a:ext cx="4632897" cy="1567944"/>
          </a:xfrm>
          <a:prstGeom prst="rect">
            <a:avLst/>
          </a:prstGeom>
        </p:spPr>
      </p:pic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A43FC0C-847E-BA9A-805D-63A36C8D2E95}"/>
              </a:ext>
            </a:extLst>
          </p:cNvPr>
          <p:cNvSpPr/>
          <p:nvPr/>
        </p:nvSpPr>
        <p:spPr>
          <a:xfrm>
            <a:off x="3733800" y="7955708"/>
            <a:ext cx="3094383" cy="630446"/>
          </a:xfrm>
          <a:prstGeom prst="roundRect">
            <a:avLst>
              <a:gd name="adj" fmla="val 11487"/>
            </a:avLst>
          </a:prstGeom>
          <a:solidFill>
            <a:srgbClr val="54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E77C9CC-6461-0CF2-4CFB-1352D5180F99}"/>
              </a:ext>
            </a:extLst>
          </p:cNvPr>
          <p:cNvSpPr/>
          <p:nvPr/>
        </p:nvSpPr>
        <p:spPr>
          <a:xfrm>
            <a:off x="8610600" y="7955708"/>
            <a:ext cx="4032000" cy="630446"/>
          </a:xfrm>
          <a:prstGeom prst="roundRect">
            <a:avLst>
              <a:gd name="adj" fmla="val 11487"/>
            </a:avLst>
          </a:prstGeom>
          <a:solidFill>
            <a:srgbClr val="54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49798" y="7865854"/>
            <a:ext cx="11250365" cy="810155"/>
          </a:xfrm>
          <a:prstGeom prst="rect">
            <a:avLst/>
          </a:prstGeom>
        </p:spPr>
      </p:pic>
      <p:pic>
        <p:nvPicPr>
          <p:cNvPr id="29" name="Object 10">
            <a:extLst>
              <a:ext uri="{FF2B5EF4-FFF2-40B4-BE49-F238E27FC236}">
                <a16:creationId xmlns:a16="http://schemas.microsoft.com/office/drawing/2014/main" id="{C131D470-E2DF-71C3-6179-2744CE1E0C48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25286" y="1788050"/>
            <a:ext cx="2681423" cy="143784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B7291-A121-A177-9F51-D044358F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145" y="378797"/>
            <a:ext cx="724290" cy="742304"/>
            <a:chOff x="362145" y="378797"/>
            <a:chExt cx="724290" cy="742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5" y="378797"/>
              <a:ext cx="724290" cy="7423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053" y="197801"/>
            <a:ext cx="1589131" cy="18557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9378" y="936159"/>
            <a:ext cx="3182079" cy="8222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724290" cy="742304"/>
            <a:chOff x="0" y="0"/>
            <a:chExt cx="724290" cy="7423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24290" cy="7423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80665" y="2818910"/>
            <a:ext cx="13322250" cy="2231477"/>
            <a:chOff x="2480665" y="2818910"/>
            <a:chExt cx="13322250" cy="22314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0665" y="2818910"/>
              <a:ext cx="13322250" cy="22314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84830" y="6127938"/>
            <a:ext cx="13316054" cy="1875739"/>
            <a:chOff x="2484830" y="6127938"/>
            <a:chExt cx="13316054" cy="18757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4830" y="6127938"/>
              <a:ext cx="13316054" cy="187573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F2F95A-329C-1A2C-516D-12D737DCFC6B}"/>
              </a:ext>
            </a:extLst>
          </p:cNvPr>
          <p:cNvSpPr txBox="1"/>
          <p:nvPr/>
        </p:nvSpPr>
        <p:spPr>
          <a:xfrm>
            <a:off x="10744200" y="8039100"/>
            <a:ext cx="511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&lt;</a:t>
            </a:r>
            <a:r>
              <a:rPr kumimoji="1" lang="ko-KR" altLang="en-US" sz="1600" dirty="0"/>
              <a:t> 필터링 기준이 젠더 감성이 되었을 때의 </a:t>
            </a:r>
            <a:r>
              <a:rPr kumimoji="1" lang="ko-KR" altLang="en-US" sz="1600" dirty="0" err="1"/>
              <a:t>라벨링</a:t>
            </a:r>
            <a:r>
              <a:rPr kumimoji="1" lang="ko-KR" altLang="en-US" sz="1600" dirty="0"/>
              <a:t> 예시 </a:t>
            </a:r>
            <a:r>
              <a:rPr kumimoji="1" lang="en-US" altLang="ko-Kore-KR" sz="1600" dirty="0"/>
              <a:t>&gt;</a:t>
            </a:r>
            <a:endParaRPr kumimoji="1" lang="ko-Kore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5235E-D4FD-5679-01D1-F77DD73BC11A}"/>
              </a:ext>
            </a:extLst>
          </p:cNvPr>
          <p:cNvSpPr txBox="1"/>
          <p:nvPr/>
        </p:nvSpPr>
        <p:spPr>
          <a:xfrm>
            <a:off x="11061958" y="5050387"/>
            <a:ext cx="4738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&lt;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ABSA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통한 감성 분석을 진행할 때의 </a:t>
            </a:r>
            <a:r>
              <a:rPr kumimoji="1" lang="ko-KR" altLang="en-US" sz="1600" dirty="0" err="1"/>
              <a:t>라벨링</a:t>
            </a:r>
            <a:r>
              <a:rPr kumimoji="1" lang="ko-KR" altLang="en-US" sz="1600" dirty="0"/>
              <a:t> 폼 </a:t>
            </a:r>
            <a:r>
              <a:rPr kumimoji="1" lang="en-US" altLang="ko-KR" sz="1600" dirty="0"/>
              <a:t>&gt;</a:t>
            </a:r>
            <a:endParaRPr kumimoji="1" lang="ko-Kore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927B5-53A1-FD96-D115-FAFD5B97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6931" y="3591817"/>
            <a:ext cx="2558277" cy="29337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2" y="4791250"/>
            <a:ext cx="2520152" cy="109991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4A8809-9FB1-5EA7-32AC-A3CAC0E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145" y="378797"/>
            <a:ext cx="724290" cy="742304"/>
            <a:chOff x="362145" y="378797"/>
            <a:chExt cx="724290" cy="742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5" y="378797"/>
              <a:ext cx="724290" cy="7423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053" y="197801"/>
            <a:ext cx="1616874" cy="18557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724290" cy="742304"/>
            <a:chOff x="0" y="0"/>
            <a:chExt cx="724290" cy="7423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24290" cy="742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38313" y="3806097"/>
            <a:ext cx="8530259" cy="213107"/>
            <a:chOff x="6438313" y="3806097"/>
            <a:chExt cx="8530259" cy="2131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438313" y="3806097"/>
              <a:ext cx="8530259" cy="2131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18509" y="3744462"/>
            <a:ext cx="3387840" cy="324670"/>
            <a:chOff x="9818509" y="3744462"/>
            <a:chExt cx="3387840" cy="3246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818509" y="3744462"/>
              <a:ext cx="3387840" cy="3246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87642" y="3681908"/>
            <a:ext cx="456088" cy="456088"/>
            <a:chOff x="12787642" y="3681908"/>
            <a:chExt cx="456088" cy="4560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4406" y="3478671"/>
              <a:ext cx="912176" cy="91217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87642" y="3681908"/>
              <a:ext cx="456088" cy="45608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01233" y="3030356"/>
            <a:ext cx="1276708" cy="56388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44995" y="3030356"/>
            <a:ext cx="1216537" cy="56387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88757" y="3030356"/>
            <a:ext cx="1287251" cy="65926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32520" y="3030356"/>
            <a:ext cx="1193956" cy="62101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76282" y="3030356"/>
            <a:ext cx="1202194" cy="62101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13696" y="3704995"/>
            <a:ext cx="1502832" cy="4099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38313" y="4371017"/>
            <a:ext cx="8530259" cy="213107"/>
            <a:chOff x="6438313" y="4371017"/>
            <a:chExt cx="8530259" cy="21310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438313" y="4371017"/>
              <a:ext cx="8530259" cy="2131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44444" y="4317255"/>
            <a:ext cx="1724127" cy="324670"/>
            <a:chOff x="13244444" y="4317255"/>
            <a:chExt cx="1724127" cy="3246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3244444" y="4317255"/>
              <a:ext cx="1724127" cy="3246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512483" y="4254700"/>
            <a:ext cx="456088" cy="456088"/>
            <a:chOff x="14512483" y="4254700"/>
            <a:chExt cx="456088" cy="45608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09247" y="4051464"/>
              <a:ext cx="912176" cy="91217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12483" y="4254700"/>
              <a:ext cx="456088" cy="45608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13696" y="4274763"/>
            <a:ext cx="1482613" cy="4111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438313" y="4935938"/>
            <a:ext cx="8530259" cy="213107"/>
            <a:chOff x="6438313" y="4935938"/>
            <a:chExt cx="8530259" cy="21310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438313" y="4935938"/>
              <a:ext cx="8530259" cy="2131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38313" y="4875742"/>
            <a:ext cx="3349010" cy="324670"/>
            <a:chOff x="6438313" y="4875742"/>
            <a:chExt cx="3349010" cy="32467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6438313" y="4875742"/>
              <a:ext cx="3349010" cy="3246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78854" y="4813188"/>
            <a:ext cx="456088" cy="456088"/>
            <a:chOff x="9378854" y="4813188"/>
            <a:chExt cx="456088" cy="45608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5618" y="4609951"/>
              <a:ext cx="912176" cy="912176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78854" y="4813188"/>
              <a:ext cx="456088" cy="45608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13696" y="4811895"/>
            <a:ext cx="1496613" cy="49573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438313" y="5500859"/>
            <a:ext cx="8530259" cy="213107"/>
            <a:chOff x="6438313" y="5500859"/>
            <a:chExt cx="8530259" cy="21310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438313" y="5500859"/>
              <a:ext cx="8530259" cy="21310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991599" y="5447309"/>
            <a:ext cx="3450963" cy="324670"/>
            <a:chOff x="6438313" y="5447309"/>
            <a:chExt cx="1822421" cy="32467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6438313" y="5447309"/>
              <a:ext cx="1822421" cy="3246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175531" y="5385159"/>
            <a:ext cx="456088" cy="456088"/>
            <a:chOff x="7828763" y="5384754"/>
            <a:chExt cx="456088" cy="45608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25527" y="5181518"/>
              <a:ext cx="912176" cy="912176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28763" y="5384754"/>
              <a:ext cx="456088" cy="45608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855651" y="5419679"/>
            <a:ext cx="2440632" cy="41113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438313" y="6065779"/>
            <a:ext cx="8530259" cy="213107"/>
            <a:chOff x="6438313" y="6065779"/>
            <a:chExt cx="8530259" cy="21310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438313" y="6065779"/>
              <a:ext cx="8530259" cy="21310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256077" y="6001054"/>
            <a:ext cx="2712493" cy="324670"/>
            <a:chOff x="8277769" y="6001054"/>
            <a:chExt cx="4890485" cy="32467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8277769" y="6001054"/>
              <a:ext cx="4890485" cy="32467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537291" y="5946725"/>
            <a:ext cx="456088" cy="456088"/>
            <a:chOff x="12787829" y="5938499"/>
            <a:chExt cx="456088" cy="45608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4593" y="5735263"/>
              <a:ext cx="912176" cy="912176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787829" y="5938499"/>
              <a:ext cx="456088" cy="456088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38235" y="5973982"/>
            <a:ext cx="1678251" cy="41181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438313" y="6630700"/>
            <a:ext cx="8530259" cy="213107"/>
            <a:chOff x="6438313" y="6630700"/>
            <a:chExt cx="8530259" cy="21310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438313" y="6630700"/>
              <a:ext cx="8530259" cy="21310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257143" y="6569065"/>
            <a:ext cx="1711429" cy="324670"/>
            <a:chOff x="13257143" y="6569065"/>
            <a:chExt cx="1711429" cy="32467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13257143" y="6569065"/>
              <a:ext cx="1711429" cy="32467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512483" y="6506511"/>
            <a:ext cx="456088" cy="456088"/>
            <a:chOff x="14512483" y="6506511"/>
            <a:chExt cx="456088" cy="456088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09247" y="6303274"/>
              <a:ext cx="912176" cy="912176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12483" y="6506511"/>
              <a:ext cx="456088" cy="456088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787318" y="6544756"/>
            <a:ext cx="3523051" cy="412044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9844203" y="7443338"/>
            <a:ext cx="5124368" cy="482710"/>
            <a:chOff x="9844203" y="7443338"/>
            <a:chExt cx="5124368" cy="48271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9844203" y="7443338"/>
              <a:ext cx="5124368" cy="48271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991805" y="7572698"/>
            <a:ext cx="222709" cy="222709"/>
            <a:chOff x="12991805" y="7572698"/>
            <a:chExt cx="222709" cy="222709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892565" y="7473457"/>
              <a:ext cx="445418" cy="445418"/>
            </a:xfrm>
            <a:prstGeom prst="rect">
              <a:avLst/>
            </a:prstGeom>
          </p:spPr>
        </p:pic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991805" y="7572698"/>
              <a:ext cx="222709" cy="22270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138138" y="7581552"/>
            <a:ext cx="1423765" cy="205000"/>
            <a:chOff x="10138138" y="7581552"/>
            <a:chExt cx="1423765" cy="20500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0800000">
              <a:off x="10138138" y="7581552"/>
              <a:ext cx="1423765" cy="205000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725679" y="7484385"/>
            <a:ext cx="926918" cy="410901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365562" y="7484382"/>
            <a:ext cx="1298622" cy="410901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pic>
        <p:nvPicPr>
          <p:cNvPr id="72" name="Object 5">
            <a:extLst>
              <a:ext uri="{FF2B5EF4-FFF2-40B4-BE49-F238E27FC236}">
                <a16:creationId xmlns:a16="http://schemas.microsoft.com/office/drawing/2014/main" id="{F54E7915-530D-53FC-6431-79C4E9435A8B}"/>
              </a:ext>
            </a:extLst>
      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905000" y="941207"/>
            <a:ext cx="1616874" cy="70568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BDA0FE-5B0A-A763-4B57-76D079F1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145" y="378797"/>
            <a:ext cx="724290" cy="742304"/>
            <a:chOff x="362145" y="378797"/>
            <a:chExt cx="724290" cy="742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5" y="378797"/>
              <a:ext cx="724290" cy="7423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053" y="197801"/>
            <a:ext cx="1616874" cy="18557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9378" y="955873"/>
            <a:ext cx="1522412" cy="6921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724290" cy="742304"/>
            <a:chOff x="0" y="0"/>
            <a:chExt cx="724290" cy="7423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24290" cy="7423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29302" y="2760604"/>
            <a:ext cx="4735387" cy="4413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5353" y="3341820"/>
            <a:ext cx="9544692" cy="124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35379" y="2746027"/>
            <a:ext cx="1745192" cy="417721"/>
            <a:chOff x="3035379" y="2746027"/>
            <a:chExt cx="1745192" cy="4177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5379" y="2746027"/>
              <a:ext cx="1745192" cy="4177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11976" y="2739322"/>
            <a:ext cx="1067416" cy="4789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29306" y="5099268"/>
            <a:ext cx="3835101" cy="43037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05350" y="5694429"/>
            <a:ext cx="9932873" cy="8477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35379" y="5084697"/>
            <a:ext cx="1745192" cy="417721"/>
            <a:chOff x="3035379" y="5084697"/>
            <a:chExt cx="1745192" cy="4177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35379" y="5084697"/>
              <a:ext cx="1745192" cy="4177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11978" y="5077995"/>
            <a:ext cx="1067416" cy="47896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29302" y="7056443"/>
            <a:ext cx="4803501" cy="43037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05353" y="7665534"/>
            <a:ext cx="11597787" cy="8593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035379" y="7041871"/>
            <a:ext cx="1745192" cy="417721"/>
            <a:chOff x="3035379" y="7041871"/>
            <a:chExt cx="1745192" cy="4177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5379" y="7041871"/>
              <a:ext cx="1745192" cy="41772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11978" y="7035167"/>
            <a:ext cx="1095854" cy="48073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16200000">
            <a:off x="16814566" y="1205579"/>
            <a:ext cx="1918511" cy="38470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EAE9F5-FF33-DE38-9569-0DA43128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6931" y="3591817"/>
            <a:ext cx="2507077" cy="29337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2" y="4764802"/>
            <a:ext cx="1717487" cy="12982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1DA1C8-B675-7D14-112A-6C8CC106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2" y="2009879"/>
            <a:ext cx="3353437" cy="11380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3963" y="6668391"/>
            <a:ext cx="1214959" cy="5982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44315" y="6668391"/>
            <a:ext cx="1189931" cy="8935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3963" y="8655363"/>
            <a:ext cx="1193388" cy="60140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2886" y="8655363"/>
            <a:ext cx="634959" cy="29394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8725" y="5976878"/>
            <a:ext cx="2605832" cy="6713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45722" y="6362512"/>
            <a:ext cx="644212" cy="44509"/>
            <a:chOff x="1245722" y="6362512"/>
            <a:chExt cx="644212" cy="445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1245722" y="6362512"/>
              <a:ext cx="644212" cy="44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09078" y="5976878"/>
            <a:ext cx="3915137" cy="6713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56081" y="6362512"/>
            <a:ext cx="644212" cy="44509"/>
            <a:chOff x="5456081" y="6362512"/>
            <a:chExt cx="644212" cy="445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5456081" y="6362512"/>
              <a:ext cx="644212" cy="4450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8725" y="7963849"/>
            <a:ext cx="2105222" cy="6652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5722" y="8349486"/>
            <a:ext cx="644212" cy="44509"/>
            <a:chOff x="1245722" y="8349486"/>
            <a:chExt cx="644212" cy="445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1245722" y="8349486"/>
              <a:ext cx="644212" cy="4450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92021" y="7963849"/>
            <a:ext cx="1699299" cy="63423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39015" y="8349486"/>
            <a:ext cx="644212" cy="44509"/>
            <a:chOff x="5539015" y="8349486"/>
            <a:chExt cx="644212" cy="445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5539015" y="8349486"/>
              <a:ext cx="644212" cy="4450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222477" y="6668391"/>
            <a:ext cx="877169" cy="59767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87240" y="5976878"/>
            <a:ext cx="3832232" cy="66317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934286" y="6362512"/>
            <a:ext cx="644212" cy="44509"/>
            <a:chOff x="9934286" y="6362512"/>
            <a:chExt cx="644212" cy="4450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9934286" y="6362512"/>
              <a:ext cx="644212" cy="4450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C6B2A2-B100-5EC0-2171-2D44BC59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327619" cy="10392381"/>
            <a:chOff x="-184762" y="-53333"/>
            <a:chExt cx="9327619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327619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0649" y="4021709"/>
            <a:ext cx="7990032" cy="17049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8235" y="5542117"/>
            <a:ext cx="6647452" cy="5997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6DE091-B547-30E4-1028-477B92E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6934" y="3591817"/>
            <a:ext cx="2395534" cy="29337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2" y="4791250"/>
            <a:ext cx="3124190" cy="109930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0A706D-3C12-95B2-532D-E0AF8D13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ject 5">
            <a:extLst>
              <a:ext uri="{FF2B5EF4-FFF2-40B4-BE49-F238E27FC236}">
                <a16:creationId xmlns:a16="http://schemas.microsoft.com/office/drawing/2014/main" id="{3BE72C89-DBE6-5432-DBD7-13F81166CB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433" y="941901"/>
            <a:ext cx="2049768" cy="7212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2354" y="379016"/>
            <a:ext cx="724708" cy="742733"/>
            <a:chOff x="362354" y="379016"/>
            <a:chExt cx="724708" cy="742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354" y="379016"/>
              <a:ext cx="724708" cy="742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24708" cy="742733"/>
            <a:chOff x="0" y="0"/>
            <a:chExt cx="724708" cy="7427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24708" cy="742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1716" y="3679031"/>
            <a:ext cx="3174380" cy="4201657"/>
            <a:chOff x="2651716" y="3679031"/>
            <a:chExt cx="3174380" cy="42016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1716" y="4186541"/>
              <a:ext cx="3174380" cy="369414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8907" y="3644746"/>
              <a:ext cx="2485311" cy="43442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5594" y="9541642"/>
            <a:ext cx="2881512" cy="2711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681274" y="3160507"/>
            <a:ext cx="3775374" cy="4409406"/>
            <a:chOff x="11681274" y="3160507"/>
            <a:chExt cx="3775374" cy="44094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81274" y="3160507"/>
              <a:ext cx="3775374" cy="44094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18667" y="3972433"/>
            <a:ext cx="4409406" cy="1619597"/>
            <a:chOff x="8318667" y="3972433"/>
            <a:chExt cx="4409406" cy="16195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18667" y="3972433"/>
              <a:ext cx="4409406" cy="16195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81274" y="4634826"/>
            <a:ext cx="4409406" cy="2155229"/>
            <a:chOff x="11681274" y="4634826"/>
            <a:chExt cx="4409406" cy="21552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81274" y="4634826"/>
              <a:ext cx="4409406" cy="21552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73715" y="5203084"/>
            <a:ext cx="4409406" cy="2078524"/>
            <a:chOff x="7873715" y="5203084"/>
            <a:chExt cx="4409406" cy="20785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73715" y="5203084"/>
              <a:ext cx="4409406" cy="2078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65166" y="5980164"/>
            <a:ext cx="4409406" cy="2415481"/>
            <a:chOff x="9965166" y="5980164"/>
            <a:chExt cx="4409406" cy="241548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65166" y="5980164"/>
              <a:ext cx="4409406" cy="2415481"/>
            </a:xfrm>
            <a:prstGeom prst="rect">
              <a:avLst/>
            </a:prstGeom>
          </p:spPr>
        </p:pic>
      </p:grpSp>
      <p:pic>
        <p:nvPicPr>
          <p:cNvPr id="25" name="Object 4">
            <a:extLst>
              <a:ext uri="{FF2B5EF4-FFF2-40B4-BE49-F238E27FC236}">
                <a16:creationId xmlns:a16="http://schemas.microsoft.com/office/drawing/2014/main" id="{00970EE7-6F62-E4DD-1558-43AFEF8C7187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051" y="109596"/>
            <a:ext cx="1652938" cy="202430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5EBAA-7999-7593-9D65-897A36EA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354" y="379016"/>
            <a:ext cx="724708" cy="742733"/>
            <a:chOff x="362354" y="379016"/>
            <a:chExt cx="724708" cy="742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354" y="379016"/>
              <a:ext cx="724708" cy="7427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378" y="197914"/>
            <a:ext cx="1514893" cy="18567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516" y="956430"/>
            <a:ext cx="1975602" cy="6921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724708" cy="742733"/>
            <a:chOff x="0" y="0"/>
            <a:chExt cx="724708" cy="7427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24708" cy="7427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58187" y="1957961"/>
            <a:ext cx="6369340" cy="6369792"/>
            <a:chOff x="5958187" y="1957961"/>
            <a:chExt cx="6369340" cy="636979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96101" y="4096400"/>
              <a:ext cx="2074305" cy="2074305"/>
              <a:chOff x="8096101" y="4096400"/>
              <a:chExt cx="2074305" cy="207430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96101" y="4096400"/>
                <a:ext cx="2074305" cy="207430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090720" y="2091093"/>
              <a:ext cx="6085067" cy="6084919"/>
              <a:chOff x="6090720" y="2091093"/>
              <a:chExt cx="6085067" cy="608491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90720" y="2091093"/>
                <a:ext cx="6085067" cy="608491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981513" y="1957961"/>
              <a:ext cx="303481" cy="303481"/>
              <a:chOff x="8981513" y="1957961"/>
              <a:chExt cx="303481" cy="30348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981513" y="1957961"/>
                <a:ext cx="303481" cy="30348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024046" y="4928429"/>
              <a:ext cx="303481" cy="303481"/>
              <a:chOff x="12024046" y="4928429"/>
              <a:chExt cx="303481" cy="30348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024046" y="4928429"/>
                <a:ext cx="303481" cy="30348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58187" y="4981812"/>
              <a:ext cx="303481" cy="303481"/>
              <a:chOff x="5958187" y="4981812"/>
              <a:chExt cx="303481" cy="30348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958187" y="4981812"/>
                <a:ext cx="303481" cy="30348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981513" y="8024272"/>
              <a:ext cx="303481" cy="303481"/>
              <a:chOff x="8981513" y="8024272"/>
              <a:chExt cx="303481" cy="30348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981513" y="8024272"/>
                <a:ext cx="303481" cy="30348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165630" y="2110301"/>
              <a:ext cx="2185834" cy="2185834"/>
              <a:chOff x="6165630" y="2110301"/>
              <a:chExt cx="2185834" cy="218583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65630" y="2110301"/>
                <a:ext cx="2185834" cy="218583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141693" y="2110301"/>
              <a:ext cx="2185834" cy="2185834"/>
              <a:chOff x="10141693" y="2110301"/>
              <a:chExt cx="2185834" cy="218583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141693" y="2110301"/>
                <a:ext cx="2185834" cy="218583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141693" y="5838437"/>
              <a:ext cx="2185834" cy="2185834"/>
              <a:chOff x="10141693" y="5838437"/>
              <a:chExt cx="2185834" cy="218583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141693" y="5838437"/>
                <a:ext cx="2185834" cy="218583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165630" y="5838437"/>
              <a:ext cx="2185834" cy="2185834"/>
              <a:chOff x="6165630" y="5838437"/>
              <a:chExt cx="2185834" cy="2185834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65630" y="5838437"/>
                <a:ext cx="2185834" cy="218583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648370" y="6345114"/>
              <a:ext cx="1172480" cy="1172480"/>
              <a:chOff x="10648370" y="6345114"/>
              <a:chExt cx="1172480" cy="117248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648370" y="6345114"/>
                <a:ext cx="1172480" cy="117248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6672307" y="6345114"/>
              <a:ext cx="1172480" cy="1172480"/>
              <a:chOff x="6672307" y="6345114"/>
              <a:chExt cx="1172480" cy="117248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672307" y="6345114"/>
                <a:ext cx="1172480" cy="117248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672307" y="2616978"/>
              <a:ext cx="1172480" cy="1172480"/>
              <a:chOff x="6672307" y="2616978"/>
              <a:chExt cx="1172480" cy="117248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672307" y="2616978"/>
                <a:ext cx="1172480" cy="117248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0648370" y="2616978"/>
              <a:ext cx="1172480" cy="1172480"/>
              <a:chOff x="10648370" y="2616978"/>
              <a:chExt cx="1172480" cy="1172480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648370" y="2616978"/>
                <a:ext cx="1172480" cy="1172480"/>
              </a:xfrm>
              <a:prstGeom prst="rect">
                <a:avLst/>
              </a:prstGeom>
            </p:spPr>
          </p:pic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3222D0-C9F7-9664-5880-7314F6AE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6931" y="3591817"/>
            <a:ext cx="2512562" cy="29337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2" y="4764803"/>
            <a:ext cx="5034838" cy="129827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79F890-31D5-D5F6-7D21-46E23411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84079" y="3841812"/>
            <a:ext cx="1437394" cy="1437394"/>
            <a:chOff x="2884079" y="3841812"/>
            <a:chExt cx="1437394" cy="143739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884079" y="3841812"/>
              <a:ext cx="1437394" cy="1437394"/>
              <a:chOff x="2884079" y="3841812"/>
              <a:chExt cx="1437394" cy="143739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84079" y="3841812"/>
                <a:ext cx="1437394" cy="14373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211979" y="4169712"/>
              <a:ext cx="781594" cy="781594"/>
              <a:chOff x="3211979" y="4169712"/>
              <a:chExt cx="781594" cy="78159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11979" y="4169712"/>
                <a:ext cx="781594" cy="78159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532514" y="5791294"/>
            <a:ext cx="1446173" cy="1446173"/>
            <a:chOff x="1532514" y="5791294"/>
            <a:chExt cx="1446173" cy="144617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32514" y="5791294"/>
              <a:ext cx="1446173" cy="1446173"/>
              <a:chOff x="1532514" y="5791294"/>
              <a:chExt cx="1446173" cy="144617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2514" y="5791294"/>
                <a:ext cx="1446173" cy="144617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55209" y="6121237"/>
              <a:ext cx="786368" cy="786368"/>
              <a:chOff x="1855209" y="6121237"/>
              <a:chExt cx="786368" cy="78636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55209" y="6121237"/>
                <a:ext cx="786368" cy="78636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196891" y="5799121"/>
            <a:ext cx="1430518" cy="1430518"/>
            <a:chOff x="4196891" y="5799121"/>
            <a:chExt cx="1430518" cy="143051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196891" y="5799121"/>
              <a:ext cx="1430518" cy="1430518"/>
              <a:chOff x="4196891" y="5799121"/>
              <a:chExt cx="1430518" cy="143051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196891" y="5799121"/>
                <a:ext cx="1430518" cy="143051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523222" y="6125453"/>
              <a:ext cx="777855" cy="777855"/>
              <a:chOff x="4523222" y="6125453"/>
              <a:chExt cx="777855" cy="77785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23222" y="6125453"/>
                <a:ext cx="777855" cy="77785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362044" y="378692"/>
            <a:ext cx="724088" cy="742097"/>
            <a:chOff x="362044" y="378692"/>
            <a:chExt cx="724088" cy="74209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044" y="378692"/>
              <a:ext cx="724088" cy="74209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0896" y="197745"/>
            <a:ext cx="1587567" cy="185531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78823" y="935899"/>
            <a:ext cx="3181005" cy="8222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0" y="0"/>
            <a:ext cx="724088" cy="742097"/>
            <a:chOff x="0" y="0"/>
            <a:chExt cx="724088" cy="74209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724088" cy="7420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084013" y="5209445"/>
            <a:ext cx="850226" cy="251935"/>
            <a:chOff x="4084013" y="5209445"/>
            <a:chExt cx="850226" cy="2519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3600000">
              <a:off x="4084013" y="5209445"/>
              <a:ext cx="850226" cy="25193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238322" y="5241437"/>
            <a:ext cx="850226" cy="251935"/>
            <a:chOff x="2238322" y="5241437"/>
            <a:chExt cx="850226" cy="25193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3600000">
              <a:off x="2238322" y="5241437"/>
              <a:ext cx="850226" cy="25193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098794" y="6530364"/>
            <a:ext cx="1007964" cy="251935"/>
            <a:chOff x="3098794" y="6530364"/>
            <a:chExt cx="1007964" cy="25193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3098794" y="6530364"/>
              <a:ext cx="1007964" cy="25193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91997" y="5446771"/>
            <a:ext cx="1852827" cy="70846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003847" y="2278711"/>
            <a:ext cx="9907467" cy="6521856"/>
            <a:chOff x="7003847" y="2278711"/>
            <a:chExt cx="9907467" cy="652185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03847" y="2278711"/>
              <a:ext cx="9907467" cy="6521856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7702C-833F-73AE-CBA5-782E8F2B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044" y="378692"/>
            <a:ext cx="724088" cy="742097"/>
            <a:chOff x="362044" y="378692"/>
            <a:chExt cx="724088" cy="7420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044" y="378692"/>
              <a:ext cx="724088" cy="7420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0896" y="197745"/>
            <a:ext cx="1587567" cy="18553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8823" y="935899"/>
            <a:ext cx="3181005" cy="8222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724088" cy="742097"/>
            <a:chOff x="0" y="0"/>
            <a:chExt cx="724088" cy="7420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24088" cy="74209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17689" y="1208798"/>
            <a:ext cx="1918606" cy="37835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D34EE9-CDD4-B01D-C246-89EBD26D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8</a:t>
            </a:fld>
            <a:endParaRPr 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006398E-DE68-58C5-C1CC-418665331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098" y="2498768"/>
            <a:ext cx="3147295" cy="680393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1059DA2-BF1A-08E3-8826-BD510AA2B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608" y="2498768"/>
            <a:ext cx="3124471" cy="67976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F99DA81-F7D8-8117-A566-C995AB4F29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9294" y="2498768"/>
            <a:ext cx="3132091" cy="682049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6A3562F-B66A-9188-80E5-F261D88C79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2498768"/>
            <a:ext cx="3132091" cy="68357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8E8FA87-DE5F-746F-F46D-1A264409DA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33906" y="2498768"/>
            <a:ext cx="3132091" cy="6798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6931" y="3591817"/>
            <a:ext cx="2514391" cy="29337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2" y="4764803"/>
            <a:ext cx="5034838" cy="129827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153556-3BA3-5189-FE53-8236B106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843</Words>
  <Application>Microsoft Macintosh PowerPoint</Application>
  <PresentationFormat>사용자 지정</PresentationFormat>
  <Paragraphs>120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서민석</cp:lastModifiedBy>
  <cp:revision>18</cp:revision>
  <dcterms:created xsi:type="dcterms:W3CDTF">2022-07-06T00:14:00Z</dcterms:created>
  <dcterms:modified xsi:type="dcterms:W3CDTF">2022-09-27T01:53:35Z</dcterms:modified>
</cp:coreProperties>
</file>