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Default Extension="jpg" ContentType="image/jpg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4463" y="2740584"/>
            <a:ext cx="10456787" cy="5062193"/>
            <a:chOff x="3914463" y="2740584"/>
            <a:chExt cx="10456787" cy="50621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0181" y="5331316"/>
              <a:ext cx="10803484" cy="1368345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941722" y="2740584"/>
              <a:ext cx="2402271" cy="2402271"/>
              <a:chOff x="7941722" y="2740584"/>
              <a:chExt cx="2402271" cy="24022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41722" y="2740584"/>
                <a:ext cx="2402271" cy="240227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9334" y="6894229"/>
              <a:ext cx="2318366" cy="958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8780724" cy="1335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8242" y="2925714"/>
            <a:ext cx="14589230" cy="5149510"/>
            <a:chOff x="1848242" y="2925714"/>
            <a:chExt cx="14589230" cy="51495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8242" y="2925714"/>
              <a:ext cx="14589230" cy="51495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412" y="3942860"/>
            <a:ext cx="3419273" cy="12902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096" y="1463084"/>
            <a:ext cx="16343115" cy="7403349"/>
            <a:chOff x="776096" y="1463084"/>
            <a:chExt cx="16343115" cy="740334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967751" y="3159896"/>
              <a:ext cx="729909" cy="729909"/>
              <a:chOff x="5967751" y="3159896"/>
              <a:chExt cx="729909" cy="7299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967751" y="3159896"/>
                <a:ext cx="729909" cy="72990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64" y="2548801"/>
              <a:ext cx="1188669" cy="12110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2811" y="2815458"/>
              <a:ext cx="1342509" cy="56951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009" y="5117604"/>
              <a:ext cx="1213942" cy="119873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2811" y="5383201"/>
              <a:ext cx="1037117" cy="56982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113" y="2548799"/>
              <a:ext cx="1201939" cy="121101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53525" y="2815458"/>
              <a:ext cx="750777" cy="56951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8113" y="5116542"/>
              <a:ext cx="1194257" cy="121101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3620" y="5383201"/>
              <a:ext cx="1685988" cy="104568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98860" y="2548799"/>
              <a:ext cx="1202637" cy="121101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94287" y="2815458"/>
              <a:ext cx="1322827" cy="57014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98860" y="5116542"/>
              <a:ext cx="1206828" cy="121101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337" y="2548799"/>
              <a:ext cx="4074437" cy="121101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94287" y="5383201"/>
              <a:ext cx="821566" cy="5344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2068" y="8837861"/>
              <a:ext cx="16253702" cy="25083"/>
              <a:chOff x="862068" y="8837861"/>
              <a:chExt cx="16253702" cy="2508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62068" y="8837861"/>
                <a:ext cx="16253702" cy="2508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76096" y="1463084"/>
              <a:ext cx="16253702" cy="25083"/>
              <a:chOff x="776096" y="1463084"/>
              <a:chExt cx="16253702" cy="2508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76096" y="1463084"/>
                <a:ext cx="16253702" cy="2508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438665" y="3159896"/>
              <a:ext cx="729909" cy="729909"/>
              <a:chOff x="13438665" y="3159896"/>
              <a:chExt cx="729909" cy="72990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438665" y="3159896"/>
                <a:ext cx="729909" cy="72990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634294" y="5740928"/>
              <a:ext cx="729909" cy="729909"/>
              <a:chOff x="9634294" y="5740928"/>
              <a:chExt cx="729909" cy="7299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34294" y="5740928"/>
                <a:ext cx="729909" cy="7299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967751" y="5740928"/>
              <a:ext cx="729909" cy="729909"/>
              <a:chOff x="5967751" y="5740928"/>
              <a:chExt cx="729909" cy="72990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967751" y="5740928"/>
                <a:ext cx="729909" cy="7299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34294" y="3159896"/>
              <a:ext cx="729909" cy="729909"/>
              <a:chOff x="9634294" y="3159896"/>
              <a:chExt cx="729909" cy="72990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634294" y="3159896"/>
                <a:ext cx="729909" cy="7299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438665" y="5824182"/>
              <a:ext cx="729909" cy="729909"/>
              <a:chOff x="13438665" y="5824182"/>
              <a:chExt cx="729909" cy="7299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438665" y="5824182"/>
                <a:ext cx="729909" cy="7299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4736643" cy="13481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5883977"/>
            <a:ext cx="7173559" cy="1308558"/>
            <a:chOff x="9142857" y="5883977"/>
            <a:chExt cx="7173559" cy="1308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4677" y="6029384"/>
              <a:ext cx="6030207" cy="121374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9142857" y="5883977"/>
              <a:ext cx="805282" cy="805282"/>
              <a:chOff x="9142857" y="5883977"/>
              <a:chExt cx="805282" cy="805282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2857" y="5883977"/>
                <a:ext cx="805282" cy="80528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286046" y="6146791"/>
              <a:ext cx="518904" cy="279653"/>
              <a:chOff x="9286046" y="6146791"/>
              <a:chExt cx="518904" cy="27965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86046" y="6146791"/>
                <a:ext cx="518904" cy="27965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55238" y="3011872"/>
            <a:ext cx="7230698" cy="1317974"/>
            <a:chOff x="1255238" y="3011872"/>
            <a:chExt cx="7230698" cy="1317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477" y="3158439"/>
              <a:ext cx="6408433" cy="121910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55238" y="3011872"/>
              <a:ext cx="805282" cy="811348"/>
              <a:chOff x="1255238" y="3011872"/>
              <a:chExt cx="805282" cy="8113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55238" y="3011872"/>
                <a:ext cx="805282" cy="81134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142857" y="3011872"/>
            <a:ext cx="7207720" cy="1275863"/>
            <a:chOff x="9142857" y="3011872"/>
            <a:chExt cx="7207720" cy="12758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9118" y="3115505"/>
              <a:ext cx="6273227" cy="122363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142857" y="3011872"/>
              <a:ext cx="805282" cy="805282"/>
              <a:chOff x="9142857" y="3011872"/>
              <a:chExt cx="805282" cy="805282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9142857" y="3011872"/>
                <a:ext cx="805282" cy="805282"/>
                <a:chOff x="9142857" y="3011872"/>
                <a:chExt cx="805282" cy="805282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142857" y="3011872"/>
                  <a:ext cx="805282" cy="805282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9209365" y="3081555"/>
                <a:ext cx="665917" cy="665917"/>
                <a:chOff x="9209365" y="3081555"/>
                <a:chExt cx="665917" cy="66591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209365" y="3081555"/>
                  <a:ext cx="665917" cy="66591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>
            <a:off x="1255238" y="5883977"/>
            <a:ext cx="7174696" cy="1718797"/>
            <a:chOff x="1255238" y="5883977"/>
            <a:chExt cx="7174696" cy="17187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475" y="6030544"/>
              <a:ext cx="6326940" cy="162190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55238" y="5883977"/>
              <a:ext cx="805282" cy="805282"/>
              <a:chOff x="1255238" y="5883977"/>
              <a:chExt cx="805282" cy="80528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255238" y="5883977"/>
                <a:ext cx="805282" cy="805282"/>
                <a:chOff x="1255238" y="5883977"/>
                <a:chExt cx="805282" cy="805282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255238" y="5883977"/>
                  <a:ext cx="805282" cy="80528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340952" y="5918720"/>
                <a:ext cx="698139" cy="698139"/>
                <a:chOff x="1340952" y="5918720"/>
                <a:chExt cx="698139" cy="698139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340952" y="5918720"/>
                  <a:ext cx="698139" cy="6981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068" y="1173962"/>
            <a:ext cx="16257143" cy="7692471"/>
            <a:chOff x="862068" y="1173962"/>
            <a:chExt cx="16257143" cy="76924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24762" y="2644439"/>
              <a:ext cx="15502395" cy="5655483"/>
              <a:chOff x="1224762" y="2644439"/>
              <a:chExt cx="15502395" cy="56554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96191" y="7128506"/>
                <a:ext cx="2646646" cy="1206101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0249" y="6153904"/>
                <a:ext cx="1794584" cy="903584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6282074" y="3795669"/>
                <a:ext cx="914100" cy="914100"/>
                <a:chOff x="6282074" y="3795669"/>
                <a:chExt cx="914100" cy="914100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82074" y="3795669"/>
                  <a:ext cx="914100" cy="91410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9910" y="3763132"/>
                <a:ext cx="866736" cy="866736"/>
                <a:chOff x="10349910" y="3763132"/>
                <a:chExt cx="866736" cy="86673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9910" y="3763132"/>
                  <a:ext cx="866736" cy="86673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396116" y="3675635"/>
                <a:ext cx="1041729" cy="1041729"/>
                <a:chOff x="14396116" y="3675635"/>
                <a:chExt cx="1041729" cy="104172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396116" y="3675635"/>
                  <a:ext cx="1041729" cy="1041729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097972" y="7128506"/>
                <a:ext cx="2219991" cy="915652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02039" y="6153904"/>
                <a:ext cx="2049534" cy="903584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04696" y="7128506"/>
                <a:ext cx="3104349" cy="1206292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929193" y="6153904"/>
                <a:ext cx="1415463" cy="486781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73429" y="7128506"/>
                <a:ext cx="2983399" cy="915652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979934" y="6103856"/>
                <a:ext cx="2302944" cy="901349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5206111" y="2644439"/>
                <a:ext cx="3066026" cy="3066026"/>
                <a:chOff x="5206111" y="2644439"/>
                <a:chExt cx="3066026" cy="306602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206111" y="2644439"/>
                  <a:ext cx="3066026" cy="306602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333268" y="2719705"/>
                <a:ext cx="3066026" cy="3066026"/>
                <a:chOff x="9333268" y="2719705"/>
                <a:chExt cx="3066026" cy="306602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9333268" y="2719705"/>
                  <a:ext cx="3066026" cy="3066026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9856487" y="3242884"/>
                <a:ext cx="2019668" cy="2019668"/>
                <a:chOff x="9856487" y="3242884"/>
                <a:chExt cx="2019668" cy="201966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9856487" y="3242884"/>
                  <a:ext cx="2019668" cy="2019668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3502029" y="2719705"/>
                <a:ext cx="3066026" cy="3066026"/>
                <a:chOff x="13502029" y="2719705"/>
                <a:chExt cx="3066026" cy="3066026"/>
              </a:xfrm>
            </p:grpSpPr>
            <p:grpSp>
              <p:nvGrpSpPr>
                <p:cNvPr id="1010" name="그룹 1010"/>
                <p:cNvGrpSpPr/>
                <p:nvPr/>
              </p:nvGrpSpPr>
              <p:grpSpPr>
                <a:xfrm>
                  <a:off x="13502029" y="2719705"/>
                  <a:ext cx="3066026" cy="3066026"/>
                  <a:chOff x="13502029" y="2719705"/>
                  <a:chExt cx="3066026" cy="3066026"/>
                </a:xfrm>
              </p:grpSpPr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13502029" y="2719705"/>
                    <a:ext cx="3066026" cy="306602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1" name="그룹 1011"/>
                <p:cNvGrpSpPr/>
                <p:nvPr/>
              </p:nvGrpSpPr>
              <p:grpSpPr>
                <a:xfrm>
                  <a:off x="13905512" y="3198455"/>
                  <a:ext cx="2259059" cy="2259059"/>
                  <a:chOff x="13905512" y="3198455"/>
                  <a:chExt cx="2259059" cy="2259059"/>
                </a:xfrm>
              </p:grpSpPr>
              <p:pic>
                <p:nvPicPr>
                  <p:cNvPr id="35" name="Object 34"/>
                  <p:cNvPicPr>
                    <a:picLocks noChangeAspect="1"/>
                  </p:cNvPicPr>
                  <p:nvPr/>
                </p:nvPicPr>
                <p:blipFill>
                  <a:blip r:embed="rId17" cstate="print"/>
                  <a:stretch>
                    <a:fillRect/>
                  </a:stretch>
                </p:blipFill>
                <p:spPr>
                  <a:xfrm>
                    <a:off x="13905512" y="3198455"/>
                    <a:ext cx="2259059" cy="225905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2" name="그룹 1012"/>
              <p:cNvGrpSpPr/>
              <p:nvPr/>
            </p:nvGrpSpPr>
            <p:grpSpPr>
              <a:xfrm>
                <a:off x="5481641" y="2995236"/>
                <a:ext cx="2607756" cy="2607756"/>
                <a:chOff x="5481641" y="2995236"/>
                <a:chExt cx="2607756" cy="2607756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481641" y="2995236"/>
                  <a:ext cx="2607756" cy="2607756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224762" y="2719705"/>
                <a:ext cx="3066026" cy="3066026"/>
                <a:chOff x="1224762" y="2719705"/>
                <a:chExt cx="3066026" cy="3066026"/>
              </a:xfrm>
            </p:grpSpPr>
            <p:grpSp>
              <p:nvGrpSpPr>
                <p:cNvPr id="1014" name="그룹 1014"/>
                <p:cNvGrpSpPr/>
                <p:nvPr/>
              </p:nvGrpSpPr>
              <p:grpSpPr>
                <a:xfrm>
                  <a:off x="1224762" y="2719705"/>
                  <a:ext cx="3066026" cy="3066026"/>
                  <a:chOff x="1224762" y="2719705"/>
                  <a:chExt cx="3066026" cy="3066026"/>
                </a:xfrm>
              </p:grpSpPr>
              <p:pic>
                <p:nvPicPr>
                  <p:cNvPr id="43" name="Object 42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>
                    <a:off x="1224762" y="2719705"/>
                    <a:ext cx="3066026" cy="306602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5" name="그룹 1015"/>
                <p:cNvGrpSpPr/>
                <p:nvPr/>
              </p:nvGrpSpPr>
              <p:grpSpPr>
                <a:xfrm>
                  <a:off x="1709959" y="3206793"/>
                  <a:ext cx="2095631" cy="2095631"/>
                  <a:chOff x="1709959" y="3206793"/>
                  <a:chExt cx="2095631" cy="2095631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1709959" y="3206793"/>
                    <a:ext cx="2095631" cy="2095631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0955" y="1059679"/>
              <a:ext cx="3218202" cy="1348155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862068" y="8837861"/>
              <a:ext cx="16253702" cy="25083"/>
              <a:chOff x="862068" y="8837861"/>
              <a:chExt cx="16253702" cy="2508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62068" y="8837861"/>
                <a:ext cx="16253702" cy="2508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4604837" cy="1326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29676" y="2480085"/>
            <a:ext cx="13626362" cy="5782687"/>
            <a:chOff x="2329676" y="2480085"/>
            <a:chExt cx="13626362" cy="57826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9676" y="2480085"/>
              <a:ext cx="13626362" cy="5782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4452" y="2445698"/>
            <a:ext cx="15216810" cy="5394319"/>
            <a:chOff x="1534452" y="2445698"/>
            <a:chExt cx="15216810" cy="53943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452" y="2445698"/>
              <a:ext cx="15216810" cy="53943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955" y="1059679"/>
            <a:ext cx="4604837" cy="1326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068" y="1173962"/>
            <a:ext cx="16257143" cy="7692471"/>
            <a:chOff x="862068" y="1173962"/>
            <a:chExt cx="16257143" cy="76924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955" y="1059679"/>
              <a:ext cx="4817403" cy="132682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62068" y="8837861"/>
              <a:ext cx="16253702" cy="25083"/>
              <a:chOff x="862068" y="8837861"/>
              <a:chExt cx="16253702" cy="2508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2068" y="8837861"/>
                <a:ext cx="16253702" cy="250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12591" y="3625296"/>
              <a:ext cx="15860532" cy="4203041"/>
              <a:chOff x="1212591" y="3625296"/>
              <a:chExt cx="15860532" cy="420304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12591" y="3625296"/>
                <a:ext cx="15860532" cy="420304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3911521" cy="13481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1087" y="2514915"/>
            <a:ext cx="8803539" cy="6162478"/>
            <a:chOff x="4741087" y="2514915"/>
            <a:chExt cx="8803539" cy="6162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1087" y="2514915"/>
              <a:ext cx="8803539" cy="6162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8780724" cy="13359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37917" y="43989"/>
            <a:ext cx="30992025" cy="10848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4D03279D70764AA147C291A60DAB06" ma:contentTypeVersion="10" ma:contentTypeDescription="새 문서를 만듭니다." ma:contentTypeScope="" ma:versionID="306f9c6a7e4a459d3416550466b58eaa">
  <xsd:schema xmlns:xsd="http://www.w3.org/2001/XMLSchema" xmlns:xs="http://www.w3.org/2001/XMLSchema" xmlns:p="http://schemas.microsoft.com/office/2006/metadata/properties" xmlns:ns2="33dd6e46-4f1d-483d-ba76-913f8a6f3dd7" xmlns:ns3="c74a2eb0-dd27-4a59-9492-2664ce928ecd" targetNamespace="http://schemas.microsoft.com/office/2006/metadata/properties" ma:root="true" ma:fieldsID="d3974ab5e6325ead22790fcd676f72b9" ns2:_="" ns3:_="">
    <xsd:import namespace="33dd6e46-4f1d-483d-ba76-913f8a6f3dd7"/>
    <xsd:import namespace="c74a2eb0-dd27-4a59-9492-2664ce928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d6e46-4f1d-483d-ba76-913f8a6f3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a2eb0-dd27-4a59-9492-2664ce928ec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efcf50-3471-4f27-b69c-1088e2474e9a}" ma:internalName="TaxCatchAll" ma:showField="CatchAllData" ma:web="c74a2eb0-dd27-4a59-9492-2664ce928e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4a2eb0-dd27-4a59-9492-2664ce928ecd" xsi:nil="true"/>
    <lcf76f155ced4ddcb4097134ff3c332f xmlns="33dd6e46-4f1d-483d-ba76-913f8a6f3d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746F3B-40FC-439C-99DD-04A04156D705}"/>
</file>

<file path=customXml/itemProps2.xml><?xml version="1.0" encoding="utf-8"?>
<ds:datastoreItem xmlns:ds="http://schemas.openxmlformats.org/officeDocument/2006/customXml" ds:itemID="{E2E3EE68-BFE6-47C8-9165-2FDDC154A2CA}"/>
</file>

<file path=customXml/itemProps3.xml><?xml version="1.0" encoding="utf-8"?>
<ds:datastoreItem xmlns:ds="http://schemas.openxmlformats.org/officeDocument/2006/customXml" ds:itemID="{FD8179BF-858D-48AC-BC25-E5BDB788255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2022-03-15T22:27:41Z</dcterms:created>
  <dcterms:modified xsi:type="dcterms:W3CDTF">2022-03-15T22:27:41Z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0x0101008F4D03279D70764AA147C291A60DAB06</vt:lpwstr>
  </property>
  <property fmtid="{D5CDD505-2E9C-101B-9397-08002B2CF9AE}" pid="3" name="MediaServiceImageTags">
    <vt:lpwstr/>
  </property>
</Properties>
</file>