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4" r:id="rId7"/>
    <p:sldId id="258" r:id="rId8"/>
    <p:sldId id="259" r:id="rId9"/>
    <p:sldId id="268" r:id="rId10"/>
    <p:sldId id="269" r:id="rId11"/>
    <p:sldId id="274" r:id="rId12"/>
    <p:sldId id="263" r:id="rId13"/>
    <p:sldId id="265" r:id="rId14"/>
    <p:sldId id="266" r:id="rId15"/>
    <p:sldId id="267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2D1F3A-686C-4A95-9FB2-CAE2C41997C4}" v="2" dt="2022-09-26T07:23:47.345"/>
    <p1510:client id="{CB3AF693-7CCE-4B34-A0B7-1BE862AFCA55}" v="12" dt="2022-07-06T16:02:56.827"/>
    <p1510:client id="{EF0A5078-152F-4E98-B266-9A42DC4FDF0E}" v="1" dt="2022-09-26T07:28:01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재엽" userId="S::20171599@o365.hanbat.ac.kr::296bb151-3f9e-4c36-89a2-a492ba717902" providerId="AD" clId="Web-{272D1F3A-686C-4A95-9FB2-CAE2C41997C4}"/>
    <pc:docChg chg="modSld">
      <pc:chgData name="정재엽" userId="S::20171599@o365.hanbat.ac.kr::296bb151-3f9e-4c36-89a2-a492ba717902" providerId="AD" clId="Web-{272D1F3A-686C-4A95-9FB2-CAE2C41997C4}" dt="2022-09-26T07:23:47.345" v="1"/>
      <pc:docMkLst>
        <pc:docMk/>
      </pc:docMkLst>
      <pc:sldChg chg="addSp delSp">
        <pc:chgData name="정재엽" userId="S::20171599@o365.hanbat.ac.kr::296bb151-3f9e-4c36-89a2-a492ba717902" providerId="AD" clId="Web-{272D1F3A-686C-4A95-9FB2-CAE2C41997C4}" dt="2022-09-26T07:23:47.345" v="1"/>
        <pc:sldMkLst>
          <pc:docMk/>
          <pc:sldMk cId="0" sldId="259"/>
        </pc:sldMkLst>
        <pc:grpChg chg="add del">
          <ac:chgData name="정재엽" userId="S::20171599@o365.hanbat.ac.kr::296bb151-3f9e-4c36-89a2-a492ba717902" providerId="AD" clId="Web-{272D1F3A-686C-4A95-9FB2-CAE2C41997C4}" dt="2022-09-26T07:23:47.345" v="1"/>
          <ac:grpSpMkLst>
            <pc:docMk/>
            <pc:sldMk cId="0" sldId="259"/>
            <ac:grpSpMk id="1002" creationId="{00000000-0000-0000-0000-000000000000}"/>
          </ac:grpSpMkLst>
        </pc:grpChg>
        <pc:grpChg chg="topLvl">
          <ac:chgData name="정재엽" userId="S::20171599@o365.hanbat.ac.kr::296bb151-3f9e-4c36-89a2-a492ba717902" providerId="AD" clId="Web-{272D1F3A-686C-4A95-9FB2-CAE2C41997C4}" dt="2022-09-26T07:23:42.735" v="0"/>
          <ac:grpSpMkLst>
            <pc:docMk/>
            <pc:sldMk cId="0" sldId="259"/>
            <ac:grpSpMk id="1003" creationId="{00000000-0000-0000-0000-000000000000}"/>
          </ac:grpSpMkLst>
        </pc:grpChg>
        <pc:grpChg chg="topLvl">
          <ac:chgData name="정재엽" userId="S::20171599@o365.hanbat.ac.kr::296bb151-3f9e-4c36-89a2-a492ba717902" providerId="AD" clId="Web-{272D1F3A-686C-4A95-9FB2-CAE2C41997C4}" dt="2022-09-26T07:23:42.735" v="0"/>
          <ac:grpSpMkLst>
            <pc:docMk/>
            <pc:sldMk cId="0" sldId="259"/>
            <ac:grpSpMk id="1004" creationId="{00000000-0000-0000-0000-000000000000}"/>
          </ac:grpSpMkLst>
        </pc:grpChg>
        <pc:grpChg chg="topLvl">
          <ac:chgData name="정재엽" userId="S::20171599@o365.hanbat.ac.kr::296bb151-3f9e-4c36-89a2-a492ba717902" providerId="AD" clId="Web-{272D1F3A-686C-4A95-9FB2-CAE2C41997C4}" dt="2022-09-26T07:23:42.735" v="0"/>
          <ac:grpSpMkLst>
            <pc:docMk/>
            <pc:sldMk cId="0" sldId="259"/>
            <ac:grpSpMk id="1005" creationId="{00000000-0000-0000-0000-000000000000}"/>
          </ac:grpSpMkLst>
        </pc:grpChg>
        <pc:picChg chg="topLvl">
          <ac:chgData name="정재엽" userId="S::20171599@o365.hanbat.ac.kr::296bb151-3f9e-4c36-89a2-a492ba717902" providerId="AD" clId="Web-{272D1F3A-686C-4A95-9FB2-CAE2C41997C4}" dt="2022-09-26T07:23:42.735" v="0"/>
          <ac:picMkLst>
            <pc:docMk/>
            <pc:sldMk cId="0" sldId="259"/>
            <ac:picMk id="10" creationId="{00000000-0000-0000-0000-000000000000}"/>
          </ac:picMkLst>
        </pc:picChg>
        <pc:picChg chg="topLvl">
          <ac:chgData name="정재엽" userId="S::20171599@o365.hanbat.ac.kr::296bb151-3f9e-4c36-89a2-a492ba717902" providerId="AD" clId="Web-{272D1F3A-686C-4A95-9FB2-CAE2C41997C4}" dt="2022-09-26T07:23:42.735" v="0"/>
          <ac:picMkLst>
            <pc:docMk/>
            <pc:sldMk cId="0" sldId="259"/>
            <ac:picMk id="11" creationId="{00000000-0000-0000-0000-000000000000}"/>
          </ac:picMkLst>
        </pc:picChg>
      </pc:sldChg>
    </pc:docChg>
  </pc:docChgLst>
  <pc:docChgLst>
    <pc:chgData name="정재엽" userId="S::20171599@o365.hanbat.ac.kr::296bb151-3f9e-4c36-89a2-a492ba717902" providerId="AD" clId="Web-{EF0A5078-152F-4E98-B266-9A42DC4FDF0E}"/>
    <pc:docChg chg="modSld">
      <pc:chgData name="정재엽" userId="S::20171599@o365.hanbat.ac.kr::296bb151-3f9e-4c36-89a2-a492ba717902" providerId="AD" clId="Web-{EF0A5078-152F-4E98-B266-9A42DC4FDF0E}" dt="2022-09-26T07:28:01.730" v="0"/>
      <pc:docMkLst>
        <pc:docMk/>
      </pc:docMkLst>
      <pc:sldChg chg="delSp">
        <pc:chgData name="정재엽" userId="S::20171599@o365.hanbat.ac.kr::296bb151-3f9e-4c36-89a2-a492ba717902" providerId="AD" clId="Web-{EF0A5078-152F-4E98-B266-9A42DC4FDF0E}" dt="2022-09-26T07:28:01.730" v="0"/>
        <pc:sldMkLst>
          <pc:docMk/>
          <pc:sldMk cId="0" sldId="259"/>
        </pc:sldMkLst>
        <pc:grpChg chg="del">
          <ac:chgData name="정재엽" userId="S::20171599@o365.hanbat.ac.kr::296bb151-3f9e-4c36-89a2-a492ba717902" providerId="AD" clId="Web-{EF0A5078-152F-4E98-B266-9A42DC4FDF0E}" dt="2022-09-26T07:28:01.730" v="0"/>
          <ac:grpSpMkLst>
            <pc:docMk/>
            <pc:sldMk cId="0" sldId="259"/>
            <ac:grpSpMk id="1002" creationId="{00000000-0000-0000-0000-000000000000}"/>
          </ac:grpSpMkLst>
        </pc:grpChg>
        <pc:grpChg chg="topLvl">
          <ac:chgData name="정재엽" userId="S::20171599@o365.hanbat.ac.kr::296bb151-3f9e-4c36-89a2-a492ba717902" providerId="AD" clId="Web-{EF0A5078-152F-4E98-B266-9A42DC4FDF0E}" dt="2022-09-26T07:28:01.730" v="0"/>
          <ac:grpSpMkLst>
            <pc:docMk/>
            <pc:sldMk cId="0" sldId="259"/>
            <ac:grpSpMk id="1003" creationId="{00000000-0000-0000-0000-000000000000}"/>
          </ac:grpSpMkLst>
        </pc:grpChg>
        <pc:grpChg chg="topLvl">
          <ac:chgData name="정재엽" userId="S::20171599@o365.hanbat.ac.kr::296bb151-3f9e-4c36-89a2-a492ba717902" providerId="AD" clId="Web-{EF0A5078-152F-4E98-B266-9A42DC4FDF0E}" dt="2022-09-26T07:28:01.730" v="0"/>
          <ac:grpSpMkLst>
            <pc:docMk/>
            <pc:sldMk cId="0" sldId="259"/>
            <ac:grpSpMk id="1004" creationId="{00000000-0000-0000-0000-000000000000}"/>
          </ac:grpSpMkLst>
        </pc:grpChg>
        <pc:grpChg chg="topLvl">
          <ac:chgData name="정재엽" userId="S::20171599@o365.hanbat.ac.kr::296bb151-3f9e-4c36-89a2-a492ba717902" providerId="AD" clId="Web-{EF0A5078-152F-4E98-B266-9A42DC4FDF0E}" dt="2022-09-26T07:28:01.730" v="0"/>
          <ac:grpSpMkLst>
            <pc:docMk/>
            <pc:sldMk cId="0" sldId="259"/>
            <ac:grpSpMk id="1005" creationId="{00000000-0000-0000-0000-000000000000}"/>
          </ac:grpSpMkLst>
        </pc:grpChg>
        <pc:picChg chg="topLvl">
          <ac:chgData name="정재엽" userId="S::20171599@o365.hanbat.ac.kr::296bb151-3f9e-4c36-89a2-a492ba717902" providerId="AD" clId="Web-{EF0A5078-152F-4E98-B266-9A42DC4FDF0E}" dt="2022-09-26T07:28:01.730" v="0"/>
          <ac:picMkLst>
            <pc:docMk/>
            <pc:sldMk cId="0" sldId="259"/>
            <ac:picMk id="10" creationId="{00000000-0000-0000-0000-000000000000}"/>
          </ac:picMkLst>
        </pc:picChg>
        <pc:picChg chg="topLvl">
          <ac:chgData name="정재엽" userId="S::20171599@o365.hanbat.ac.kr::296bb151-3f9e-4c36-89a2-a492ba717902" providerId="AD" clId="Web-{EF0A5078-152F-4E98-B266-9A42DC4FDF0E}" dt="2022-09-26T07:28:01.730" v="0"/>
          <ac:picMkLst>
            <pc:docMk/>
            <pc:sldMk cId="0" sldId="259"/>
            <ac:picMk id="11" creationId="{00000000-0000-0000-0000-000000000000}"/>
          </ac:picMkLst>
        </pc:picChg>
      </pc:sldChg>
    </pc:docChg>
  </pc:docChgLst>
  <pc:docChgLst>
    <pc:chgData name="안규보" userId="e8870384-1db9-4016-a136-4dcd9811a04b" providerId="ADAL" clId="{CB3AF693-7CCE-4B34-A0B7-1BE862AFCA55}"/>
    <pc:docChg chg="undo custSel addSld delSld modSld sldOrd">
      <pc:chgData name="안규보" userId="e8870384-1db9-4016-a136-4dcd9811a04b" providerId="ADAL" clId="{CB3AF693-7CCE-4B34-A0B7-1BE862AFCA55}" dt="2022-07-06T16:03:01.818" v="78" actId="47"/>
      <pc:docMkLst>
        <pc:docMk/>
      </pc:docMkLst>
      <pc:sldChg chg="ord">
        <pc:chgData name="안규보" userId="e8870384-1db9-4016-a136-4dcd9811a04b" providerId="ADAL" clId="{CB3AF693-7CCE-4B34-A0B7-1BE862AFCA55}" dt="2022-07-06T15:59:47.875" v="15"/>
        <pc:sldMkLst>
          <pc:docMk/>
          <pc:sldMk cId="0" sldId="264"/>
        </pc:sldMkLst>
      </pc:sldChg>
      <pc:sldChg chg="modSp mod modAnim">
        <pc:chgData name="안규보" userId="e8870384-1db9-4016-a136-4dcd9811a04b" providerId="ADAL" clId="{CB3AF693-7CCE-4B34-A0B7-1BE862AFCA55}" dt="2022-07-06T15:22:46.026" v="12"/>
        <pc:sldMkLst>
          <pc:docMk/>
          <pc:sldMk cId="0" sldId="268"/>
        </pc:sldMkLst>
        <pc:picChg chg="mod">
          <ac:chgData name="안규보" userId="e8870384-1db9-4016-a136-4dcd9811a04b" providerId="ADAL" clId="{CB3AF693-7CCE-4B34-A0B7-1BE862AFCA55}" dt="2022-07-06T15:22:19.051" v="4" actId="1076"/>
          <ac:picMkLst>
            <pc:docMk/>
            <pc:sldMk cId="0" sldId="268"/>
            <ac:picMk id="7" creationId="{2A732631-7B91-669E-F4DD-0321E3DFADD8}"/>
          </ac:picMkLst>
        </pc:picChg>
      </pc:sldChg>
      <pc:sldChg chg="addSp modSp add del mod setBg">
        <pc:chgData name="안규보" userId="e8870384-1db9-4016-a136-4dcd9811a04b" providerId="ADAL" clId="{CB3AF693-7CCE-4B34-A0B7-1BE862AFCA55}" dt="2022-07-06T16:03:01.818" v="78" actId="47"/>
        <pc:sldMkLst>
          <pc:docMk/>
          <pc:sldMk cId="0" sldId="275"/>
        </pc:sldMkLst>
        <pc:spChg chg="add mod">
          <ac:chgData name="안규보" userId="e8870384-1db9-4016-a136-4dcd9811a04b" providerId="ADAL" clId="{CB3AF693-7CCE-4B34-A0B7-1BE862AFCA55}" dt="2022-07-06T16:02:58.729" v="77" actId="20577"/>
          <ac:spMkLst>
            <pc:docMk/>
            <pc:sldMk cId="0" sldId="275"/>
            <ac:spMk id="2" creationId="{30D196D9-F079-49A7-7CFE-6CB508EA3B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1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3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1.png"/><Relationship Id="rId18" Type="http://schemas.openxmlformats.org/officeDocument/2006/relationships/image" Target="../media/image54.png"/><Relationship Id="rId3" Type="http://schemas.openxmlformats.org/officeDocument/2006/relationships/image" Target="../media/image18.png"/><Relationship Id="rId7" Type="http://schemas.openxmlformats.org/officeDocument/2006/relationships/image" Target="../media/image34.png"/><Relationship Id="rId12" Type="http://schemas.openxmlformats.org/officeDocument/2006/relationships/image" Target="../media/image45.png"/><Relationship Id="rId17" Type="http://schemas.openxmlformats.org/officeDocument/2006/relationships/image" Target="../media/image53.png"/><Relationship Id="rId2" Type="http://schemas.openxmlformats.org/officeDocument/2006/relationships/image" Target="../media/image46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44.png"/><Relationship Id="rId5" Type="http://schemas.openxmlformats.org/officeDocument/2006/relationships/image" Target="../media/image47.png"/><Relationship Id="rId15" Type="http://schemas.openxmlformats.org/officeDocument/2006/relationships/image" Target="../media/image41.png"/><Relationship Id="rId10" Type="http://schemas.openxmlformats.org/officeDocument/2006/relationships/image" Target="../media/image50.png"/><Relationship Id="rId4" Type="http://schemas.openxmlformats.org/officeDocument/2006/relationships/image" Target="../media/image31.png"/><Relationship Id="rId9" Type="http://schemas.openxmlformats.org/officeDocument/2006/relationships/image" Target="../media/image42.png"/><Relationship Id="rId1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18.png"/><Relationship Id="rId7" Type="http://schemas.openxmlformats.org/officeDocument/2006/relationships/image" Target="../media/image64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jpeg"/><Relationship Id="rId5" Type="http://schemas.openxmlformats.org/officeDocument/2006/relationships/image" Target="../media/image62.jpeg"/><Relationship Id="rId4" Type="http://schemas.openxmlformats.org/officeDocument/2006/relationships/image" Target="../media/image6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14463" y="2740584"/>
            <a:ext cx="10456787" cy="5062193"/>
            <a:chOff x="3914463" y="2740584"/>
            <a:chExt cx="10456787" cy="50621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0181" y="5331316"/>
              <a:ext cx="10802940" cy="1271121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7941722" y="2740584"/>
              <a:ext cx="2402271" cy="2402271"/>
              <a:chOff x="7941722" y="2740584"/>
              <a:chExt cx="2402271" cy="2402271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941722" y="2740584"/>
                <a:ext cx="2402271" cy="2402271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19334" y="6894229"/>
              <a:ext cx="2318139" cy="9549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0955" y="1059679"/>
            <a:ext cx="7197035" cy="13459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62068" y="8837861"/>
            <a:ext cx="16253702" cy="25083"/>
            <a:chOff x="862068" y="8837861"/>
            <a:chExt cx="16253702" cy="2508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068" y="8837861"/>
              <a:ext cx="16253702" cy="250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21291" y="2791404"/>
            <a:ext cx="13858842" cy="4860145"/>
            <a:chOff x="2221291" y="2791404"/>
            <a:chExt cx="13858842" cy="48601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21291" y="2791404"/>
              <a:ext cx="13858842" cy="486014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0955" y="1059679"/>
            <a:ext cx="7197035" cy="13459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62068" y="8837861"/>
            <a:ext cx="16253702" cy="25083"/>
            <a:chOff x="862068" y="8837861"/>
            <a:chExt cx="16253702" cy="2508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068" y="8837861"/>
              <a:ext cx="16253702" cy="250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40113" y="3527759"/>
            <a:ext cx="13805489" cy="3230196"/>
            <a:chOff x="2240113" y="3527759"/>
            <a:chExt cx="13805489" cy="32301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0113" y="3527759"/>
              <a:ext cx="13805489" cy="323019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412" y="3942860"/>
            <a:ext cx="3419160" cy="12921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62068" y="8837861"/>
            <a:ext cx="16253702" cy="25083"/>
            <a:chOff x="862068" y="8837861"/>
            <a:chExt cx="16253702" cy="2508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068" y="8837861"/>
              <a:ext cx="16253702" cy="250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67751" y="2901402"/>
            <a:ext cx="729909" cy="729909"/>
            <a:chOff x="5967751" y="2901402"/>
            <a:chExt cx="729909" cy="7299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7751" y="2901402"/>
              <a:ext cx="729909" cy="72990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17364" y="2290307"/>
            <a:ext cx="1188647" cy="120402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12811" y="2556963"/>
            <a:ext cx="1952196" cy="99966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29009" y="3961337"/>
            <a:ext cx="1213853" cy="119181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12811" y="4226935"/>
            <a:ext cx="2205424" cy="100029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958098" y="2290307"/>
            <a:ext cx="1201923" cy="120403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153525" y="2556963"/>
            <a:ext cx="2006158" cy="99966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58113" y="3960274"/>
            <a:ext cx="1194237" cy="120402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153620" y="4226935"/>
            <a:ext cx="1044662" cy="52379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698860" y="2290305"/>
            <a:ext cx="1202618" cy="120780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894287" y="2556963"/>
            <a:ext cx="1876967" cy="100029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698860" y="3960279"/>
            <a:ext cx="1206809" cy="121164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1337" y="2548799"/>
            <a:ext cx="4024075" cy="120402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894287" y="4226935"/>
            <a:ext cx="1672204" cy="5566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62068" y="8837861"/>
            <a:ext cx="16253702" cy="25083"/>
            <a:chOff x="862068" y="8837861"/>
            <a:chExt cx="16253702" cy="2508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62068" y="8837861"/>
              <a:ext cx="16253702" cy="250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6096" y="1463084"/>
            <a:ext cx="16253702" cy="25083"/>
            <a:chOff x="776096" y="1463084"/>
            <a:chExt cx="16253702" cy="2508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76096" y="1463084"/>
              <a:ext cx="16253702" cy="250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438665" y="2901402"/>
            <a:ext cx="729909" cy="729909"/>
            <a:chOff x="13438665" y="2901402"/>
            <a:chExt cx="729909" cy="72990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38665" y="2901402"/>
              <a:ext cx="729909" cy="7299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634294" y="4584660"/>
            <a:ext cx="729909" cy="729909"/>
            <a:chOff x="9634294" y="4584660"/>
            <a:chExt cx="729909" cy="72990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4294" y="4584660"/>
              <a:ext cx="729909" cy="7299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967751" y="4584660"/>
            <a:ext cx="729909" cy="729909"/>
            <a:chOff x="5967751" y="4584660"/>
            <a:chExt cx="729909" cy="72990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7751" y="4584660"/>
              <a:ext cx="729909" cy="72990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634294" y="2901402"/>
            <a:ext cx="729909" cy="729909"/>
            <a:chOff x="9634294" y="2901402"/>
            <a:chExt cx="729909" cy="72990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4294" y="2901402"/>
              <a:ext cx="729909" cy="72990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438665" y="4667915"/>
            <a:ext cx="729909" cy="729909"/>
            <a:chOff x="13438665" y="4667915"/>
            <a:chExt cx="729909" cy="72990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38665" y="4667915"/>
              <a:ext cx="729909" cy="729909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229008" y="5779922"/>
            <a:ext cx="1193815" cy="1199434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412811" y="6045516"/>
            <a:ext cx="1685890" cy="100706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5967751" y="6403242"/>
            <a:ext cx="729909" cy="729909"/>
            <a:chOff x="5967751" y="6403242"/>
            <a:chExt cx="729909" cy="72990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7751" y="6403242"/>
              <a:ext cx="729909" cy="72990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34294" y="5883619"/>
            <a:ext cx="3666524" cy="1249532"/>
            <a:chOff x="9634294" y="5883619"/>
            <a:chExt cx="3666524" cy="124953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895541" y="5779922"/>
              <a:ext cx="1193120" cy="1201511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079335" y="6045516"/>
              <a:ext cx="564719" cy="521081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9634294" y="6403242"/>
              <a:ext cx="729909" cy="729909"/>
              <a:chOff x="9634294" y="6403242"/>
              <a:chExt cx="729909" cy="729909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634294" y="6403242"/>
                <a:ext cx="729909" cy="72990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0955" y="1059679"/>
            <a:ext cx="5488226" cy="13459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62068" y="8837861"/>
            <a:ext cx="16253702" cy="25083"/>
            <a:chOff x="862068" y="8837861"/>
            <a:chExt cx="16253702" cy="2508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068" y="8837861"/>
              <a:ext cx="16253702" cy="250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873236" y="2475672"/>
            <a:ext cx="8539241" cy="6030784"/>
            <a:chOff x="4873236" y="2475672"/>
            <a:chExt cx="8539241" cy="603078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3236" y="2475672"/>
              <a:ext cx="8539241" cy="603078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05176" y="4927748"/>
            <a:ext cx="401436" cy="21799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08526" y="4294421"/>
            <a:ext cx="470322" cy="21799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90599" y="5196452"/>
            <a:ext cx="390198" cy="2179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082667" y="4669362"/>
            <a:ext cx="470322" cy="21799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511068" y="3463991"/>
            <a:ext cx="897560" cy="2179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0955" y="1059679"/>
            <a:ext cx="7808731" cy="13314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62068" y="8837861"/>
            <a:ext cx="16253702" cy="25083"/>
            <a:chOff x="862068" y="8837861"/>
            <a:chExt cx="16253702" cy="2508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068" y="8837861"/>
              <a:ext cx="16253702" cy="250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78190" y="2501554"/>
            <a:ext cx="3225157" cy="5282605"/>
            <a:chOff x="13578190" y="2501554"/>
            <a:chExt cx="3225157" cy="528260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472306" y="3457484"/>
              <a:ext cx="1041729" cy="1041729"/>
              <a:chOff x="14472306" y="3457484"/>
              <a:chExt cx="1041729" cy="104172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472306" y="3457484"/>
                <a:ext cx="1041729" cy="1041729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49620" y="6910354"/>
              <a:ext cx="2983140" cy="911178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056125" y="5885705"/>
              <a:ext cx="2274482" cy="900615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3578219" y="2501554"/>
              <a:ext cx="3066026" cy="3066026"/>
              <a:chOff x="13578219" y="2501554"/>
              <a:chExt cx="3066026" cy="3066026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3578219" y="2501554"/>
                <a:ext cx="3066026" cy="3066026"/>
                <a:chOff x="13578219" y="2501554"/>
                <a:chExt cx="3066026" cy="3066026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3578219" y="2501554"/>
                  <a:ext cx="3066026" cy="3066026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3981702" y="2980304"/>
                <a:ext cx="2259059" cy="2259059"/>
                <a:chOff x="13981702" y="2980304"/>
                <a:chExt cx="2259059" cy="2259059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3981702" y="2980304"/>
                  <a:ext cx="2259059" cy="2259059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7" name="그룹 1007"/>
          <p:cNvGrpSpPr/>
          <p:nvPr/>
        </p:nvGrpSpPr>
        <p:grpSpPr>
          <a:xfrm>
            <a:off x="9356190" y="2501555"/>
            <a:ext cx="3225157" cy="5282604"/>
            <a:chOff x="9356190" y="2501555"/>
            <a:chExt cx="3225157" cy="528260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0250311" y="3457485"/>
              <a:ext cx="1041729" cy="1041729"/>
              <a:chOff x="10250311" y="3457485"/>
              <a:chExt cx="1041729" cy="104172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250311" y="3457485"/>
                <a:ext cx="1041729" cy="1041729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27620" y="6910354"/>
              <a:ext cx="2434940" cy="911168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34125" y="5885706"/>
              <a:ext cx="2010110" cy="485806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9356224" y="2501555"/>
              <a:ext cx="3066026" cy="3066026"/>
              <a:chOff x="9356224" y="2501555"/>
              <a:chExt cx="3066026" cy="3066026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356224" y="2501555"/>
                <a:ext cx="3066026" cy="3066026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356195" y="2901941"/>
              <a:ext cx="3154532" cy="2091865"/>
              <a:chOff x="9356195" y="2901941"/>
              <a:chExt cx="3154532" cy="2091865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356195" y="2901941"/>
                <a:ext cx="3154532" cy="2091865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1133333" y="2556924"/>
            <a:ext cx="3225157" cy="5280248"/>
            <a:chOff x="1133333" y="2556924"/>
            <a:chExt cx="3225157" cy="528024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04763" y="6965725"/>
              <a:ext cx="2673645" cy="911169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08820" y="5991123"/>
              <a:ext cx="1794291" cy="902843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133333" y="2556924"/>
              <a:ext cx="3066026" cy="3066026"/>
              <a:chOff x="1133333" y="2556924"/>
              <a:chExt cx="3066026" cy="3066026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33333" y="2556924"/>
                <a:ext cx="3066026" cy="306602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359130" y="3297249"/>
              <a:ext cx="2724399" cy="1362199"/>
              <a:chOff x="1359130" y="3297249"/>
              <a:chExt cx="2724399" cy="1362199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359130" y="3297249"/>
                <a:ext cx="2724399" cy="1362199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5216261" y="2556924"/>
            <a:ext cx="3225157" cy="5580217"/>
            <a:chOff x="5216261" y="2556924"/>
            <a:chExt cx="3225157" cy="5580217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6232904" y="3600350"/>
              <a:ext cx="866736" cy="866736"/>
              <a:chOff x="6232904" y="3600350"/>
              <a:chExt cx="866736" cy="866736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232904" y="3600350"/>
                <a:ext cx="866736" cy="866736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87690" y="6965724"/>
              <a:ext cx="3103978" cy="1201721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812187" y="5991123"/>
              <a:ext cx="1415348" cy="486082"/>
            </a:xfrm>
            <a:prstGeom prst="rect">
              <a:avLst/>
            </a:prstGeom>
          </p:spPr>
        </p:pic>
        <p:grpSp>
          <p:nvGrpSpPr>
            <p:cNvPr id="1016" name="그룹 1016"/>
            <p:cNvGrpSpPr/>
            <p:nvPr/>
          </p:nvGrpSpPr>
          <p:grpSpPr>
            <a:xfrm>
              <a:off x="5216262" y="2556924"/>
              <a:ext cx="3066026" cy="3066026"/>
              <a:chOff x="5216262" y="2556924"/>
              <a:chExt cx="3066026" cy="3066026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216262" y="2556924"/>
                <a:ext cx="3066026" cy="3066026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5683488" y="3195355"/>
              <a:ext cx="2290704" cy="1645307"/>
              <a:chOff x="5683488" y="3195355"/>
              <a:chExt cx="2290704" cy="1645307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5683488" y="3195355"/>
                <a:ext cx="2290704" cy="164530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0955" y="1059679"/>
            <a:ext cx="7957321" cy="13337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62068" y="8837861"/>
            <a:ext cx="16253702" cy="25083"/>
            <a:chOff x="862068" y="8837861"/>
            <a:chExt cx="16253702" cy="2508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068" y="8837861"/>
              <a:ext cx="16253702" cy="250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00956" y="3457485"/>
            <a:ext cx="1041729" cy="1041729"/>
            <a:chOff x="6100956" y="3457485"/>
            <a:chExt cx="1041729" cy="10417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0956" y="3457485"/>
              <a:ext cx="1041729" cy="104172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78267" y="6910353"/>
            <a:ext cx="2603578" cy="91116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84772" y="5885706"/>
            <a:ext cx="2152091" cy="90284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206869" y="2501555"/>
            <a:ext cx="3066026" cy="3066026"/>
            <a:chOff x="5206869" y="2501555"/>
            <a:chExt cx="3066026" cy="306602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06869" y="2501555"/>
              <a:ext cx="3066026" cy="306602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648127" y="2772383"/>
            <a:ext cx="2429290" cy="2125629"/>
            <a:chOff x="5648127" y="2772383"/>
            <a:chExt cx="2429290" cy="21256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48127" y="2772383"/>
              <a:ext cx="2429290" cy="21256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417770" y="2602476"/>
            <a:ext cx="3225157" cy="4994824"/>
            <a:chOff x="9417770" y="2602476"/>
            <a:chExt cx="3225157" cy="499482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0434418" y="3645903"/>
              <a:ext cx="866736" cy="866736"/>
              <a:chOff x="10434418" y="3645903"/>
              <a:chExt cx="866736" cy="866736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434418" y="3645903"/>
                <a:ext cx="866736" cy="866736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89200" y="7011272"/>
              <a:ext cx="3310769" cy="622721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13701" y="6036675"/>
              <a:ext cx="1415348" cy="486072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417776" y="2602476"/>
              <a:ext cx="3066026" cy="3066026"/>
              <a:chOff x="9417776" y="2602476"/>
              <a:chExt cx="3066026" cy="3066026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417776" y="2602476"/>
                <a:ext cx="3066026" cy="306602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9805437" y="3139985"/>
              <a:ext cx="2290704" cy="1645307"/>
              <a:chOff x="9805437" y="3139985"/>
              <a:chExt cx="2290704" cy="1645307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9805437" y="3139985"/>
                <a:ext cx="2290704" cy="1645307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1133333" y="2556924"/>
            <a:ext cx="3225157" cy="4994828"/>
            <a:chOff x="1133333" y="2556924"/>
            <a:chExt cx="3225157" cy="499482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04763" y="6965725"/>
              <a:ext cx="3233245" cy="620816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08820" y="5991123"/>
              <a:ext cx="1794291" cy="902843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133333" y="2556924"/>
              <a:ext cx="3066026" cy="3066026"/>
              <a:chOff x="1133333" y="2556924"/>
              <a:chExt cx="3066026" cy="3066026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33333" y="2556924"/>
                <a:ext cx="3066026" cy="306602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359130" y="3297249"/>
              <a:ext cx="2724399" cy="1362199"/>
              <a:chOff x="1359130" y="3297249"/>
              <a:chExt cx="2724399" cy="1362199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359130" y="3297249"/>
                <a:ext cx="2724399" cy="1362199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3578190" y="2645444"/>
            <a:ext cx="3225157" cy="4994826"/>
            <a:chOff x="13578190" y="2645444"/>
            <a:chExt cx="3225157" cy="4994826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4472306" y="3601373"/>
              <a:ext cx="1041729" cy="1041729"/>
              <a:chOff x="14472306" y="3601373"/>
              <a:chExt cx="1041729" cy="1041729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472306" y="3601373"/>
                <a:ext cx="1041729" cy="1041729"/>
              </a:xfrm>
              <a:prstGeom prst="rect">
                <a:avLst/>
              </a:prstGeom>
            </p:spPr>
          </p:pic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549620" y="7054243"/>
              <a:ext cx="3016750" cy="622721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056096" y="6029595"/>
              <a:ext cx="1635567" cy="484482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13578219" y="2645444"/>
              <a:ext cx="3066026" cy="3066026"/>
              <a:chOff x="13578219" y="2645444"/>
              <a:chExt cx="3066026" cy="3066026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578219" y="2645444"/>
                <a:ext cx="3066026" cy="3066026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3921264" y="3180680"/>
              <a:ext cx="2539033" cy="1883116"/>
              <a:chOff x="13921264" y="3180680"/>
              <a:chExt cx="2539033" cy="1883116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3921264" y="3180680"/>
                <a:ext cx="2539033" cy="188311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0955" y="1059679"/>
            <a:ext cx="8211854" cy="13463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62068" y="8837861"/>
            <a:ext cx="16253702" cy="25083"/>
            <a:chOff x="862068" y="8837861"/>
            <a:chExt cx="16253702" cy="2508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068" y="8837861"/>
              <a:ext cx="16253702" cy="25083"/>
            </a:xfrm>
            <a:prstGeom prst="rect">
              <a:avLst/>
            </a:prstGeom>
          </p:spPr>
        </p:pic>
      </p:grp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BC6D45D-2F87-FD7A-5F51-84FCB7DD3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7012" y="2371204"/>
            <a:ext cx="3794348" cy="5931306"/>
          </a:xfrm>
          <a:prstGeom prst="rect">
            <a:avLst/>
          </a:prstGeom>
        </p:spPr>
      </p:pic>
      <p:pic>
        <p:nvPicPr>
          <p:cNvPr id="7" name="그림 6" descr="전자기기, 잭, 명함이(가) 표시된 사진&#10;&#10;자동 생성된 설명">
            <a:extLst>
              <a:ext uri="{FF2B5EF4-FFF2-40B4-BE49-F238E27FC236}">
                <a16:creationId xmlns:a16="http://schemas.microsoft.com/office/drawing/2014/main" id="{2A732631-7B91-669E-F4DD-0321E3DFA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3182956"/>
            <a:ext cx="2259822" cy="4540940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C3AA1FA9-1254-8E45-6468-8046C5AB21B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675"/>
          <a:stretch/>
        </p:blipFill>
        <p:spPr>
          <a:xfrm>
            <a:off x="4795105" y="3142005"/>
            <a:ext cx="3259185" cy="4519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 L 0.17596 -0.0213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93" y="-106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83951E-6 L -0.2579 2.83951E-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0955" y="1059679"/>
            <a:ext cx="8211854" cy="13463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62068" y="8837861"/>
            <a:ext cx="16253702" cy="25083"/>
            <a:chOff x="862068" y="8837861"/>
            <a:chExt cx="16253702" cy="2508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068" y="8837861"/>
              <a:ext cx="16253702" cy="25083"/>
            </a:xfrm>
            <a:prstGeom prst="rect">
              <a:avLst/>
            </a:prstGeom>
          </p:spPr>
        </p:pic>
      </p:grp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9452A68-5612-C3C9-BA12-3653514D3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640" y="2371204"/>
            <a:ext cx="3794348" cy="5931306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E184C5B2-53B7-6A86-79E2-5AE3A28A5F84}"/>
              </a:ext>
            </a:extLst>
          </p:cNvPr>
          <p:cNvSpPr/>
          <p:nvPr/>
        </p:nvSpPr>
        <p:spPr>
          <a:xfrm>
            <a:off x="10552406" y="2348629"/>
            <a:ext cx="762000" cy="7118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B408FE-2887-76E5-5ADA-A34E732FC6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555"/>
          <a:stretch/>
        </p:blipFill>
        <p:spPr>
          <a:xfrm>
            <a:off x="9407224" y="2374517"/>
            <a:ext cx="3052363" cy="5259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7 -0.00617 L -0.0645 -0.00123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0956" y="1059680"/>
            <a:ext cx="9095570" cy="13310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62069" y="8837862"/>
            <a:ext cx="16253702" cy="25083"/>
            <a:chOff x="862068" y="8837861"/>
            <a:chExt cx="16253702" cy="2508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068" y="8837861"/>
              <a:ext cx="16253702" cy="25083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8B8C1E-53B2-C044-A6B4-0B1F4F135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284" y="2390763"/>
            <a:ext cx="11711006" cy="629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4FCCEDA-6190-EDB8-5715-AD3A794C4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497" y="2238330"/>
            <a:ext cx="5763767" cy="310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3F604A2-EFDD-2FB7-499E-F7F117347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261" y="2238330"/>
            <a:ext cx="5774934" cy="310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AE14664-1D6A-5769-10D4-606C8F463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261" y="5494791"/>
            <a:ext cx="5667099" cy="304606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989C434-ECEE-CB7C-E652-E7893A1A9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497" y="5494793"/>
            <a:ext cx="5763767" cy="3083766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0955" y="1059679"/>
            <a:ext cx="3921873" cy="132457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62068" y="8837861"/>
            <a:ext cx="16253702" cy="25083"/>
            <a:chOff x="862068" y="8837861"/>
            <a:chExt cx="16253702" cy="2508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068" y="8837861"/>
              <a:ext cx="16253702" cy="250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80123" y="2451609"/>
            <a:ext cx="14925468" cy="5382497"/>
            <a:chOff x="1680123" y="2451609"/>
            <a:chExt cx="14925468" cy="538249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123" y="2451609"/>
              <a:ext cx="14925468" cy="538249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74a2eb0-dd27-4a59-9492-2664ce928ecd" xsi:nil="true"/>
    <lcf76f155ced4ddcb4097134ff3c332f xmlns="33dd6e46-4f1d-483d-ba76-913f8a6f3dd7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F4D03279D70764AA147C291A60DAB06" ma:contentTypeVersion="10" ma:contentTypeDescription="새 문서를 만듭니다." ma:contentTypeScope="" ma:versionID="306f9c6a7e4a459d3416550466b58eaa">
  <xsd:schema xmlns:xsd="http://www.w3.org/2001/XMLSchema" xmlns:xs="http://www.w3.org/2001/XMLSchema" xmlns:p="http://schemas.microsoft.com/office/2006/metadata/properties" xmlns:ns2="33dd6e46-4f1d-483d-ba76-913f8a6f3dd7" xmlns:ns3="c74a2eb0-dd27-4a59-9492-2664ce928ecd" targetNamespace="http://schemas.microsoft.com/office/2006/metadata/properties" ma:root="true" ma:fieldsID="d3974ab5e6325ead22790fcd676f72b9" ns2:_="" ns3:_="">
    <xsd:import namespace="33dd6e46-4f1d-483d-ba76-913f8a6f3dd7"/>
    <xsd:import namespace="c74a2eb0-dd27-4a59-9492-2664ce928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dd6e46-4f1d-483d-ba76-913f8a6f3d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이미지 태그" ma:readOnly="false" ma:fieldId="{5cf76f15-5ced-4ddc-b409-7134ff3c332f}" ma:taxonomyMulti="true" ma:sspId="59f65d27-7d66-41f1-9e86-1d8e56561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4a2eb0-dd27-4a59-9492-2664ce928ec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befcf50-3471-4f27-b69c-1088e2474e9a}" ma:internalName="TaxCatchAll" ma:showField="CatchAllData" ma:web="c74a2eb0-dd27-4a59-9492-2664ce928e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4BAEED-994D-4B58-99B3-C9C4DAF916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DC51F9-2A8A-43B0-9FB6-27912E4A658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9C85E0D-D308-492E-880D-410D002352C1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revision>1</cp:revision>
  <dcterms:created xsi:type="dcterms:W3CDTF">2022-07-04T10:14:32Z</dcterms:created>
  <dcterms:modified xsi:type="dcterms:W3CDTF">2022-09-26T07:28:12Z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0x0101008F4D03279D70764AA147C291A60DAB06</vt:lpwstr>
  </property>
</Properties>
</file>